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02_EA66430A.xml" ContentType="application/vnd.ms-powerpoint.comments+xml"/>
  <Override PartName="/ppt/notesSlides/notesSlide3.xml" ContentType="application/vnd.openxmlformats-officedocument.presentationml.notesSlide+xml"/>
  <Override PartName="/ppt/comments/modernComment_106_9C55AEBD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65" r:id="rId2"/>
    <p:sldId id="266" r:id="rId3"/>
    <p:sldId id="258" r:id="rId4"/>
    <p:sldId id="262" r:id="rId5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4E92520-D8C5-41D6-4946-401B3210FA66}" name="Pierre-Yves Beaudouin" initials="PB" userId="S::Pierre-Yves.BEAUDOUIN@unice.fr::7caa6096-1f86-4956-9481-e141b653e8e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A90"/>
    <a:srgbClr val="339966"/>
    <a:srgbClr val="156082"/>
    <a:srgbClr val="E7E7E7"/>
    <a:srgbClr val="AC6500"/>
    <a:srgbClr val="F2F2F2"/>
    <a:srgbClr val="990000"/>
    <a:srgbClr val="7F7F7F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6F1E19-2D9E-4CF7-B082-5F507CE9E2E1}" v="1" dt="2024-11-15T21:41:21.6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5538" autoAdjust="0"/>
    <p:restoredTop sz="96594" autoAdjust="0"/>
  </p:normalViewPr>
  <p:slideViewPr>
    <p:cSldViewPr snapToGrid="0">
      <p:cViewPr varScale="1">
        <p:scale>
          <a:sx n="74" d="100"/>
          <a:sy n="74" d="100"/>
        </p:scale>
        <p:origin x="1088" y="-48"/>
      </p:cViewPr>
      <p:guideLst>
        <p:guide orient="horz" pos="2381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erre-Yves Beaudouin" userId="7caa6096-1f86-4956-9481-e141b653e8e5" providerId="ADAL" clId="{5CF9E340-BD86-4607-BBB2-F01F414A4E39}"/>
    <pc:docChg chg="undo redo custSel addSld delSld modSld sldOrd modMainMaster">
      <pc:chgData name="Pierre-Yves Beaudouin" userId="7caa6096-1f86-4956-9481-e141b653e8e5" providerId="ADAL" clId="{5CF9E340-BD86-4607-BBB2-F01F414A4E39}" dt="2024-11-14T15:44:58.395" v="5543" actId="14826"/>
      <pc:docMkLst>
        <pc:docMk/>
      </pc:docMkLst>
      <pc:sldChg chg="addSp delSp modSp mod ord addCm delCm modCm">
        <pc:chgData name="Pierre-Yves Beaudouin" userId="7caa6096-1f86-4956-9481-e141b653e8e5" providerId="ADAL" clId="{5CF9E340-BD86-4607-BBB2-F01F414A4E39}" dt="2024-11-14T15:39:45.346" v="5535" actId="14826"/>
        <pc:sldMkLst>
          <pc:docMk/>
          <pc:sldMk cId="3932570378" sldId="258"/>
        </pc:sldMkLst>
        <pc:spChg chg="mod">
          <ac:chgData name="Pierre-Yves Beaudouin" userId="7caa6096-1f86-4956-9481-e141b653e8e5" providerId="ADAL" clId="{5CF9E340-BD86-4607-BBB2-F01F414A4E39}" dt="2024-11-13T17:21:03.214" v="3749" actId="34135"/>
          <ac:spMkLst>
            <pc:docMk/>
            <pc:sldMk cId="3932570378" sldId="258"/>
            <ac:spMk id="2" creationId="{54B2DC67-8EB8-276C-66AF-3A87E24C602A}"/>
          </ac:spMkLst>
        </pc:spChg>
        <pc:spChg chg="mod">
          <ac:chgData name="Pierre-Yves Beaudouin" userId="7caa6096-1f86-4956-9481-e141b653e8e5" providerId="ADAL" clId="{5CF9E340-BD86-4607-BBB2-F01F414A4E39}" dt="2024-11-14T14:08:09.795" v="5352" actId="1076"/>
          <ac:spMkLst>
            <pc:docMk/>
            <pc:sldMk cId="3932570378" sldId="258"/>
            <ac:spMk id="3" creationId="{682BC3B5-6525-CC0B-94C6-EA49692A0C3D}"/>
          </ac:spMkLst>
        </pc:spChg>
        <pc:spChg chg="add 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5" creationId="{294F4A19-CAB5-8E53-EF7B-B4AB186454A1}"/>
          </ac:spMkLst>
        </pc:spChg>
        <pc:spChg chg="mod">
          <ac:chgData name="Pierre-Yves Beaudouin" userId="7caa6096-1f86-4956-9481-e141b653e8e5" providerId="ADAL" clId="{5CF9E340-BD86-4607-BBB2-F01F414A4E39}" dt="2024-10-25T09:25:29.707" v="363" actId="1076"/>
          <ac:spMkLst>
            <pc:docMk/>
            <pc:sldMk cId="3932570378" sldId="258"/>
            <ac:spMk id="6" creationId="{D461BEEF-6B2A-3420-4C69-A4919C3BF17C}"/>
          </ac:spMkLst>
        </pc:spChg>
        <pc:spChg chg="add mod">
          <ac:chgData name="Pierre-Yves Beaudouin" userId="7caa6096-1f86-4956-9481-e141b653e8e5" providerId="ADAL" clId="{5CF9E340-BD86-4607-BBB2-F01F414A4E39}" dt="2024-10-25T11:58:19.845" v="566" actId="1076"/>
          <ac:spMkLst>
            <pc:docMk/>
            <pc:sldMk cId="3932570378" sldId="258"/>
            <ac:spMk id="7" creationId="{EBF4A39C-D11E-4898-6514-6C3DA1C79555}"/>
          </ac:spMkLst>
        </pc:spChg>
        <pc:spChg chg="del">
          <ac:chgData name="Pierre-Yves Beaudouin" userId="7caa6096-1f86-4956-9481-e141b653e8e5" providerId="ADAL" clId="{5CF9E340-BD86-4607-BBB2-F01F414A4E39}" dt="2024-10-25T07:43:59.136" v="5" actId="478"/>
          <ac:spMkLst>
            <pc:docMk/>
            <pc:sldMk cId="3932570378" sldId="258"/>
            <ac:spMk id="10" creationId="{25A4DD19-D39F-4577-A78F-1A7F258E862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" creationId="{970B7651-89F8-AE32-F5E0-D3775539F0D1}"/>
          </ac:spMkLst>
        </pc:spChg>
        <pc:spChg chg="del">
          <ac:chgData name="Pierre-Yves Beaudouin" userId="7caa6096-1f86-4956-9481-e141b653e8e5" providerId="ADAL" clId="{5CF9E340-BD86-4607-BBB2-F01F414A4E39}" dt="2024-10-25T07:43:59.136" v="5" actId="478"/>
          <ac:spMkLst>
            <pc:docMk/>
            <pc:sldMk cId="3932570378" sldId="258"/>
            <ac:spMk id="11" creationId="{36288AF4-0056-9317-87C5-A2C0C6DE424B}"/>
          </ac:spMkLst>
        </pc:spChg>
        <pc:spChg chg="del">
          <ac:chgData name="Pierre-Yves Beaudouin" userId="7caa6096-1f86-4956-9481-e141b653e8e5" providerId="ADAL" clId="{5CF9E340-BD86-4607-BBB2-F01F414A4E39}" dt="2024-10-25T07:43:59.136" v="5" actId="478"/>
          <ac:spMkLst>
            <pc:docMk/>
            <pc:sldMk cId="3932570378" sldId="258"/>
            <ac:spMk id="12" creationId="{256D2218-B695-8F00-CB39-CDD49DD86A3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" creationId="{DEA80D49-B947-10A0-BA8B-BD88BE3597E8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" creationId="{3DCD7BAC-00C6-4EE4-9F7F-9E61E187755B}"/>
          </ac:spMkLst>
        </pc:spChg>
        <pc:spChg chg="del">
          <ac:chgData name="Pierre-Yves Beaudouin" userId="7caa6096-1f86-4956-9481-e141b653e8e5" providerId="ADAL" clId="{5CF9E340-BD86-4607-BBB2-F01F414A4E39}" dt="2024-10-25T07:43:59.136" v="5" actId="478"/>
          <ac:spMkLst>
            <pc:docMk/>
            <pc:sldMk cId="3932570378" sldId="258"/>
            <ac:spMk id="13" creationId="{71811780-BABF-3701-4A5A-79D900742C6C}"/>
          </ac:spMkLst>
        </pc:spChg>
        <pc:spChg chg="mod">
          <ac:chgData name="Pierre-Yves Beaudouin" userId="7caa6096-1f86-4956-9481-e141b653e8e5" providerId="ADAL" clId="{5CF9E340-BD86-4607-BBB2-F01F414A4E39}" dt="2024-10-25T09:25:12.479" v="362" actId="1076"/>
          <ac:spMkLst>
            <pc:docMk/>
            <pc:sldMk cId="3932570378" sldId="258"/>
            <ac:spMk id="14" creationId="{1B1EBDBF-5629-8EFB-3237-8DE18EF0FF6A}"/>
          </ac:spMkLst>
        </pc:spChg>
        <pc:spChg chg="del">
          <ac:chgData name="Pierre-Yves Beaudouin" userId="7caa6096-1f86-4956-9481-e141b653e8e5" providerId="ADAL" clId="{5CF9E340-BD86-4607-BBB2-F01F414A4E39}" dt="2024-10-25T07:43:59.136" v="5" actId="478"/>
          <ac:spMkLst>
            <pc:docMk/>
            <pc:sldMk cId="3932570378" sldId="258"/>
            <ac:spMk id="17" creationId="{C25B0A5C-D991-D961-0205-84BCAE5C6E98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" creationId="{DD815906-C7D8-AFB3-F232-D11F654544AD}"/>
          </ac:spMkLst>
        </pc:spChg>
        <pc:spChg chg="del mod">
          <ac:chgData name="Pierre-Yves Beaudouin" userId="7caa6096-1f86-4956-9481-e141b653e8e5" providerId="ADAL" clId="{5CF9E340-BD86-4607-BBB2-F01F414A4E39}" dt="2024-10-25T07:44:03.453" v="9" actId="478"/>
          <ac:spMkLst>
            <pc:docMk/>
            <pc:sldMk cId="3932570378" sldId="258"/>
            <ac:spMk id="20" creationId="{89EFF09A-198E-9786-8015-0D28AADE83B6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0" creationId="{E12FECC3-CE62-3967-A8CA-45CEB26D9A88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4" creationId="{F52C4B12-EA62-F616-98DE-3B055388FFCF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5" creationId="{E4C11919-4FF8-C0EC-E294-063C16369767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6" creationId="{5AD6546F-4751-F864-A2ED-56A00B5868D9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7" creationId="{3190453C-EA1E-A7E6-8B1B-35725CD8EFB4}"/>
          </ac:spMkLst>
        </pc:spChg>
        <pc:spChg chg="mod">
          <ac:chgData name="Pierre-Yves Beaudouin" userId="7caa6096-1f86-4956-9481-e141b653e8e5" providerId="ADAL" clId="{5CF9E340-BD86-4607-BBB2-F01F414A4E39}" dt="2024-11-13T15:25:30.410" v="3409" actId="27803"/>
          <ac:spMkLst>
            <pc:docMk/>
            <pc:sldMk cId="3932570378" sldId="258"/>
            <ac:spMk id="28" creationId="{75600D16-712F-450E-84F2-E8B66B8DD4CB}"/>
          </ac:spMkLst>
        </pc:spChg>
        <pc:spChg chg="del mod">
          <ac:chgData name="Pierre-Yves Beaudouin" userId="7caa6096-1f86-4956-9481-e141b653e8e5" providerId="ADAL" clId="{5CF9E340-BD86-4607-BBB2-F01F414A4E39}" dt="2024-10-25T11:11:23.171" v="410" actId="478"/>
          <ac:spMkLst>
            <pc:docMk/>
            <pc:sldMk cId="3932570378" sldId="258"/>
            <ac:spMk id="28" creationId="{7D75EAE7-A35E-FA13-F0CE-FF091509247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9" creationId="{F5B4AF13-0E5A-2219-1218-761F0F1CBD23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31" creationId="{DC3B8770-647B-3C50-7353-666BFD2FC772}"/>
          </ac:spMkLst>
        </pc:spChg>
        <pc:spChg chg="mod">
          <ac:chgData name="Pierre-Yves Beaudouin" userId="7caa6096-1f86-4956-9481-e141b653e8e5" providerId="ADAL" clId="{5CF9E340-BD86-4607-BBB2-F01F414A4E39}" dt="2024-11-13T17:08:50.380" v="3717" actId="20577"/>
          <ac:spMkLst>
            <pc:docMk/>
            <pc:sldMk cId="3932570378" sldId="258"/>
            <ac:spMk id="33" creationId="{2F0AE511-3FB1-13B4-CBD0-2996D544D8D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35" creationId="{A322ED4D-39AA-EF24-1D4F-E35C787B250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40" creationId="{AF9A1559-4155-E570-46E7-AE31EEA2E0B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41" creationId="{1CBD3A24-BF67-78B9-B6B3-70B99DFD4B9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43" creationId="{599AEF75-1E40-84F3-C2BB-9D7ED1D9E760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44" creationId="{F23AA310-94A6-5B9C-FCB3-BC108AE4E887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45" creationId="{374AA6C2-3A76-C626-2FC2-310AD0497DB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46" creationId="{F9447709-5FF8-401F-DF2E-E5A1E65F6947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47" creationId="{87B82B8B-9266-4AC3-C0DF-C6669094618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48" creationId="{F3323309-0562-CA66-272E-9C8D3323E443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49" creationId="{9597DF05-0C54-4D00-A719-104979169A65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50" creationId="{A555315F-3FEF-8E69-8A8F-E43C410AC44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51" creationId="{270E2A5B-7268-D00F-2886-EA777914A7C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52" creationId="{5D43DECD-D72E-8541-4782-F119D6ADCB3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54" creationId="{C465C7F8-8709-2B4E-ADFB-1787D0D4E655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55" creationId="{7BD2B278-AA55-13E5-F113-A7C92DF9C4CB}"/>
          </ac:spMkLst>
        </pc:spChg>
        <pc:spChg chg="del">
          <ac:chgData name="Pierre-Yves Beaudouin" userId="7caa6096-1f86-4956-9481-e141b653e8e5" providerId="ADAL" clId="{5CF9E340-BD86-4607-BBB2-F01F414A4E39}" dt="2024-10-25T07:44:00.436" v="6" actId="478"/>
          <ac:spMkLst>
            <pc:docMk/>
            <pc:sldMk cId="3932570378" sldId="258"/>
            <ac:spMk id="55" creationId="{BCB65380-3277-59CA-E9B2-0EC5E9976F4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56" creationId="{71017360-506C-8DD8-FB79-7EC9DC59A514}"/>
          </ac:spMkLst>
        </pc:spChg>
        <pc:spChg chg="mod">
          <ac:chgData name="Pierre-Yves Beaudouin" userId="7caa6096-1f86-4956-9481-e141b653e8e5" providerId="ADAL" clId="{5CF9E340-BD86-4607-BBB2-F01F414A4E39}" dt="2024-11-13T15:25:30.410" v="3409" actId="27803"/>
          <ac:spMkLst>
            <pc:docMk/>
            <pc:sldMk cId="3932570378" sldId="258"/>
            <ac:spMk id="57" creationId="{40A45F36-0ECD-BC45-40C4-403A4A0EDB98}"/>
          </ac:spMkLst>
        </pc:spChg>
        <pc:spChg chg="mod">
          <ac:chgData name="Pierre-Yves Beaudouin" userId="7caa6096-1f86-4956-9481-e141b653e8e5" providerId="ADAL" clId="{5CF9E340-BD86-4607-BBB2-F01F414A4E39}" dt="2024-11-13T17:10:27.268" v="3729" actId="1076"/>
          <ac:spMkLst>
            <pc:docMk/>
            <pc:sldMk cId="3932570378" sldId="258"/>
            <ac:spMk id="59" creationId="{B1C9C092-F0CE-455B-6FCD-46DDE4EFC57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60" creationId="{01D76CC6-B966-E683-DADC-413FB4D1AD35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61" creationId="{70F69A64-46B0-B2FA-1FA4-83D25EE2934E}"/>
          </ac:spMkLst>
        </pc:spChg>
        <pc:spChg chg="add del mod">
          <ac:chgData name="Pierre-Yves Beaudouin" userId="7caa6096-1f86-4956-9481-e141b653e8e5" providerId="ADAL" clId="{5CF9E340-BD86-4607-BBB2-F01F414A4E39}" dt="2024-10-25T07:51:03.161" v="60"/>
          <ac:spMkLst>
            <pc:docMk/>
            <pc:sldMk cId="3932570378" sldId="258"/>
            <ac:spMk id="61" creationId="{9D27CC65-55DC-035B-116C-C9AA388178FF}"/>
          </ac:spMkLst>
        </pc:spChg>
        <pc:spChg chg="del mod">
          <ac:chgData name="Pierre-Yves Beaudouin" userId="7caa6096-1f86-4956-9481-e141b653e8e5" providerId="ADAL" clId="{5CF9E340-BD86-4607-BBB2-F01F414A4E39}" dt="2024-11-13T16:04:26.253" v="3567" actId="478"/>
          <ac:spMkLst>
            <pc:docMk/>
            <pc:sldMk cId="3932570378" sldId="258"/>
            <ac:spMk id="65" creationId="{8F4FCEE7-7ACE-37AC-DC26-E07FAFFEE57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66" creationId="{AF75C646-45C3-0C56-27E4-57A11FDE5766}"/>
          </ac:spMkLst>
        </pc:spChg>
        <pc:spChg chg="add mod topLvl">
          <ac:chgData name="Pierre-Yves Beaudouin" userId="7caa6096-1f86-4956-9481-e141b653e8e5" providerId="ADAL" clId="{5CF9E340-BD86-4607-BBB2-F01F414A4E39}" dt="2024-11-13T16:41:05.696" v="3673" actId="1076"/>
          <ac:spMkLst>
            <pc:docMk/>
            <pc:sldMk cId="3932570378" sldId="258"/>
            <ac:spMk id="67" creationId="{2CED964D-BA8A-22F6-F9F7-5193922DFCB3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68" creationId="{0AD43030-E2FB-7019-83A0-8FF856ED539C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70" creationId="{FC2EB6D5-5DF8-1FAB-0E1E-3D1EEF699BF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71" creationId="{0B96C21B-AFFA-ACBA-5BEC-849BD906FF6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72" creationId="{F8FB1E9D-C915-C4BC-11B3-C22AA63A0740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74" creationId="{9CB44301-EFB9-0489-6273-F3C512C88D88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75" creationId="{F68A8096-E182-2581-61C2-B14D20EAB51C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76" creationId="{FE362D5C-BA36-71B5-D27D-F278F82AF54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79" creationId="{3E624FE6-D66C-C2A9-1006-26A52896F95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80" creationId="{0317E8DC-C720-3DAE-0CB3-0D95476BCFC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81" creationId="{4793F70D-44C4-9BB1-26AE-CBD4B1D3CCB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83" creationId="{0CDCFAD6-3002-5A02-7D47-74CF1535FDCC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84" creationId="{6131C505-5561-0B58-BBB6-92CB57376F47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85" creationId="{D94DDBA1-C81C-BD74-376E-5C77959CFF0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87" creationId="{D309F99C-6ADE-04CA-DAAA-8DD7B2EA5ED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88" creationId="{548486C8-BA14-5884-F680-D1659EE374E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89" creationId="{CB69625C-4C70-3816-01CD-E2A40BB749D9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90" creationId="{BF72514F-40C5-AD4F-DFC0-AE53F22478CF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91" creationId="{1B9B1D3D-C82A-5BB9-3CFF-669D3B98BB26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92" creationId="{F77B3984-5712-2BE3-0972-5F21B2779D7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94" creationId="{3008025E-F515-AFFE-4C59-E707EC55725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95" creationId="{A89967F9-66B2-D7CC-9B89-E90B7B1FB12F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96" creationId="{F98E1A94-C5DE-93B7-D296-A3D41CA1870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97" creationId="{58BEAD9C-3B71-2169-20A3-E7CDDD5A694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98" creationId="{3CA5EB30-520F-B2E7-D747-10CB68504EB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99" creationId="{053F9FE5-B002-CC75-9B1B-5BE96A8BA28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0" creationId="{54E64967-148C-3808-E521-46C5539F8787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1" creationId="{1C45DA72-0606-C4BB-155E-7B9B0369F3B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2" creationId="{A825858D-C293-14A5-2AEA-7819F351F2CC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3" creationId="{BDA5B7A6-872D-4DE4-F796-FC7A588F3DE7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5" creationId="{CD535AA5-866B-1E22-D7D7-FF4A7B1EC4E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6" creationId="{57EEF70C-DCAF-65E9-4F41-C9153F301C66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7" creationId="{E9818B97-C8D1-E5B4-B513-AA58E2E0981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8" creationId="{D0162100-F102-09C8-0302-3DB424F4E8D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09" creationId="{D123B1BB-FA22-EE68-362F-DF5D88AFFD70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10" creationId="{65FE8280-5AC5-DE81-C7DC-5A08478E7E7F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11" creationId="{2219A81A-FE87-32D0-2830-8A1DA1B0F6B3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12" creationId="{2BB74F72-FD35-8613-3382-7E100020897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13" creationId="{00F8A588-955C-DB95-A412-E21ED5486068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14" creationId="{84DD9F83-EB09-F400-A797-818F3A60BFA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15" creationId="{A8E50A11-6F13-49D6-B6FF-6E7DA79EF9EF}"/>
          </ac:spMkLst>
        </pc:spChg>
        <pc:spChg chg="add del 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16" creationId="{289BCEFB-DB0E-FA0B-F6A4-5431D34C0B6F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18" creationId="{88336780-EA27-88E6-9245-E4EEBD2ECC8C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19" creationId="{4DFEEDA1-FA65-C9C1-01A9-97FE74DF0C4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0" creationId="{8731E92A-819E-5DCC-F19E-04A0FE1C357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1" creationId="{D15694B6-99F2-5DB7-078A-2A4CBBE22B89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2" creationId="{5BFE2701-28D3-8539-2AEF-52DC7BB82403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3" creationId="{BAB2F83E-D55B-6761-9836-10915ED39C3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4" creationId="{553DAE27-9AC4-6255-3314-594014923C1F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5" creationId="{71D5A286-2A58-C152-4314-7C211DDE8786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6" creationId="{55CA0223-6C7F-1F1D-15CC-070F0659A4B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7" creationId="{83B29BA7-619E-1341-81C7-A6705F5BAAC3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8" creationId="{7ACBFE26-8A50-4BA0-AB39-0BA824C1503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29" creationId="{0A14879B-0373-0BD5-22AC-BE11662A4250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0" creationId="{D45FB7AF-DFF5-1EE4-E2C4-461FBB2948C9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1" creationId="{8CAF58FE-8AED-9F8D-1CDF-6920AEB07BF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2" creationId="{0B42D302-E2A8-8A73-659D-1597534D8C7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3" creationId="{247C1776-BC2F-7355-5D56-76B26D1D9A97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4" creationId="{0BFACC49-6A3F-EBEF-E3CE-F3178A05138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5" creationId="{2985629B-8375-8701-F3A9-801DC4526C7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6" creationId="{D3214916-808C-C4C4-D37A-12F86AB83386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7" creationId="{AA02FE30-28F8-30EA-0CFA-4910FEA1849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39" creationId="{38509376-E0DD-579B-59E2-4A0DF20AE9C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40" creationId="{1E4CC2CD-0F6D-A7D2-E32E-84715CEAD53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41" creationId="{975A4A92-1C16-616A-2794-6A011A112ED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43" creationId="{455FFC89-7E42-E265-A3B8-B9FEF02B615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44" creationId="{350C26DB-50F1-4209-15F2-733DCD22385C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45" creationId="{85086308-DC64-884B-E30D-BA5BAD2B5FE8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46" creationId="{E3AC3F31-7BEE-5284-E533-75430C4DA748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47" creationId="{7C65F213-E9C2-1C36-A2A7-C5E9D761FF39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48" creationId="{9FF7E4A0-AC3E-A196-D32E-667B7CDE751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49" creationId="{85D1B55F-0966-690C-DDA8-C26BF8693FC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0" creationId="{8AA3F059-492A-9AB4-AB7C-2A7D8BEC0270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1" creationId="{32E4E9C9-4F26-FA37-AFDC-66B3B848B8B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2" creationId="{B34E5021-9666-FDA6-545D-28904370263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3" creationId="{C26FC80B-6FED-B035-8082-C6BE6F4D4AC5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4" creationId="{B8BFD8B2-174C-592C-9CE9-E4437769F58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5" creationId="{3BEB1EDB-8547-531C-4E85-0EFF14BF59FF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6" creationId="{EEFDF403-9F10-B0F9-06C7-1235C755DBF5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7" creationId="{8F995C50-754D-8431-53D8-705406C045E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8" creationId="{69F9C93F-250B-3E0D-199B-1D73007CB686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59" creationId="{127EB4E8-C92F-0950-FBBA-BB417DDBB8E0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60" creationId="{8BA87E64-3503-78C0-A4A7-25FF1DBD767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61" creationId="{7D0A0D20-E8ED-D76D-0AC5-D88588CF140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62" creationId="{54A082DE-ED63-3001-1457-F4D40E3512AF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63" creationId="{CF97F4B1-6C83-67BF-A9CC-9E244B16023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64" creationId="{5D5EF9D8-DA3F-A86C-A6D2-AC1EB3D9ECD7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66" creationId="{7F9A6E41-50FA-3FCD-F10C-6743A3388BC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67" creationId="{E20BD5F1-61F1-1A2B-32AA-00C8A7E97D8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68" creationId="{BE767F3B-2C01-010F-EB6B-DBCC4EBB37A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69" creationId="{A41497D8-7230-E67D-9194-D069480ACA79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0" creationId="{68C4F774-AD4F-F741-BC92-5FD8CA712B7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1" creationId="{DB181F34-EEB9-1A69-B3E8-315E489A53E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2" creationId="{28F09CB9-9A6D-BFC9-23F9-887C11DBEF7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3" creationId="{410C70FD-51ED-8795-E57B-6225E452AC4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4" creationId="{A274A1B5-A22A-3839-CCAD-7A329A23A15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5" creationId="{E8EF1683-E5D8-26D0-044F-E063DEBA3213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6" creationId="{5F6D4353-975E-90A0-470F-52359B982C10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7" creationId="{BF3331FC-013B-86DB-0602-F238CA159777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8" creationId="{34B26AE5-7ADE-6A96-6448-A81796F4074F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79" creationId="{6A7D0648-66FF-B242-5EEA-E31B1F11A23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80" creationId="{A2CBB91A-2638-C279-88DD-0B55D23E6389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81" creationId="{1A7A3AB4-E225-4CBB-82EA-DAB7122535D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82" creationId="{5D12A8EC-C81F-A460-77FF-DC2D7311E2A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83" creationId="{69B46754-973B-6C13-E5A5-F94CF43B39E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84" creationId="{B7220CA7-5E66-EFA0-675B-0DA230736033}"/>
          </ac:spMkLst>
        </pc:spChg>
        <pc:spChg chg="mod">
          <ac:chgData name="Pierre-Yves Beaudouin" userId="7caa6096-1f86-4956-9481-e141b653e8e5" providerId="ADAL" clId="{5CF9E340-BD86-4607-BBB2-F01F414A4E39}" dt="2024-11-13T17:15:52.979" v="3743" actId="1076"/>
          <ac:spMkLst>
            <pc:docMk/>
            <pc:sldMk cId="3932570378" sldId="258"/>
            <ac:spMk id="185" creationId="{13B41EBD-3B8F-6E96-772A-F86D58D3ACFA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87" creationId="{B7E7D3C4-930F-BC33-1B64-F26608D34BA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88" creationId="{FB181DA4-AEB3-70FC-2363-9F6BCC8845C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89" creationId="{5CFA2C7C-AC68-0458-535A-64DA6AD2C03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90" creationId="{B363407F-7187-5FF4-B688-8B6B68F0F451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91" creationId="{0B09565E-47C8-340E-67A8-16A0D74B2412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93" creationId="{3FECF987-BE5A-D113-33BB-140F62B60D8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94" creationId="{27A501A9-52F6-976B-735A-726C94CE94BD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95" creationId="{9EF2F31A-ED03-FEDD-815D-586884AF9EE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96" creationId="{0D2857FB-9226-591F-3E50-1FAFFC3DD3DE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97" creationId="{35E57B1A-BFE4-A5F8-B23B-37DC0A07165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198" creationId="{E21C1FE3-482A-B47A-87B1-4161C857C324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00" creationId="{EA5BB49F-859E-A287-2378-F6D292E3C22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01" creationId="{46EF68A3-9E3A-C4D0-2750-2DB975E3A959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02" creationId="{0715E368-7859-A36E-034F-96CFB3B1EDE3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03" creationId="{243E7FFC-E0DA-ACDE-A294-85BBF1E06C2B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04" creationId="{04E0ADAF-7E5B-9E59-416E-F6245F8726B0}"/>
          </ac:spMkLst>
        </pc:spChg>
        <pc:spChg chg="mod">
          <ac:chgData name="Pierre-Yves Beaudouin" userId="7caa6096-1f86-4956-9481-e141b653e8e5" providerId="ADAL" clId="{5CF9E340-BD86-4607-BBB2-F01F414A4E39}" dt="2024-11-13T16:39:54.537" v="3658" actId="165"/>
          <ac:spMkLst>
            <pc:docMk/>
            <pc:sldMk cId="3932570378" sldId="258"/>
            <ac:spMk id="206" creationId="{3842DD3C-D13F-6EF0-1C58-3A99BBB4416D}"/>
          </ac:spMkLst>
        </pc:spChg>
        <pc:spChg chg="mod">
          <ac:chgData name="Pierre-Yves Beaudouin" userId="7caa6096-1f86-4956-9481-e141b653e8e5" providerId="ADAL" clId="{5CF9E340-BD86-4607-BBB2-F01F414A4E39}" dt="2024-11-14T08:13:31.605" v="4627" actId="207"/>
          <ac:spMkLst>
            <pc:docMk/>
            <pc:sldMk cId="3932570378" sldId="258"/>
            <ac:spMk id="207" creationId="{CA8347F9-5E33-40E2-3E09-0D153202DF01}"/>
          </ac:spMkLst>
        </pc:spChg>
        <pc:spChg chg="add del mod">
          <ac:chgData name="Pierre-Yves Beaudouin" userId="7caa6096-1f86-4956-9481-e141b653e8e5" providerId="ADAL" clId="{5CF9E340-BD86-4607-BBB2-F01F414A4E39}" dt="2024-10-25T11:55:03.661" v="544" actId="478"/>
          <ac:spMkLst>
            <pc:docMk/>
            <pc:sldMk cId="3932570378" sldId="258"/>
            <ac:spMk id="208" creationId="{6868AD98-3876-D7A1-6DC9-07A611EF0BAE}"/>
          </ac:spMkLst>
        </pc:spChg>
        <pc:spChg chg="mod">
          <ac:chgData name="Pierre-Yves Beaudouin" userId="7caa6096-1f86-4956-9481-e141b653e8e5" providerId="ADAL" clId="{5CF9E340-BD86-4607-BBB2-F01F414A4E39}" dt="2024-11-13T15:25:30.410" v="3409" actId="27803"/>
          <ac:spMkLst>
            <pc:docMk/>
            <pc:sldMk cId="3932570378" sldId="258"/>
            <ac:spMk id="209" creationId="{AE2453F7-CF2D-F0F1-C5C4-571A0A791C0C}"/>
          </ac:spMkLst>
        </pc:spChg>
        <pc:spChg chg="mod">
          <ac:chgData name="Pierre-Yves Beaudouin" userId="7caa6096-1f86-4956-9481-e141b653e8e5" providerId="ADAL" clId="{5CF9E340-BD86-4607-BBB2-F01F414A4E39}" dt="2024-11-13T15:25:30.410" v="3409" actId="27803"/>
          <ac:spMkLst>
            <pc:docMk/>
            <pc:sldMk cId="3932570378" sldId="258"/>
            <ac:spMk id="225" creationId="{A8977641-7662-BA5B-DCAB-C40BD773E7FC}"/>
          </ac:spMkLst>
        </pc:spChg>
        <pc:spChg chg="mod">
          <ac:chgData name="Pierre-Yves Beaudouin" userId="7caa6096-1f86-4956-9481-e141b653e8e5" providerId="ADAL" clId="{5CF9E340-BD86-4607-BBB2-F01F414A4E39}" dt="2024-11-13T15:25:30.410" v="3409" actId="27803"/>
          <ac:spMkLst>
            <pc:docMk/>
            <pc:sldMk cId="3932570378" sldId="258"/>
            <ac:spMk id="226" creationId="{06EFA7D0-5E79-431D-A6A3-E18DFAAA8956}"/>
          </ac:spMkLst>
        </pc:spChg>
        <pc:spChg chg="mod">
          <ac:chgData name="Pierre-Yves Beaudouin" userId="7caa6096-1f86-4956-9481-e141b653e8e5" providerId="ADAL" clId="{5CF9E340-BD86-4607-BBB2-F01F414A4E39}" dt="2024-11-13T15:25:30.410" v="3409" actId="27803"/>
          <ac:spMkLst>
            <pc:docMk/>
            <pc:sldMk cId="3932570378" sldId="258"/>
            <ac:spMk id="230" creationId="{9E8A4CC5-1D65-33BE-C10A-C39ED1E2E923}"/>
          </ac:spMkLst>
        </pc:spChg>
        <pc:spChg chg="mod">
          <ac:chgData name="Pierre-Yves Beaudouin" userId="7caa6096-1f86-4956-9481-e141b653e8e5" providerId="ADAL" clId="{5CF9E340-BD86-4607-BBB2-F01F414A4E39}" dt="2024-11-13T15:25:30.410" v="3409" actId="27803"/>
          <ac:spMkLst>
            <pc:docMk/>
            <pc:sldMk cId="3932570378" sldId="258"/>
            <ac:spMk id="231" creationId="{7831210E-99A9-5565-06B4-A67A98825E0F}"/>
          </ac:spMkLst>
        </pc:spChg>
        <pc:spChg chg="mod">
          <ac:chgData name="Pierre-Yves Beaudouin" userId="7caa6096-1f86-4956-9481-e141b653e8e5" providerId="ADAL" clId="{5CF9E340-BD86-4607-BBB2-F01F414A4E39}" dt="2024-11-14T15:08:58.599" v="5503" actId="14826"/>
          <ac:spMkLst>
            <pc:docMk/>
            <pc:sldMk cId="3932570378" sldId="258"/>
            <ac:spMk id="247" creationId="{35E19D17-1E6D-CF1C-18D1-ABD5A3107756}"/>
          </ac:spMkLst>
        </pc:spChg>
        <pc:spChg chg="mod">
          <ac:chgData name="Pierre-Yves Beaudouin" userId="7caa6096-1f86-4956-9481-e141b653e8e5" providerId="ADAL" clId="{5CF9E340-BD86-4607-BBB2-F01F414A4E39}" dt="2024-11-14T15:08:58.599" v="5503" actId="14826"/>
          <ac:spMkLst>
            <pc:docMk/>
            <pc:sldMk cId="3932570378" sldId="258"/>
            <ac:spMk id="248" creationId="{6A0BDEFD-08F7-241B-4420-8B85DFFF3DF0}"/>
          </ac:spMkLst>
        </pc:spChg>
        <pc:spChg chg="mod">
          <ac:chgData name="Pierre-Yves Beaudouin" userId="7caa6096-1f86-4956-9481-e141b653e8e5" providerId="ADAL" clId="{5CF9E340-BD86-4607-BBB2-F01F414A4E39}" dt="2024-11-14T15:08:58.599" v="5503" actId="14826"/>
          <ac:spMkLst>
            <pc:docMk/>
            <pc:sldMk cId="3932570378" sldId="258"/>
            <ac:spMk id="249" creationId="{0AB4F907-CAD9-B68C-89E0-57E8608FC28C}"/>
          </ac:spMkLst>
        </pc:spChg>
        <pc:spChg chg="mod">
          <ac:chgData name="Pierre-Yves Beaudouin" userId="7caa6096-1f86-4956-9481-e141b653e8e5" providerId="ADAL" clId="{5CF9E340-BD86-4607-BBB2-F01F414A4E39}" dt="2024-11-14T15:08:58.599" v="5503" actId="14826"/>
          <ac:spMkLst>
            <pc:docMk/>
            <pc:sldMk cId="3932570378" sldId="258"/>
            <ac:spMk id="250" creationId="{5339DE6E-9D88-7E76-A7DC-2D6DDD1D36BA}"/>
          </ac:spMkLst>
        </pc:spChg>
        <pc:grpChg chg="add del mod topLvl">
          <ac:chgData name="Pierre-Yves Beaudouin" userId="7caa6096-1f86-4956-9481-e141b653e8e5" providerId="ADAL" clId="{5CF9E340-BD86-4607-BBB2-F01F414A4E39}" dt="2024-10-25T09:13:20.413" v="356" actId="165"/>
          <ac:grpSpMkLst>
            <pc:docMk/>
            <pc:sldMk cId="3932570378" sldId="258"/>
            <ac:grpSpMk id="5" creationId="{7864C233-8BA6-8E14-B5BF-08259726C528}"/>
          </ac:grpSpMkLst>
        </pc:grpChg>
        <pc:grpChg chg="mod">
          <ac:chgData name="Pierre-Yves Beaudouin" userId="7caa6096-1f86-4956-9481-e141b653e8e5" providerId="ADAL" clId="{5CF9E340-BD86-4607-BBB2-F01F414A4E39}" dt="2024-11-13T15:25:30.410" v="3409" actId="27803"/>
          <ac:grpSpMkLst>
            <pc:docMk/>
            <pc:sldMk cId="3932570378" sldId="258"/>
            <ac:grpSpMk id="7" creationId="{470972F2-11C4-E752-1CB4-74CC79EB2892}"/>
          </ac:grpSpMkLst>
        </pc:grpChg>
        <pc:grpChg chg="add del mod">
          <ac:chgData name="Pierre-Yves Beaudouin" userId="7caa6096-1f86-4956-9481-e141b653e8e5" providerId="ADAL" clId="{5CF9E340-BD86-4607-BBB2-F01F414A4E39}" dt="2024-10-25T09:06:38.069" v="330" actId="165"/>
          <ac:grpSpMkLst>
            <pc:docMk/>
            <pc:sldMk cId="3932570378" sldId="258"/>
            <ac:grpSpMk id="7" creationId="{5CE49111-B07F-2814-E680-6810E522FA54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8" creationId="{9FCDBDA5-A373-62C6-A476-A51AB4A9FF46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11" creationId="{CEC49C76-2292-17B7-3239-2A38A2142CB0}"/>
          </ac:grpSpMkLst>
        </pc:grpChg>
        <pc:grpChg chg="del mod">
          <ac:chgData name="Pierre-Yves Beaudouin" userId="7caa6096-1f86-4956-9481-e141b653e8e5" providerId="ADAL" clId="{5CF9E340-BD86-4607-BBB2-F01F414A4E39}" dt="2024-11-13T16:04:24.030" v="3566" actId="478"/>
          <ac:grpSpMkLst>
            <pc:docMk/>
            <pc:sldMk cId="3932570378" sldId="258"/>
            <ac:grpSpMk id="30" creationId="{2BEECD7D-32E0-A319-CB9E-E7787811C9DF}"/>
          </ac:grpSpMkLst>
        </pc:grpChg>
        <pc:grpChg chg="del mod">
          <ac:chgData name="Pierre-Yves Beaudouin" userId="7caa6096-1f86-4956-9481-e141b653e8e5" providerId="ADAL" clId="{5CF9E340-BD86-4607-BBB2-F01F414A4E39}" dt="2024-11-13T16:04:32.290" v="3571" actId="478"/>
          <ac:grpSpMkLst>
            <pc:docMk/>
            <pc:sldMk cId="3932570378" sldId="258"/>
            <ac:grpSpMk id="36" creationId="{3373D1EF-4334-B4ED-A426-D4A8499E31D7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39" creationId="{663DBD60-E2C5-12A0-666D-180ECCC6F680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53" creationId="{BCC7BC33-79DA-490F-50D6-08D5640EF92C}"/>
          </ac:grpSpMkLst>
        </pc:grpChg>
        <pc:grpChg chg="add mod topLvl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58" creationId="{E9631042-B21B-6C3D-9921-8BD4CD3B3F3B}"/>
          </ac:grpSpMkLst>
        </pc:grpChg>
        <pc:grpChg chg="mod">
          <ac:chgData name="Pierre-Yves Beaudouin" userId="7caa6096-1f86-4956-9481-e141b653e8e5" providerId="ADAL" clId="{5CF9E340-BD86-4607-BBB2-F01F414A4E39}" dt="2024-11-14T11:21:46.887" v="5260" actId="12789"/>
          <ac:grpSpMkLst>
            <pc:docMk/>
            <pc:sldMk cId="3932570378" sldId="258"/>
            <ac:grpSpMk id="62" creationId="{70289776-08D0-853F-0EA5-2D8CF2939F7F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69" creationId="{2BEF2267-49DC-ABD2-5749-92888395D5D1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82" creationId="{AB9500CD-0DCD-A679-A015-D1148DF242EC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86" creationId="{1F66DC05-7FAB-9D0F-8A76-103DA3277DC0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93" creationId="{1DE18D90-159C-C177-7751-8FCCE47D6E31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104" creationId="{F1859042-B217-BEA0-53B1-982B8A68A15D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117" creationId="{C249BB17-4B7C-15C6-E7E4-AA9AB87F997E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138" creationId="{E372D5B0-65F2-CA66-F6CE-F4940FCF10AB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142" creationId="{19C35544-ADC5-E23A-9949-68C858404D42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165" creationId="{219E340E-0F1C-5B81-9391-D63FAF62500A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186" creationId="{CBF49538-375D-934F-CA72-40D24CAA222C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192" creationId="{A80BDF0A-EB1F-8FD7-12CC-D2CEAC95E23E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199" creationId="{653FFF98-8A62-F1E5-D90E-640BDF23144E}"/>
          </ac:grpSpMkLst>
        </pc:grpChg>
        <pc:grpChg chg="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205" creationId="{341775E7-6574-9B76-3CBB-3F944F0B1B96}"/>
          </ac:grpSpMkLst>
        </pc:grpChg>
        <pc:grpChg chg="mod">
          <ac:chgData name="Pierre-Yves Beaudouin" userId="7caa6096-1f86-4956-9481-e141b653e8e5" providerId="ADAL" clId="{5CF9E340-BD86-4607-BBB2-F01F414A4E39}" dt="2024-11-13T15:25:30.410" v="3409" actId="27803"/>
          <ac:grpSpMkLst>
            <pc:docMk/>
            <pc:sldMk cId="3932570378" sldId="258"/>
            <ac:grpSpMk id="224" creationId="{ABC8794F-7274-D773-6817-2CD3A47871F5}"/>
          </ac:grpSpMkLst>
        </pc:grpChg>
        <pc:grpChg chg="add 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232" creationId="{EE84B0A7-DBBF-F683-4DA2-7C11453A097C}"/>
          </ac:grpSpMkLst>
        </pc:grpChg>
        <pc:grpChg chg="add mod topLvl">
          <ac:chgData name="Pierre-Yves Beaudouin" userId="7caa6096-1f86-4956-9481-e141b653e8e5" providerId="ADAL" clId="{5CF9E340-BD86-4607-BBB2-F01F414A4E39}" dt="2024-11-14T11:21:50.167" v="5262" actId="12789"/>
          <ac:grpSpMkLst>
            <pc:docMk/>
            <pc:sldMk cId="3932570378" sldId="258"/>
            <ac:grpSpMk id="233" creationId="{1042D029-677F-6561-F804-64D96B1C25FE}"/>
          </ac:grpSpMkLst>
        </pc:grpChg>
        <pc:grpChg chg="add del mod">
          <ac:chgData name="Pierre-Yves Beaudouin" userId="7caa6096-1f86-4956-9481-e141b653e8e5" providerId="ADAL" clId="{5CF9E340-BD86-4607-BBB2-F01F414A4E39}" dt="2024-11-13T16:39:54.537" v="3658" actId="165"/>
          <ac:grpSpMkLst>
            <pc:docMk/>
            <pc:sldMk cId="3932570378" sldId="258"/>
            <ac:grpSpMk id="234" creationId="{5AB61307-3FA7-BB16-8216-C55158D3905C}"/>
          </ac:grpSpMkLst>
        </pc:grpChg>
        <pc:grpChg chg="add mod">
          <ac:chgData name="Pierre-Yves Beaudouin" userId="7caa6096-1f86-4956-9481-e141b653e8e5" providerId="ADAL" clId="{5CF9E340-BD86-4607-BBB2-F01F414A4E39}" dt="2024-11-14T15:08:58.599" v="5503" actId="14826"/>
          <ac:grpSpMkLst>
            <pc:docMk/>
            <pc:sldMk cId="3932570378" sldId="258"/>
            <ac:grpSpMk id="238" creationId="{917355C5-27A5-207D-CC0D-2308CC8A97A0}"/>
          </ac:grpSpMkLst>
        </pc:grpChg>
        <pc:grpChg chg="mod">
          <ac:chgData name="Pierre-Yves Beaudouin" userId="7caa6096-1f86-4956-9481-e141b653e8e5" providerId="ADAL" clId="{5CF9E340-BD86-4607-BBB2-F01F414A4E39}" dt="2024-11-14T15:08:58.599" v="5503" actId="14826"/>
          <ac:grpSpMkLst>
            <pc:docMk/>
            <pc:sldMk cId="3932570378" sldId="258"/>
            <ac:grpSpMk id="239" creationId="{69290A67-DE67-BC6E-1E26-B45D6661D3A6}"/>
          </ac:grpSpMkLst>
        </pc:grpChg>
        <pc:grpChg chg="mod">
          <ac:chgData name="Pierre-Yves Beaudouin" userId="7caa6096-1f86-4956-9481-e141b653e8e5" providerId="ADAL" clId="{5CF9E340-BD86-4607-BBB2-F01F414A4E39}" dt="2024-11-14T15:08:58.599" v="5503" actId="14826"/>
          <ac:grpSpMkLst>
            <pc:docMk/>
            <pc:sldMk cId="3932570378" sldId="258"/>
            <ac:grpSpMk id="240" creationId="{0EA180A4-0D2E-1ADB-5E71-BDE47B015089}"/>
          </ac:grpSpMkLst>
        </pc:grpChg>
        <pc:graphicFrameChg chg="add mod">
          <ac:chgData name="Pierre-Yves Beaudouin" userId="7caa6096-1f86-4956-9481-e141b653e8e5" providerId="ADAL" clId="{5CF9E340-BD86-4607-BBB2-F01F414A4E39}" dt="2024-10-25T07:51:00.680" v="58"/>
          <ac:graphicFrameMkLst>
            <pc:docMk/>
            <pc:sldMk cId="3932570378" sldId="258"/>
            <ac:graphicFrameMk id="66" creationId="{C7482668-3154-5377-0DBA-203A116C05A0}"/>
          </ac:graphicFrameMkLst>
        </pc:graphicFrameChg>
        <pc:graphicFrameChg chg="del mod modGraphic">
          <ac:chgData name="Pierre-Yves Beaudouin" userId="7caa6096-1f86-4956-9481-e141b653e8e5" providerId="ADAL" clId="{5CF9E340-BD86-4607-BBB2-F01F414A4E39}" dt="2024-11-13T16:04:36.559" v="3575" actId="478"/>
          <ac:graphicFrameMkLst>
            <pc:docMk/>
            <pc:sldMk cId="3932570378" sldId="258"/>
            <ac:graphicFrameMk id="73" creationId="{96B4C1A0-125F-B832-ED4A-5EADD36DE45F}"/>
          </ac:graphicFrameMkLst>
        </pc:graphicFrameChg>
        <pc:graphicFrameChg chg="mod modGraphic">
          <ac:chgData name="Pierre-Yves Beaudouin" userId="7caa6096-1f86-4956-9481-e141b653e8e5" providerId="ADAL" clId="{5CF9E340-BD86-4607-BBB2-F01F414A4E39}" dt="2024-11-14T14:08:56.567" v="5378" actId="207"/>
          <ac:graphicFrameMkLst>
            <pc:docMk/>
            <pc:sldMk cId="3932570378" sldId="258"/>
            <ac:graphicFrameMk id="77" creationId="{D0552285-4345-1907-B227-D41FBBB99ACE}"/>
          </ac:graphicFrameMkLst>
        </pc:graphicFrameChg>
        <pc:graphicFrameChg chg="mod modGraphic">
          <ac:chgData name="Pierre-Yves Beaudouin" userId="7caa6096-1f86-4956-9481-e141b653e8e5" providerId="ADAL" clId="{5CF9E340-BD86-4607-BBB2-F01F414A4E39}" dt="2024-11-13T17:02:49.180" v="3688" actId="207"/>
          <ac:graphicFrameMkLst>
            <pc:docMk/>
            <pc:sldMk cId="3932570378" sldId="258"/>
            <ac:graphicFrameMk id="78" creationId="{E53D14F8-A90B-014C-908F-C5AC078A6363}"/>
          </ac:graphicFrameMkLst>
        </pc:graphicFrameChg>
        <pc:graphicFrameChg chg="add mod modGraphic">
          <ac:chgData name="Pierre-Yves Beaudouin" userId="7caa6096-1f86-4956-9481-e141b653e8e5" providerId="ADAL" clId="{5CF9E340-BD86-4607-BBB2-F01F414A4E39}" dt="2024-11-13T20:09:04.385" v="4569" actId="20577"/>
          <ac:graphicFrameMkLst>
            <pc:docMk/>
            <pc:sldMk cId="3932570378" sldId="258"/>
            <ac:graphicFrameMk id="235" creationId="{6739D5B9-BB28-D5E5-6CE4-0D7D5431279E}"/>
          </ac:graphicFrameMkLst>
        </pc:graphicFrameChg>
        <pc:graphicFrameChg chg="add mod modGraphic">
          <ac:chgData name="Pierre-Yves Beaudouin" userId="7caa6096-1f86-4956-9481-e141b653e8e5" providerId="ADAL" clId="{5CF9E340-BD86-4607-BBB2-F01F414A4E39}" dt="2024-11-13T17:02:45.849" v="3687" actId="207"/>
          <ac:graphicFrameMkLst>
            <pc:docMk/>
            <pc:sldMk cId="3932570378" sldId="258"/>
            <ac:graphicFrameMk id="236" creationId="{7E19B6F4-6B91-A5AA-6DC1-4E34F6515BE8}"/>
          </ac:graphicFrameMkLst>
        </pc:graphicFrameChg>
        <pc:graphicFrameChg chg="add mod modGraphic">
          <ac:chgData name="Pierre-Yves Beaudouin" userId="7caa6096-1f86-4956-9481-e141b653e8e5" providerId="ADAL" clId="{5CF9E340-BD86-4607-BBB2-F01F414A4E39}" dt="2024-11-13T17:30:01.506" v="3763" actId="20577"/>
          <ac:graphicFrameMkLst>
            <pc:docMk/>
            <pc:sldMk cId="3932570378" sldId="258"/>
            <ac:graphicFrameMk id="237" creationId="{A8FA5A39-A2CA-4A49-7E41-6626428C09E4}"/>
          </ac:graphicFrameMkLst>
        </pc:graphicFrameChg>
        <pc:graphicFrameChg chg="add mod modGraphic">
          <ac:chgData name="Pierre-Yves Beaudouin" userId="7caa6096-1f86-4956-9481-e141b653e8e5" providerId="ADAL" clId="{5CF9E340-BD86-4607-BBB2-F01F414A4E39}" dt="2024-11-13T17:11:40.506" v="3737"/>
          <ac:graphicFrameMkLst>
            <pc:docMk/>
            <pc:sldMk cId="3932570378" sldId="258"/>
            <ac:graphicFrameMk id="251" creationId="{32EFC409-B58C-E3B4-8910-68C6481A653C}"/>
          </ac:graphicFrameMkLst>
        </pc:graphicFrameChg>
        <pc:picChg chg="mod">
          <ac:chgData name="Pierre-Yves Beaudouin" userId="7caa6096-1f86-4956-9481-e141b653e8e5" providerId="ADAL" clId="{5CF9E340-BD86-4607-BBB2-F01F414A4E39}" dt="2024-11-14T15:39:23.214" v="5533" actId="14826"/>
          <ac:picMkLst>
            <pc:docMk/>
            <pc:sldMk cId="3932570378" sldId="258"/>
            <ac:picMk id="4" creationId="{25FD53A8-6BCF-067F-DF1D-252F17A909E0}"/>
          </ac:picMkLst>
        </pc:picChg>
        <pc:picChg chg="add del mod">
          <ac:chgData name="Pierre-Yves Beaudouin" userId="7caa6096-1f86-4956-9481-e141b653e8e5" providerId="ADAL" clId="{5CF9E340-BD86-4607-BBB2-F01F414A4E39}" dt="2024-10-25T11:10:24.734" v="403" actId="27803"/>
          <ac:picMkLst>
            <pc:docMk/>
            <pc:sldMk cId="3932570378" sldId="258"/>
            <ac:picMk id="7" creationId="{294E8CE1-DE7E-F95D-28C5-1CB84BC642FF}"/>
          </ac:picMkLst>
        </pc:picChg>
        <pc:picChg chg="mod">
          <ac:chgData name="Pierre-Yves Beaudouin" userId="7caa6096-1f86-4956-9481-e141b653e8e5" providerId="ADAL" clId="{5CF9E340-BD86-4607-BBB2-F01F414A4E39}" dt="2024-11-14T15:38:00.314" v="5532" actId="14826"/>
          <ac:picMkLst>
            <pc:docMk/>
            <pc:sldMk cId="3932570378" sldId="258"/>
            <ac:picMk id="9" creationId="{9ABCCA89-0B70-25D9-4D4B-350E3134C7FF}"/>
          </ac:picMkLst>
        </pc:picChg>
        <pc:picChg chg="mod">
          <ac:chgData name="Pierre-Yves Beaudouin" userId="7caa6096-1f86-4956-9481-e141b653e8e5" providerId="ADAL" clId="{5CF9E340-BD86-4607-BBB2-F01F414A4E39}" dt="2024-11-14T15:39:40.706" v="5534" actId="14826"/>
          <ac:picMkLst>
            <pc:docMk/>
            <pc:sldMk cId="3932570378" sldId="258"/>
            <ac:picMk id="15" creationId="{EC1C5D05-F0BE-2885-2BFD-E5270B954882}"/>
          </ac:picMkLst>
        </pc:picChg>
        <pc:picChg chg="mod">
          <ac:chgData name="Pierre-Yves Beaudouin" userId="7caa6096-1f86-4956-9481-e141b653e8e5" providerId="ADAL" clId="{5CF9E340-BD86-4607-BBB2-F01F414A4E39}" dt="2024-11-14T15:39:45.346" v="5535" actId="14826"/>
          <ac:picMkLst>
            <pc:docMk/>
            <pc:sldMk cId="3932570378" sldId="258"/>
            <ac:picMk id="19" creationId="{78165107-A71B-0449-A287-903B7EE66E82}"/>
          </ac:picMkLst>
        </pc:picChg>
        <pc:picChg chg="add del mod">
          <ac:chgData name="Pierre-Yves Beaudouin" userId="7caa6096-1f86-4956-9481-e141b653e8e5" providerId="ADAL" clId="{5CF9E340-BD86-4607-BBB2-F01F414A4E39}" dt="2024-11-14T14:43:08.634" v="5427" actId="478"/>
          <ac:picMkLst>
            <pc:docMk/>
            <pc:sldMk cId="3932570378" sldId="258"/>
            <ac:picMk id="21" creationId="{A3AA2E84-480B-4C06-83C0-2B0BAF241B50}"/>
          </ac:picMkLst>
        </pc:picChg>
        <pc:picChg chg="del">
          <ac:chgData name="Pierre-Yves Beaudouin" userId="7caa6096-1f86-4956-9481-e141b653e8e5" providerId="ADAL" clId="{5CF9E340-BD86-4607-BBB2-F01F414A4E39}" dt="2024-11-13T16:04:29.829" v="3570" actId="478"/>
          <ac:picMkLst>
            <pc:docMk/>
            <pc:sldMk cId="3932570378" sldId="258"/>
            <ac:picMk id="21" creationId="{E8263ED7-AB05-D653-5E40-2DBDCA44EB14}"/>
          </ac:picMkLst>
        </pc:picChg>
        <pc:picChg chg="add del">
          <ac:chgData name="Pierre-Yves Beaudouin" userId="7caa6096-1f86-4956-9481-e141b653e8e5" providerId="ADAL" clId="{5CF9E340-BD86-4607-BBB2-F01F414A4E39}" dt="2024-11-13T15:25:34.796" v="3410" actId="27803"/>
          <ac:picMkLst>
            <pc:docMk/>
            <pc:sldMk cId="3932570378" sldId="258"/>
            <ac:picMk id="22" creationId="{3F19AD44-88A5-12CF-CFA5-E05900BEC162}"/>
          </ac:picMkLst>
        </pc:picChg>
        <pc:picChg chg="add del mod">
          <ac:chgData name="Pierre-Yves Beaudouin" userId="7caa6096-1f86-4956-9481-e141b653e8e5" providerId="ADAL" clId="{5CF9E340-BD86-4607-BBB2-F01F414A4E39}" dt="2024-11-13T10:56:23.576" v="2395" actId="478"/>
          <ac:picMkLst>
            <pc:docMk/>
            <pc:sldMk cId="3932570378" sldId="258"/>
            <ac:picMk id="28" creationId="{EDB30A55-D6DE-9E73-4F4D-3C150105FB50}"/>
          </ac:picMkLst>
        </pc:picChg>
        <pc:picChg chg="add del mod">
          <ac:chgData name="Pierre-Yves Beaudouin" userId="7caa6096-1f86-4956-9481-e141b653e8e5" providerId="ADAL" clId="{5CF9E340-BD86-4607-BBB2-F01F414A4E39}" dt="2024-11-13T10:56:19.018" v="2393" actId="478"/>
          <ac:picMkLst>
            <pc:docMk/>
            <pc:sldMk cId="3932570378" sldId="258"/>
            <ac:picMk id="57" creationId="{A5059E5C-DDAA-E88D-59E5-B555219A7294}"/>
          </ac:picMkLst>
        </pc:picChg>
        <pc:picChg chg="add del mod topLvl">
          <ac:chgData name="Pierre-Yves Beaudouin" userId="7caa6096-1f86-4956-9481-e141b653e8e5" providerId="ADAL" clId="{5CF9E340-BD86-4607-BBB2-F01F414A4E39}" dt="2024-10-25T10:00:28.585" v="380" actId="478"/>
          <ac:picMkLst>
            <pc:docMk/>
            <pc:sldMk cId="3932570378" sldId="258"/>
            <ac:picMk id="57" creationId="{D3ADC8E0-9F13-5DB7-C2F1-4F3D4A62EB10}"/>
          </ac:picMkLst>
        </pc:picChg>
        <pc:picChg chg="add mod topLvl">
          <ac:chgData name="Pierre-Yves Beaudouin" userId="7caa6096-1f86-4956-9481-e141b653e8e5" providerId="ADAL" clId="{5CF9E340-BD86-4607-BBB2-F01F414A4E39}" dt="2024-11-14T15:04:33.877" v="5479" actId="207"/>
          <ac:picMkLst>
            <pc:docMk/>
            <pc:sldMk cId="3932570378" sldId="258"/>
            <ac:picMk id="208" creationId="{4637AEAA-EC2E-67AA-A5F1-27BF4A29B918}"/>
          </ac:picMkLst>
        </pc:picChg>
        <pc:picChg chg="add mod">
          <ac:chgData name="Pierre-Yves Beaudouin" userId="7caa6096-1f86-4956-9481-e141b653e8e5" providerId="ADAL" clId="{5CF9E340-BD86-4607-BBB2-F01F414A4E39}" dt="2024-11-13T10:55:56.879" v="2391"/>
          <ac:picMkLst>
            <pc:docMk/>
            <pc:sldMk cId="3932570378" sldId="258"/>
            <ac:picMk id="209" creationId="{3884F1E8-2C8E-383F-AB07-9E76089477B4}"/>
          </ac:picMkLst>
        </pc:picChg>
        <pc:picChg chg="add mod topLvl">
          <ac:chgData name="Pierre-Yves Beaudouin" userId="7caa6096-1f86-4956-9481-e141b653e8e5" providerId="ADAL" clId="{5CF9E340-BD86-4607-BBB2-F01F414A4E39}" dt="2024-11-14T15:04:32.300" v="5478" actId="207"/>
          <ac:picMkLst>
            <pc:docMk/>
            <pc:sldMk cId="3932570378" sldId="258"/>
            <ac:picMk id="210" creationId="{D44DDF85-ACB1-E18E-B8FE-421B7C03EFE4}"/>
          </ac:picMkLst>
        </pc:picChg>
        <pc:picChg chg="add mod topLvl">
          <ac:chgData name="Pierre-Yves Beaudouin" userId="7caa6096-1f86-4956-9481-e141b653e8e5" providerId="ADAL" clId="{5CF9E340-BD86-4607-BBB2-F01F414A4E39}" dt="2024-11-14T15:04:30.242" v="5477" actId="207"/>
          <ac:picMkLst>
            <pc:docMk/>
            <pc:sldMk cId="3932570378" sldId="258"/>
            <ac:picMk id="211" creationId="{AC6A96EE-DBE2-E451-CA35-8E40F38B2479}"/>
          </ac:picMkLst>
        </pc:picChg>
        <pc:picChg chg="add del mod">
          <ac:chgData name="Pierre-Yves Beaudouin" userId="7caa6096-1f86-4956-9481-e141b653e8e5" providerId="ADAL" clId="{5CF9E340-BD86-4607-BBB2-F01F414A4E39}" dt="2024-11-13T16:04:29.829" v="3570" actId="478"/>
          <ac:picMkLst>
            <pc:docMk/>
            <pc:sldMk cId="3932570378" sldId="258"/>
            <ac:picMk id="212" creationId="{D3AC3BB2-1983-C5C6-2E77-6029B88574B8}"/>
          </ac:picMkLst>
        </pc:picChg>
        <pc:picChg chg="add del mod">
          <ac:chgData name="Pierre-Yves Beaudouin" userId="7caa6096-1f86-4956-9481-e141b653e8e5" providerId="ADAL" clId="{5CF9E340-BD86-4607-BBB2-F01F414A4E39}" dt="2024-11-13T16:04:27.100" v="3568" actId="478"/>
          <ac:picMkLst>
            <pc:docMk/>
            <pc:sldMk cId="3932570378" sldId="258"/>
            <ac:picMk id="213" creationId="{C2CB46E3-BE0D-5FB0-7A46-F6224A0AB0DC}"/>
          </ac:picMkLst>
        </pc:picChg>
        <pc:picChg chg="add del mod">
          <ac:chgData name="Pierre-Yves Beaudouin" userId="7caa6096-1f86-4956-9481-e141b653e8e5" providerId="ADAL" clId="{5CF9E340-BD86-4607-BBB2-F01F414A4E39}" dt="2024-11-13T16:04:27.724" v="3569" actId="478"/>
          <ac:picMkLst>
            <pc:docMk/>
            <pc:sldMk cId="3932570378" sldId="258"/>
            <ac:picMk id="214" creationId="{B174CDD7-1F2E-9E3C-5E3A-E4124B3D8AFD}"/>
          </ac:picMkLst>
        </pc:picChg>
        <pc:picChg chg="add del mod">
          <ac:chgData name="Pierre-Yves Beaudouin" userId="7caa6096-1f86-4956-9481-e141b653e8e5" providerId="ADAL" clId="{5CF9E340-BD86-4607-BBB2-F01F414A4E39}" dt="2024-11-13T16:04:33.979" v="3572" actId="478"/>
          <ac:picMkLst>
            <pc:docMk/>
            <pc:sldMk cId="3932570378" sldId="258"/>
            <ac:picMk id="215" creationId="{F5D0E0F0-5DB3-0E67-AAF7-676A0F9BA715}"/>
          </ac:picMkLst>
        </pc:picChg>
        <pc:picChg chg="add del mod">
          <ac:chgData name="Pierre-Yves Beaudouin" userId="7caa6096-1f86-4956-9481-e141b653e8e5" providerId="ADAL" clId="{5CF9E340-BD86-4607-BBB2-F01F414A4E39}" dt="2024-11-13T16:04:34.797" v="3573" actId="478"/>
          <ac:picMkLst>
            <pc:docMk/>
            <pc:sldMk cId="3932570378" sldId="258"/>
            <ac:picMk id="216" creationId="{2E8A004B-2E1F-2FC0-2A22-D9DE4E8CA81B}"/>
          </ac:picMkLst>
        </pc:picChg>
        <pc:picChg chg="add del mod">
          <ac:chgData name="Pierre-Yves Beaudouin" userId="7caa6096-1f86-4956-9481-e141b653e8e5" providerId="ADAL" clId="{5CF9E340-BD86-4607-BBB2-F01F414A4E39}" dt="2024-11-13T16:04:35.389" v="3574" actId="478"/>
          <ac:picMkLst>
            <pc:docMk/>
            <pc:sldMk cId="3932570378" sldId="258"/>
            <ac:picMk id="217" creationId="{3198923C-A1A1-027B-E191-DCF18CC3EE50}"/>
          </ac:picMkLst>
        </pc:picChg>
        <pc:picChg chg="add mod">
          <ac:chgData name="Pierre-Yves Beaudouin" userId="7caa6096-1f86-4956-9481-e141b653e8e5" providerId="ADAL" clId="{5CF9E340-BD86-4607-BBB2-F01F414A4E39}" dt="2024-11-14T15:04:35.567" v="5480" actId="207"/>
          <ac:picMkLst>
            <pc:docMk/>
            <pc:sldMk cId="3932570378" sldId="258"/>
            <ac:picMk id="218" creationId="{491F082A-0CF8-9F45-7F97-3C9FFC7F4D4D}"/>
          </ac:picMkLst>
        </pc:picChg>
        <pc:picChg chg="add mod">
          <ac:chgData name="Pierre-Yves Beaudouin" userId="7caa6096-1f86-4956-9481-e141b653e8e5" providerId="ADAL" clId="{5CF9E340-BD86-4607-BBB2-F01F414A4E39}" dt="2024-11-14T15:04:36.797" v="5481" actId="207"/>
          <ac:picMkLst>
            <pc:docMk/>
            <pc:sldMk cId="3932570378" sldId="258"/>
            <ac:picMk id="219" creationId="{79E6A766-6D88-91BB-0374-C1B22B59BF6A}"/>
          </ac:picMkLst>
        </pc:picChg>
        <pc:picChg chg="add mod">
          <ac:chgData name="Pierre-Yves Beaudouin" userId="7caa6096-1f86-4956-9481-e141b653e8e5" providerId="ADAL" clId="{5CF9E340-BD86-4607-BBB2-F01F414A4E39}" dt="2024-11-14T15:04:37.536" v="5482" actId="207"/>
          <ac:picMkLst>
            <pc:docMk/>
            <pc:sldMk cId="3932570378" sldId="258"/>
            <ac:picMk id="220" creationId="{F5DE07FE-AF5F-EB51-ABC0-0236ED6367E6}"/>
          </ac:picMkLst>
        </pc:picChg>
        <pc:picChg chg="add del mod">
          <ac:chgData name="Pierre-Yves Beaudouin" userId="7caa6096-1f86-4956-9481-e141b653e8e5" providerId="ADAL" clId="{5CF9E340-BD86-4607-BBB2-F01F414A4E39}" dt="2024-11-13T16:05:13.205" v="3577" actId="478"/>
          <ac:picMkLst>
            <pc:docMk/>
            <pc:sldMk cId="3932570378" sldId="258"/>
            <ac:picMk id="221" creationId="{135B8E51-14AD-DE5D-DFD8-E141602B6907}"/>
          </ac:picMkLst>
        </pc:picChg>
        <pc:picChg chg="add del mod">
          <ac:chgData name="Pierre-Yves Beaudouin" userId="7caa6096-1f86-4956-9481-e141b653e8e5" providerId="ADAL" clId="{5CF9E340-BD86-4607-BBB2-F01F414A4E39}" dt="2024-11-13T16:05:14.389" v="3578" actId="478"/>
          <ac:picMkLst>
            <pc:docMk/>
            <pc:sldMk cId="3932570378" sldId="258"/>
            <ac:picMk id="222" creationId="{F88235DD-A317-728A-5C60-1880C27D9364}"/>
          </ac:picMkLst>
        </pc:picChg>
        <pc:picChg chg="add del mod">
          <ac:chgData name="Pierre-Yves Beaudouin" userId="7caa6096-1f86-4956-9481-e141b653e8e5" providerId="ADAL" clId="{5CF9E340-BD86-4607-BBB2-F01F414A4E39}" dt="2024-11-13T16:05:15.021" v="3579" actId="478"/>
          <ac:picMkLst>
            <pc:docMk/>
            <pc:sldMk cId="3932570378" sldId="258"/>
            <ac:picMk id="223" creationId="{72D90C5C-36FF-8483-9486-E5D2AC9C5B00}"/>
          </ac:picMkLst>
        </pc:picChg>
        <pc:picChg chg="add mod">
          <ac:chgData name="Pierre-Yves Beaudouin" userId="7caa6096-1f86-4956-9481-e141b653e8e5" providerId="ADAL" clId="{5CF9E340-BD86-4607-BBB2-F01F414A4E39}" dt="2024-11-13T10:59:13.269" v="2411" actId="1076"/>
          <ac:picMkLst>
            <pc:docMk/>
            <pc:sldMk cId="3932570378" sldId="258"/>
            <ac:picMk id="224" creationId="{0548642A-AA91-0DDD-8A61-D29C21834098}"/>
          </ac:picMkLst>
        </pc:picChg>
        <pc:picChg chg="add mod">
          <ac:chgData name="Pierre-Yves Beaudouin" userId="7caa6096-1f86-4956-9481-e141b653e8e5" providerId="ADAL" clId="{5CF9E340-BD86-4607-BBB2-F01F414A4E39}" dt="2024-11-13T10:59:13.269" v="2411" actId="1076"/>
          <ac:picMkLst>
            <pc:docMk/>
            <pc:sldMk cId="3932570378" sldId="258"/>
            <ac:picMk id="225" creationId="{9CBBE718-A556-0D21-7924-0F0CBB57BD4D}"/>
          </ac:picMkLst>
        </pc:picChg>
        <pc:picChg chg="add mod">
          <ac:chgData name="Pierre-Yves Beaudouin" userId="7caa6096-1f86-4956-9481-e141b653e8e5" providerId="ADAL" clId="{5CF9E340-BD86-4607-BBB2-F01F414A4E39}" dt="2024-11-13T10:59:13.269" v="2411" actId="1076"/>
          <ac:picMkLst>
            <pc:docMk/>
            <pc:sldMk cId="3932570378" sldId="258"/>
            <ac:picMk id="226" creationId="{DF82D453-DE4A-432A-D0B4-A6B6841E0650}"/>
          </ac:picMkLst>
        </pc:picChg>
        <pc:picChg chg="add del mod">
          <ac:chgData name="Pierre-Yves Beaudouin" userId="7caa6096-1f86-4956-9481-e141b653e8e5" providerId="ADAL" clId="{5CF9E340-BD86-4607-BBB2-F01F414A4E39}" dt="2024-11-13T16:08:02.404" v="3595" actId="21"/>
          <ac:picMkLst>
            <pc:docMk/>
            <pc:sldMk cId="3932570378" sldId="258"/>
            <ac:picMk id="227" creationId="{26540674-02C4-B5D7-CA6C-281CC97D29D5}"/>
          </ac:picMkLst>
        </pc:picChg>
        <pc:picChg chg="add del mod">
          <ac:chgData name="Pierre-Yves Beaudouin" userId="7caa6096-1f86-4956-9481-e141b653e8e5" providerId="ADAL" clId="{5CF9E340-BD86-4607-BBB2-F01F414A4E39}" dt="2024-11-13T16:08:02.404" v="3595" actId="21"/>
          <ac:picMkLst>
            <pc:docMk/>
            <pc:sldMk cId="3932570378" sldId="258"/>
            <ac:picMk id="228" creationId="{5B60529B-05BE-FAD2-89CC-D683C0A5886F}"/>
          </ac:picMkLst>
        </pc:picChg>
        <pc:picChg chg="add del mod">
          <ac:chgData name="Pierre-Yves Beaudouin" userId="7caa6096-1f86-4956-9481-e141b653e8e5" providerId="ADAL" clId="{5CF9E340-BD86-4607-BBB2-F01F414A4E39}" dt="2024-11-13T16:08:02.404" v="3595" actId="21"/>
          <ac:picMkLst>
            <pc:docMk/>
            <pc:sldMk cId="3932570378" sldId="258"/>
            <ac:picMk id="229" creationId="{9F0CA97B-E3DE-41A5-14B5-EB252AD0207D}"/>
          </ac:picMkLst>
        </pc:picChg>
        <pc:picChg chg="mod">
          <ac:chgData name="Pierre-Yves Beaudouin" userId="7caa6096-1f86-4956-9481-e141b653e8e5" providerId="ADAL" clId="{5CF9E340-BD86-4607-BBB2-F01F414A4E39}" dt="2024-11-14T15:09:10.544" v="5506" actId="207"/>
          <ac:picMkLst>
            <pc:docMk/>
            <pc:sldMk cId="3932570378" sldId="258"/>
            <ac:picMk id="241" creationId="{62B46EBC-C6EB-4933-95AF-A548D599CDC5}"/>
          </ac:picMkLst>
        </pc:picChg>
        <pc:picChg chg="mod">
          <ac:chgData name="Pierre-Yves Beaudouin" userId="7caa6096-1f86-4956-9481-e141b653e8e5" providerId="ADAL" clId="{5CF9E340-BD86-4607-BBB2-F01F414A4E39}" dt="2024-11-14T15:09:08.349" v="5505" actId="207"/>
          <ac:picMkLst>
            <pc:docMk/>
            <pc:sldMk cId="3932570378" sldId="258"/>
            <ac:picMk id="242" creationId="{582BEEAD-60F0-B8FA-9E56-857EF04EC36C}"/>
          </ac:picMkLst>
        </pc:picChg>
        <pc:picChg chg="mod">
          <ac:chgData name="Pierre-Yves Beaudouin" userId="7caa6096-1f86-4956-9481-e141b653e8e5" providerId="ADAL" clId="{5CF9E340-BD86-4607-BBB2-F01F414A4E39}" dt="2024-11-14T15:09:04.064" v="5504" actId="207"/>
          <ac:picMkLst>
            <pc:docMk/>
            <pc:sldMk cId="3932570378" sldId="258"/>
            <ac:picMk id="243" creationId="{8684D222-A23F-F208-61CB-30715877947E}"/>
          </ac:picMkLst>
        </pc:picChg>
        <pc:picChg chg="mod">
          <ac:chgData name="Pierre-Yves Beaudouin" userId="7caa6096-1f86-4956-9481-e141b653e8e5" providerId="ADAL" clId="{5CF9E340-BD86-4607-BBB2-F01F414A4E39}" dt="2024-11-14T15:08:58.599" v="5503" actId="14826"/>
          <ac:picMkLst>
            <pc:docMk/>
            <pc:sldMk cId="3932570378" sldId="258"/>
            <ac:picMk id="244" creationId="{6C9179A6-1BE6-18C3-13D4-4EFBB4DD67D9}"/>
          </ac:picMkLst>
        </pc:picChg>
        <pc:picChg chg="mod">
          <ac:chgData name="Pierre-Yves Beaudouin" userId="7caa6096-1f86-4956-9481-e141b653e8e5" providerId="ADAL" clId="{5CF9E340-BD86-4607-BBB2-F01F414A4E39}" dt="2024-11-14T15:08:58.599" v="5503" actId="14826"/>
          <ac:picMkLst>
            <pc:docMk/>
            <pc:sldMk cId="3932570378" sldId="258"/>
            <ac:picMk id="245" creationId="{9C933AF7-85BE-3DE0-6F4A-32939DB20590}"/>
          </ac:picMkLst>
        </pc:picChg>
        <pc:picChg chg="mod">
          <ac:chgData name="Pierre-Yves Beaudouin" userId="7caa6096-1f86-4956-9481-e141b653e8e5" providerId="ADAL" clId="{5CF9E340-BD86-4607-BBB2-F01F414A4E39}" dt="2024-11-14T15:08:58.599" v="5503" actId="14826"/>
          <ac:picMkLst>
            <pc:docMk/>
            <pc:sldMk cId="3932570378" sldId="258"/>
            <ac:picMk id="246" creationId="{4735F2F9-01EA-269A-E8A3-F9680846C47C}"/>
          </ac:picMkLst>
        </pc:picChg>
        <pc:picChg chg="add mod">
          <ac:chgData name="Pierre-Yves Beaudouin" userId="7caa6096-1f86-4956-9481-e141b653e8e5" providerId="ADAL" clId="{5CF9E340-BD86-4607-BBB2-F01F414A4E39}" dt="2024-11-14T15:05:02.380" v="5488" actId="207"/>
          <ac:picMkLst>
            <pc:docMk/>
            <pc:sldMk cId="3932570378" sldId="258"/>
            <ac:picMk id="252" creationId="{26540674-02C4-B5D7-CA6C-281CC97D29D5}"/>
          </ac:picMkLst>
        </pc:picChg>
        <pc:picChg chg="add mod">
          <ac:chgData name="Pierre-Yves Beaudouin" userId="7caa6096-1f86-4956-9481-e141b653e8e5" providerId="ADAL" clId="{5CF9E340-BD86-4607-BBB2-F01F414A4E39}" dt="2024-11-14T15:05:01.035" v="5487" actId="207"/>
          <ac:picMkLst>
            <pc:docMk/>
            <pc:sldMk cId="3932570378" sldId="258"/>
            <ac:picMk id="253" creationId="{5B60529B-05BE-FAD2-89CC-D683C0A5886F}"/>
          </ac:picMkLst>
        </pc:picChg>
        <pc:picChg chg="add mod">
          <ac:chgData name="Pierre-Yves Beaudouin" userId="7caa6096-1f86-4956-9481-e141b653e8e5" providerId="ADAL" clId="{5CF9E340-BD86-4607-BBB2-F01F414A4E39}" dt="2024-11-14T15:04:59.084" v="5486" actId="207"/>
          <ac:picMkLst>
            <pc:docMk/>
            <pc:sldMk cId="3932570378" sldId="258"/>
            <ac:picMk id="254" creationId="{9F0CA97B-E3DE-41A5-14B5-EB252AD0207D}"/>
          </ac:picMkLst>
        </pc:picChg>
        <pc:cxnChg chg="del">
          <ac:chgData name="Pierre-Yves Beaudouin" userId="7caa6096-1f86-4956-9481-e141b653e8e5" providerId="ADAL" clId="{5CF9E340-BD86-4607-BBB2-F01F414A4E39}" dt="2024-10-25T07:43:59.136" v="5" actId="478"/>
          <ac:cxnSpMkLst>
            <pc:docMk/>
            <pc:sldMk cId="3932570378" sldId="258"/>
            <ac:cxnSpMk id="25" creationId="{3A1839F4-9E2C-7EA1-4746-83A5FCC8ED9A}"/>
          </ac:cxnSpMkLst>
        </pc:cxnChg>
        <pc:cxnChg chg="del mod">
          <ac:chgData name="Pierre-Yves Beaudouin" userId="7caa6096-1f86-4956-9481-e141b653e8e5" providerId="ADAL" clId="{5CF9E340-BD86-4607-BBB2-F01F414A4E39}" dt="2024-10-25T07:43:59.136" v="5" actId="478"/>
          <ac:cxnSpMkLst>
            <pc:docMk/>
            <pc:sldMk cId="3932570378" sldId="258"/>
            <ac:cxnSpMk id="44" creationId="{315A35F3-AFE0-CA8F-406E-0EE96B2BFB22}"/>
          </ac:cxnSpMkLst>
        </pc:cxnChg>
        <pc:cxnChg chg="del">
          <ac:chgData name="Pierre-Yves Beaudouin" userId="7caa6096-1f86-4956-9481-e141b653e8e5" providerId="ADAL" clId="{5CF9E340-BD86-4607-BBB2-F01F414A4E39}" dt="2024-10-25T07:44:01.295" v="7" actId="478"/>
          <ac:cxnSpMkLst>
            <pc:docMk/>
            <pc:sldMk cId="3932570378" sldId="258"/>
            <ac:cxnSpMk id="47" creationId="{4AFDDA03-FA66-52C1-D584-CD8471D9B0E1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 mod">
              <pc226:chgData name="Pierre-Yves Beaudouin" userId="7caa6096-1f86-4956-9481-e141b653e8e5" providerId="ADAL" clId="{5CF9E340-BD86-4607-BBB2-F01F414A4E39}" dt="2024-11-13T14:26:17.031" v="3184"/>
              <pc2:cmMkLst xmlns:pc2="http://schemas.microsoft.com/office/powerpoint/2019/9/main/command">
                <pc:docMk/>
                <pc:sldMk cId="3932570378" sldId="258"/>
                <pc2:cmMk id="{E8957A44-04D0-4EA0-816B-CC08A5168341}"/>
              </pc2:cmMkLst>
            </pc226:cmChg>
            <pc226:cmChg xmlns:pc226="http://schemas.microsoft.com/office/powerpoint/2022/06/main/command" chg="add mod">
              <pc226:chgData name="Pierre-Yves Beaudouin" userId="7caa6096-1f86-4956-9481-e141b653e8e5" providerId="ADAL" clId="{5CF9E340-BD86-4607-BBB2-F01F414A4E39}" dt="2024-11-13T19:57:27.932" v="4450" actId="6549"/>
              <pc2:cmMkLst xmlns:pc2="http://schemas.microsoft.com/office/powerpoint/2019/9/main/command">
                <pc:docMk/>
                <pc:sldMk cId="3932570378" sldId="258"/>
                <pc2:cmMk id="{2BC4254B-4389-4CEA-90D2-3A6B72ED2BBD}"/>
              </pc2:cmMkLst>
            </pc226:cmChg>
          </p:ext>
        </pc:extLst>
      </pc:sldChg>
      <pc:sldChg chg="addSp delSp modSp del mod">
        <pc:chgData name="Pierre-Yves Beaudouin" userId="7caa6096-1f86-4956-9481-e141b653e8e5" providerId="ADAL" clId="{5CF9E340-BD86-4607-BBB2-F01F414A4E39}" dt="2024-11-13T16:06:44.171" v="3593" actId="47"/>
        <pc:sldMkLst>
          <pc:docMk/>
          <pc:sldMk cId="759708858" sldId="261"/>
        </pc:sldMkLst>
        <pc:grpChg chg="mod">
          <ac:chgData name="Pierre-Yves Beaudouin" userId="7caa6096-1f86-4956-9481-e141b653e8e5" providerId="ADAL" clId="{5CF9E340-BD86-4607-BBB2-F01F414A4E39}" dt="2024-11-13T16:06:08.509" v="3590" actId="164"/>
          <ac:grpSpMkLst>
            <pc:docMk/>
            <pc:sldMk cId="759708858" sldId="261"/>
            <ac:grpSpMk id="11" creationId="{C0436DAC-958D-E444-31DD-CBB270040ACB}"/>
          </ac:grpSpMkLst>
        </pc:grpChg>
        <pc:grpChg chg="add del mod">
          <ac:chgData name="Pierre-Yves Beaudouin" userId="7caa6096-1f86-4956-9481-e141b653e8e5" providerId="ADAL" clId="{5CF9E340-BD86-4607-BBB2-F01F414A4E39}" dt="2024-11-13T16:04:00.686" v="3562" actId="478"/>
          <ac:grpSpMkLst>
            <pc:docMk/>
            <pc:sldMk cId="759708858" sldId="261"/>
            <ac:grpSpMk id="15" creationId="{6B1807AD-4C68-152D-7543-9CD50AD576A2}"/>
          </ac:grpSpMkLst>
        </pc:grpChg>
        <pc:grpChg chg="add mod">
          <ac:chgData name="Pierre-Yves Beaudouin" userId="7caa6096-1f86-4956-9481-e141b653e8e5" providerId="ADAL" clId="{5CF9E340-BD86-4607-BBB2-F01F414A4E39}" dt="2024-11-13T16:06:08.509" v="3590" actId="164"/>
          <ac:grpSpMkLst>
            <pc:docMk/>
            <pc:sldMk cId="759708858" sldId="261"/>
            <ac:grpSpMk id="17" creationId="{25B3E52C-B9C0-A005-9987-6378EBC6270E}"/>
          </ac:grpSpMkLst>
        </pc:grpChg>
        <pc:grpChg chg="mod">
          <ac:chgData name="Pierre-Yves Beaudouin" userId="7caa6096-1f86-4956-9481-e141b653e8e5" providerId="ADAL" clId="{5CF9E340-BD86-4607-BBB2-F01F414A4E39}" dt="2024-11-13T16:06:08.509" v="3590" actId="164"/>
          <ac:grpSpMkLst>
            <pc:docMk/>
            <pc:sldMk cId="759708858" sldId="261"/>
            <ac:grpSpMk id="20" creationId="{643F2DA8-4812-77F4-EF55-70F43C5F5EAD}"/>
          </ac:grpSpMkLst>
        </pc:grpChg>
        <pc:grpChg chg="mod">
          <ac:chgData name="Pierre-Yves Beaudouin" userId="7caa6096-1f86-4956-9481-e141b653e8e5" providerId="ADAL" clId="{5CF9E340-BD86-4607-BBB2-F01F414A4E39}" dt="2024-11-13T16:03:30.530" v="3560" actId="164"/>
          <ac:grpSpMkLst>
            <pc:docMk/>
            <pc:sldMk cId="759708858" sldId="261"/>
            <ac:grpSpMk id="28" creationId="{1A691F19-0E15-7734-3EC8-75C0C3447FC3}"/>
          </ac:grpSpMkLst>
        </pc:grpChg>
        <pc:graphicFrameChg chg="mod modGraphic">
          <ac:chgData name="Pierre-Yves Beaudouin" userId="7caa6096-1f86-4956-9481-e141b653e8e5" providerId="ADAL" clId="{5CF9E340-BD86-4607-BBB2-F01F414A4E39}" dt="2024-11-13T12:16:46.363" v="2890" actId="20577"/>
          <ac:graphicFrameMkLst>
            <pc:docMk/>
            <pc:sldMk cId="759708858" sldId="261"/>
            <ac:graphicFrameMk id="4" creationId="{901458C0-1489-B5D7-69D2-22222433DCB6}"/>
          </ac:graphicFrameMkLst>
        </pc:graphicFrameChg>
        <pc:graphicFrameChg chg="mod modGraphic">
          <ac:chgData name="Pierre-Yves Beaudouin" userId="7caa6096-1f86-4956-9481-e141b653e8e5" providerId="ADAL" clId="{5CF9E340-BD86-4607-BBB2-F01F414A4E39}" dt="2024-11-13T12:19:24.452" v="2944" actId="20577"/>
          <ac:graphicFrameMkLst>
            <pc:docMk/>
            <pc:sldMk cId="759708858" sldId="261"/>
            <ac:graphicFrameMk id="23" creationId="{8F43B2B0-AF4A-8E7F-9BDE-12F95E021785}"/>
          </ac:graphicFrameMkLst>
        </pc:graphicFrameChg>
        <pc:graphicFrameChg chg="mod modGraphic">
          <ac:chgData name="Pierre-Yves Beaudouin" userId="7caa6096-1f86-4956-9481-e141b653e8e5" providerId="ADAL" clId="{5CF9E340-BD86-4607-BBB2-F01F414A4E39}" dt="2024-11-13T12:29:02.389" v="3065" actId="20577"/>
          <ac:graphicFrameMkLst>
            <pc:docMk/>
            <pc:sldMk cId="759708858" sldId="261"/>
            <ac:graphicFrameMk id="32" creationId="{9AD8AFD1-AE0B-960F-06AC-CA1BBA7811E9}"/>
          </ac:graphicFrameMkLst>
        </pc:graphicFrameChg>
        <pc:graphicFrameChg chg="del mod modGraphic">
          <ac:chgData name="Pierre-Yves Beaudouin" userId="7caa6096-1f86-4956-9481-e141b653e8e5" providerId="ADAL" clId="{5CF9E340-BD86-4607-BBB2-F01F414A4E39}" dt="2024-11-13T16:04:02.414" v="3563" actId="478"/>
          <ac:graphicFrameMkLst>
            <pc:docMk/>
            <pc:sldMk cId="759708858" sldId="261"/>
            <ac:graphicFrameMk id="40" creationId="{C09620DE-FA5F-B5CB-2995-2B1E9D372D94}"/>
          </ac:graphicFrameMkLst>
        </pc:graphicFrameChg>
        <pc:graphicFrameChg chg="mod modGraphic">
          <ac:chgData name="Pierre-Yves Beaudouin" userId="7caa6096-1f86-4956-9481-e141b653e8e5" providerId="ADAL" clId="{5CF9E340-BD86-4607-BBB2-F01F414A4E39}" dt="2024-11-13T12:31:08.662" v="3094" actId="20577"/>
          <ac:graphicFrameMkLst>
            <pc:docMk/>
            <pc:sldMk cId="759708858" sldId="261"/>
            <ac:graphicFrameMk id="46" creationId="{A35E4495-7635-B579-C440-5D7DC17050A4}"/>
          </ac:graphicFrameMkLst>
        </pc:graphicFrameChg>
        <pc:picChg chg="add mod">
          <ac:chgData name="Pierre-Yves Beaudouin" userId="7caa6096-1f86-4956-9481-e141b653e8e5" providerId="ADAL" clId="{5CF9E340-BD86-4607-BBB2-F01F414A4E39}" dt="2024-11-13T16:06:08.509" v="3590" actId="164"/>
          <ac:picMkLst>
            <pc:docMk/>
            <pc:sldMk cId="759708858" sldId="261"/>
            <ac:picMk id="2" creationId="{71C1DF45-6DC2-89EE-55EA-6F6C9E4BBC39}"/>
          </ac:picMkLst>
        </pc:picChg>
        <pc:picChg chg="add mod">
          <ac:chgData name="Pierre-Yves Beaudouin" userId="7caa6096-1f86-4956-9481-e141b653e8e5" providerId="ADAL" clId="{5CF9E340-BD86-4607-BBB2-F01F414A4E39}" dt="2024-11-13T16:06:08.509" v="3590" actId="164"/>
          <ac:picMkLst>
            <pc:docMk/>
            <pc:sldMk cId="759708858" sldId="261"/>
            <ac:picMk id="3" creationId="{83A48FBC-FBCB-C108-9EBD-3EB4211228E3}"/>
          </ac:picMkLst>
        </pc:picChg>
        <pc:picChg chg="add mod">
          <ac:chgData name="Pierre-Yves Beaudouin" userId="7caa6096-1f86-4956-9481-e141b653e8e5" providerId="ADAL" clId="{5CF9E340-BD86-4607-BBB2-F01F414A4E39}" dt="2024-11-13T16:06:08.509" v="3590" actId="164"/>
          <ac:picMkLst>
            <pc:docMk/>
            <pc:sldMk cId="759708858" sldId="261"/>
            <ac:picMk id="5" creationId="{4EFA5BF7-9621-ECD3-EFB7-9A604B4071D8}"/>
          </ac:picMkLst>
        </pc:picChg>
        <pc:picChg chg="add mod">
          <ac:chgData name="Pierre-Yves Beaudouin" userId="7caa6096-1f86-4956-9481-e141b653e8e5" providerId="ADAL" clId="{5CF9E340-BD86-4607-BBB2-F01F414A4E39}" dt="2024-11-13T16:06:08.509" v="3590" actId="164"/>
          <ac:picMkLst>
            <pc:docMk/>
            <pc:sldMk cId="759708858" sldId="261"/>
            <ac:picMk id="6" creationId="{31F9E09E-66AE-0AE5-72B1-F667D2F8C0E9}"/>
          </ac:picMkLst>
        </pc:picChg>
        <pc:picChg chg="add mod">
          <ac:chgData name="Pierre-Yves Beaudouin" userId="7caa6096-1f86-4956-9481-e141b653e8e5" providerId="ADAL" clId="{5CF9E340-BD86-4607-BBB2-F01F414A4E39}" dt="2024-11-13T16:06:08.509" v="3590" actId="164"/>
          <ac:picMkLst>
            <pc:docMk/>
            <pc:sldMk cId="759708858" sldId="261"/>
            <ac:picMk id="7" creationId="{30F903F1-C8AF-D087-53D1-D6527EBAA9C1}"/>
          </ac:picMkLst>
        </pc:picChg>
        <pc:picChg chg="add mod">
          <ac:chgData name="Pierre-Yves Beaudouin" userId="7caa6096-1f86-4956-9481-e141b653e8e5" providerId="ADAL" clId="{5CF9E340-BD86-4607-BBB2-F01F414A4E39}" dt="2024-11-13T16:06:08.509" v="3590" actId="164"/>
          <ac:picMkLst>
            <pc:docMk/>
            <pc:sldMk cId="759708858" sldId="261"/>
            <ac:picMk id="8" creationId="{552704B1-ECA4-926C-69C8-CE45AD2AB332}"/>
          </ac:picMkLst>
        </pc:picChg>
        <pc:picChg chg="add mod">
          <ac:chgData name="Pierre-Yves Beaudouin" userId="7caa6096-1f86-4956-9481-e141b653e8e5" providerId="ADAL" clId="{5CF9E340-BD86-4607-BBB2-F01F414A4E39}" dt="2024-11-13T16:03:30.530" v="3560" actId="164"/>
          <ac:picMkLst>
            <pc:docMk/>
            <pc:sldMk cId="759708858" sldId="261"/>
            <ac:picMk id="9" creationId="{171AACE7-3EDE-29FD-6C9F-B4F922D73D56}"/>
          </ac:picMkLst>
        </pc:picChg>
        <pc:picChg chg="add mod">
          <ac:chgData name="Pierre-Yves Beaudouin" userId="7caa6096-1f86-4956-9481-e141b653e8e5" providerId="ADAL" clId="{5CF9E340-BD86-4607-BBB2-F01F414A4E39}" dt="2024-11-13T16:03:30.530" v="3560" actId="164"/>
          <ac:picMkLst>
            <pc:docMk/>
            <pc:sldMk cId="759708858" sldId="261"/>
            <ac:picMk id="10" creationId="{71E9FFFA-379F-96CB-C9F5-E4EB32818C95}"/>
          </ac:picMkLst>
        </pc:picChg>
        <pc:picChg chg="add mod">
          <ac:chgData name="Pierre-Yves Beaudouin" userId="7caa6096-1f86-4956-9481-e141b653e8e5" providerId="ADAL" clId="{5CF9E340-BD86-4607-BBB2-F01F414A4E39}" dt="2024-11-13T16:03:30.530" v="3560" actId="164"/>
          <ac:picMkLst>
            <pc:docMk/>
            <pc:sldMk cId="759708858" sldId="261"/>
            <ac:picMk id="14" creationId="{54AB4169-BD18-7DD7-D705-B5CC7D32CA4A}"/>
          </ac:picMkLst>
        </pc:picChg>
      </pc:sldChg>
      <pc:sldChg chg="addSp delSp modSp mod addCm delCm modCm">
        <pc:chgData name="Pierre-Yves Beaudouin" userId="7caa6096-1f86-4956-9481-e141b653e8e5" providerId="ADAL" clId="{5CF9E340-BD86-4607-BBB2-F01F414A4E39}" dt="2024-11-14T15:44:58.395" v="5543" actId="14826"/>
        <pc:sldMkLst>
          <pc:docMk/>
          <pc:sldMk cId="2622860989" sldId="262"/>
        </pc:sldMkLst>
        <pc:spChg chg="mod">
          <ac:chgData name="Pierre-Yves Beaudouin" userId="7caa6096-1f86-4956-9481-e141b653e8e5" providerId="ADAL" clId="{5CF9E340-BD86-4607-BBB2-F01F414A4E39}" dt="2024-11-14T14:09:53.697" v="5380" actId="1076"/>
          <ac:spMkLst>
            <pc:docMk/>
            <pc:sldMk cId="2622860989" sldId="262"/>
            <ac:spMk id="10" creationId="{A882C97A-1831-AAF4-57CE-7115370EE5AF}"/>
          </ac:spMkLst>
        </pc:spChg>
        <pc:spChg chg="mod">
          <ac:chgData name="Pierre-Yves Beaudouin" userId="7caa6096-1f86-4956-9481-e141b653e8e5" providerId="ADAL" clId="{5CF9E340-BD86-4607-BBB2-F01F414A4E39}" dt="2024-11-14T14:10:02.747" v="5381" actId="1076"/>
          <ac:spMkLst>
            <pc:docMk/>
            <pc:sldMk cId="2622860989" sldId="262"/>
            <ac:spMk id="11" creationId="{5AE05BBA-26BC-F6D3-64F8-06A04DC96DC8}"/>
          </ac:spMkLst>
        </pc:spChg>
        <pc:spChg chg="mod modVis">
          <ac:chgData name="Pierre-Yves Beaudouin" userId="7caa6096-1f86-4956-9481-e141b653e8e5" providerId="ADAL" clId="{5CF9E340-BD86-4607-BBB2-F01F414A4E39}" dt="2024-11-13T15:46:25.726" v="3472" actId="14429"/>
          <ac:spMkLst>
            <pc:docMk/>
            <pc:sldMk cId="2622860989" sldId="262"/>
            <ac:spMk id="33" creationId="{2F0AE511-3FB1-13B4-CBD0-2996D544D8D4}"/>
          </ac:spMkLst>
        </pc:spChg>
        <pc:spChg chg="mod modVis">
          <ac:chgData name="Pierre-Yves Beaudouin" userId="7caa6096-1f86-4956-9481-e141b653e8e5" providerId="ADAL" clId="{5CF9E340-BD86-4607-BBB2-F01F414A4E39}" dt="2024-11-13T15:46:25.117" v="3471" actId="14429"/>
          <ac:spMkLst>
            <pc:docMk/>
            <pc:sldMk cId="2622860989" sldId="262"/>
            <ac:spMk id="34" creationId="{0970DD18-C8BC-4F8F-55FA-E9E44A7BB66C}"/>
          </ac:spMkLst>
        </pc:spChg>
        <pc:spChg chg="add del mod">
          <ac:chgData name="Pierre-Yves Beaudouin" userId="7caa6096-1f86-4956-9481-e141b653e8e5" providerId="ADAL" clId="{5CF9E340-BD86-4607-BBB2-F01F414A4E39}" dt="2024-11-13T15:46:10.721" v="3464" actId="478"/>
          <ac:spMkLst>
            <pc:docMk/>
            <pc:sldMk cId="2622860989" sldId="262"/>
            <ac:spMk id="40" creationId="{2665308A-25B4-2CC5-A3C4-1E3BF5889672}"/>
          </ac:spMkLst>
        </pc:spChg>
        <pc:spChg chg="del mod">
          <ac:chgData name="Pierre-Yves Beaudouin" userId="7caa6096-1f86-4956-9481-e141b653e8e5" providerId="ADAL" clId="{5CF9E340-BD86-4607-BBB2-F01F414A4E39}" dt="2024-10-25T13:57:40.999" v="760" actId="478"/>
          <ac:spMkLst>
            <pc:docMk/>
            <pc:sldMk cId="2622860989" sldId="262"/>
            <ac:spMk id="42" creationId="{826789E8-D305-176F-003F-1089CF239B87}"/>
          </ac:spMkLst>
        </pc:spChg>
        <pc:grpChg chg="mod">
          <ac:chgData name="Pierre-Yves Beaudouin" userId="7caa6096-1f86-4956-9481-e141b653e8e5" providerId="ADAL" clId="{5CF9E340-BD86-4607-BBB2-F01F414A4E39}" dt="2024-11-13T16:01:32.200" v="3546" actId="1076"/>
          <ac:grpSpMkLst>
            <pc:docMk/>
            <pc:sldMk cId="2622860989" sldId="262"/>
            <ac:grpSpMk id="45" creationId="{5501E2C2-B6C1-2216-90A8-FF865EEB9C7C}"/>
          </ac:grpSpMkLst>
        </pc:grpChg>
        <pc:graphicFrameChg chg="mod modGraphic">
          <ac:chgData name="Pierre-Yves Beaudouin" userId="7caa6096-1f86-4956-9481-e141b653e8e5" providerId="ADAL" clId="{5CF9E340-BD86-4607-BBB2-F01F414A4E39}" dt="2024-11-13T14:48:10.477" v="3391" actId="6549"/>
          <ac:graphicFrameMkLst>
            <pc:docMk/>
            <pc:sldMk cId="2622860989" sldId="262"/>
            <ac:graphicFrameMk id="2" creationId="{A20BCC95-2E5C-E00C-5B59-1F688573CBBF}"/>
          </ac:graphicFrameMkLst>
        </pc:graphicFrameChg>
        <pc:graphicFrameChg chg="add mod ord modGraphic">
          <ac:chgData name="Pierre-Yves Beaudouin" userId="7caa6096-1f86-4956-9481-e141b653e8e5" providerId="ADAL" clId="{5CF9E340-BD86-4607-BBB2-F01F414A4E39}" dt="2024-11-13T18:52:55.622" v="3993" actId="203"/>
          <ac:graphicFrameMkLst>
            <pc:docMk/>
            <pc:sldMk cId="2622860989" sldId="262"/>
            <ac:graphicFrameMk id="3" creationId="{796EE851-2F26-E0FC-B57B-56808D179ADE}"/>
          </ac:graphicFrameMkLst>
        </pc:graphicFrameChg>
        <pc:graphicFrameChg chg="mod modVis modGraphic">
          <ac:chgData name="Pierre-Yves Beaudouin" userId="7caa6096-1f86-4956-9481-e141b653e8e5" providerId="ADAL" clId="{5CF9E340-BD86-4607-BBB2-F01F414A4E39}" dt="2024-11-14T14:09:48.290" v="5379" actId="242"/>
          <ac:graphicFrameMkLst>
            <pc:docMk/>
            <pc:sldMk cId="2622860989" sldId="262"/>
            <ac:graphicFrameMk id="9" creationId="{64C6C7BA-C8FF-471C-8468-7A7D5A3D2C8B}"/>
          </ac:graphicFrameMkLst>
        </pc:graphicFrameChg>
        <pc:graphicFrameChg chg="mod modGraphic">
          <ac:chgData name="Pierre-Yves Beaudouin" userId="7caa6096-1f86-4956-9481-e141b653e8e5" providerId="ADAL" clId="{5CF9E340-BD86-4607-BBB2-F01F414A4E39}" dt="2024-11-13T17:26:18.965" v="3759" actId="20577"/>
          <ac:graphicFrameMkLst>
            <pc:docMk/>
            <pc:sldMk cId="2622860989" sldId="262"/>
            <ac:graphicFrameMk id="20" creationId="{F87083D6-D270-FC19-923C-0826EE6A7F18}"/>
          </ac:graphicFrameMkLst>
        </pc:graphicFrameChg>
        <pc:picChg chg="add mod">
          <ac:chgData name="Pierre-Yves Beaudouin" userId="7caa6096-1f86-4956-9481-e141b653e8e5" providerId="ADAL" clId="{5CF9E340-BD86-4607-BBB2-F01F414A4E39}" dt="2024-11-14T15:12:16.345" v="5519" actId="207"/>
          <ac:picMkLst>
            <pc:docMk/>
            <pc:sldMk cId="2622860989" sldId="262"/>
            <ac:picMk id="4" creationId="{74E86F29-F690-245C-AB32-1D1320F83938}"/>
          </ac:picMkLst>
        </pc:picChg>
        <pc:picChg chg="del">
          <ac:chgData name="Pierre-Yves Beaudouin" userId="7caa6096-1f86-4956-9481-e141b653e8e5" providerId="ADAL" clId="{5CF9E340-BD86-4607-BBB2-F01F414A4E39}" dt="2024-11-12T15:58:17.065" v="2155" actId="478"/>
          <ac:picMkLst>
            <pc:docMk/>
            <pc:sldMk cId="2622860989" sldId="262"/>
            <ac:picMk id="5" creationId="{799E088D-C164-FC13-EB47-E373D925E02F}"/>
          </ac:picMkLst>
        </pc:picChg>
        <pc:picChg chg="add mod">
          <ac:chgData name="Pierre-Yves Beaudouin" userId="7caa6096-1f86-4956-9481-e141b653e8e5" providerId="ADAL" clId="{5CF9E340-BD86-4607-BBB2-F01F414A4E39}" dt="2024-11-14T15:12:15.067" v="5518" actId="207"/>
          <ac:picMkLst>
            <pc:docMk/>
            <pc:sldMk cId="2622860989" sldId="262"/>
            <ac:picMk id="5" creationId="{B0622B08-2EAC-7B9F-E827-DC0C74F66209}"/>
          </ac:picMkLst>
        </pc:picChg>
        <pc:picChg chg="add mod">
          <ac:chgData name="Pierre-Yves Beaudouin" userId="7caa6096-1f86-4956-9481-e141b653e8e5" providerId="ADAL" clId="{5CF9E340-BD86-4607-BBB2-F01F414A4E39}" dt="2024-11-14T15:12:13.166" v="5517" actId="207"/>
          <ac:picMkLst>
            <pc:docMk/>
            <pc:sldMk cId="2622860989" sldId="262"/>
            <ac:picMk id="6" creationId="{BD9097CC-949D-24F2-3617-AB8F5F7AE724}"/>
          </ac:picMkLst>
        </pc:picChg>
        <pc:picChg chg="add mod">
          <ac:chgData name="Pierre-Yves Beaudouin" userId="7caa6096-1f86-4956-9481-e141b653e8e5" providerId="ADAL" clId="{5CF9E340-BD86-4607-BBB2-F01F414A4E39}" dt="2024-11-14T15:11:51.548" v="5513" actId="1037"/>
          <ac:picMkLst>
            <pc:docMk/>
            <pc:sldMk cId="2622860989" sldId="262"/>
            <ac:picMk id="7" creationId="{496DF820-6BCB-BA2B-46F9-03B59932383D}"/>
          </ac:picMkLst>
        </pc:picChg>
        <pc:picChg chg="del">
          <ac:chgData name="Pierre-Yves Beaudouin" userId="7caa6096-1f86-4956-9481-e141b653e8e5" providerId="ADAL" clId="{5CF9E340-BD86-4607-BBB2-F01F414A4E39}" dt="2024-11-12T15:58:16.178" v="2154" actId="478"/>
          <ac:picMkLst>
            <pc:docMk/>
            <pc:sldMk cId="2622860989" sldId="262"/>
            <ac:picMk id="7" creationId="{A9EC6309-A6F8-3081-C910-1AA938E923CD}"/>
          </ac:picMkLst>
        </pc:picChg>
        <pc:picChg chg="add mod">
          <ac:chgData name="Pierre-Yves Beaudouin" userId="7caa6096-1f86-4956-9481-e141b653e8e5" providerId="ADAL" clId="{5CF9E340-BD86-4607-BBB2-F01F414A4E39}" dt="2024-11-14T15:11:30.915" v="5511" actId="207"/>
          <ac:picMkLst>
            <pc:docMk/>
            <pc:sldMk cId="2622860989" sldId="262"/>
            <ac:picMk id="8" creationId="{3FD7E2BF-E66A-C28C-89EB-2D5E91BA305E}"/>
          </ac:picMkLst>
        </pc:picChg>
        <pc:picChg chg="add mod">
          <ac:chgData name="Pierre-Yves Beaudouin" userId="7caa6096-1f86-4956-9481-e141b653e8e5" providerId="ADAL" clId="{5CF9E340-BD86-4607-BBB2-F01F414A4E39}" dt="2024-11-14T15:11:28.813" v="5510" actId="207"/>
          <ac:picMkLst>
            <pc:docMk/>
            <pc:sldMk cId="2622860989" sldId="262"/>
            <ac:picMk id="12" creationId="{457BD663-865C-D0FA-C444-D28F430AC576}"/>
          </ac:picMkLst>
        </pc:picChg>
        <pc:picChg chg="add mod">
          <ac:chgData name="Pierre-Yves Beaudouin" userId="7caa6096-1f86-4956-9481-e141b653e8e5" providerId="ADAL" clId="{5CF9E340-BD86-4607-BBB2-F01F414A4E39}" dt="2024-11-13T11:01:43.750" v="2430"/>
          <ac:picMkLst>
            <pc:docMk/>
            <pc:sldMk cId="2622860989" sldId="262"/>
            <ac:picMk id="13" creationId="{873DA253-88B1-098B-9753-B58A8C51FB5B}"/>
          </ac:picMkLst>
        </pc:picChg>
        <pc:picChg chg="mod modVis">
          <ac:chgData name="Pierre-Yves Beaudouin" userId="7caa6096-1f86-4956-9481-e141b653e8e5" providerId="ADAL" clId="{5CF9E340-BD86-4607-BBB2-F01F414A4E39}" dt="2024-11-13T15:46:27.227" v="3475" actId="14429"/>
          <ac:picMkLst>
            <pc:docMk/>
            <pc:sldMk cId="2622860989" sldId="262"/>
            <ac:picMk id="16" creationId="{845A25F5-9DC0-CCA9-C8DA-0789AA161C97}"/>
          </ac:picMkLst>
        </pc:picChg>
        <pc:picChg chg="mod modVis">
          <ac:chgData name="Pierre-Yves Beaudouin" userId="7caa6096-1f86-4956-9481-e141b653e8e5" providerId="ADAL" clId="{5CF9E340-BD86-4607-BBB2-F01F414A4E39}" dt="2024-11-13T15:46:26.716" v="3474" actId="14429"/>
          <ac:picMkLst>
            <pc:docMk/>
            <pc:sldMk cId="2622860989" sldId="262"/>
            <ac:picMk id="18" creationId="{ED6D8821-ED11-4BE6-2A22-D112E58E235A}"/>
          </ac:picMkLst>
        </pc:picChg>
        <pc:picChg chg="mod modVis">
          <ac:chgData name="Pierre-Yves Beaudouin" userId="7caa6096-1f86-4956-9481-e141b653e8e5" providerId="ADAL" clId="{5CF9E340-BD86-4607-BBB2-F01F414A4E39}" dt="2024-11-13T15:46:26.181" v="3473" actId="14429"/>
          <ac:picMkLst>
            <pc:docMk/>
            <pc:sldMk cId="2622860989" sldId="262"/>
            <ac:picMk id="21" creationId="{E8263ED7-AB05-D653-5E40-2DBDCA44EB14}"/>
          </ac:picMkLst>
        </pc:picChg>
        <pc:picChg chg="mod modCrop">
          <ac:chgData name="Pierre-Yves Beaudouin" userId="7caa6096-1f86-4956-9481-e141b653e8e5" providerId="ADAL" clId="{5CF9E340-BD86-4607-BBB2-F01F414A4E39}" dt="2024-11-14T15:43:18.951" v="5537" actId="732"/>
          <ac:picMkLst>
            <pc:docMk/>
            <pc:sldMk cId="2622860989" sldId="262"/>
            <ac:picMk id="23" creationId="{23A426FC-5D51-0FB4-AEA4-C244107157A3}"/>
          </ac:picMkLst>
        </pc:picChg>
        <pc:picChg chg="mod">
          <ac:chgData name="Pierre-Yves Beaudouin" userId="7caa6096-1f86-4956-9481-e141b653e8e5" providerId="ADAL" clId="{5CF9E340-BD86-4607-BBB2-F01F414A4E39}" dt="2024-11-14T15:44:58.395" v="5543" actId="14826"/>
          <ac:picMkLst>
            <pc:docMk/>
            <pc:sldMk cId="2622860989" sldId="262"/>
            <ac:picMk id="25" creationId="{5D5D5C15-0E3A-A7D9-5755-E42E137400BE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 mod modRxn">
              <pc226:chgData name="Pierre-Yves Beaudouin" userId="7caa6096-1f86-4956-9481-e141b653e8e5" providerId="ADAL" clId="{5CF9E340-BD86-4607-BBB2-F01F414A4E39}" dt="2024-11-13T14:31:29.102" v="3229"/>
              <pc2:cmMkLst xmlns:pc2="http://schemas.microsoft.com/office/powerpoint/2019/9/main/command">
                <pc:docMk/>
                <pc:sldMk cId="2622860989" sldId="262"/>
                <pc2:cmMk id="{1F69341E-CEC1-44E9-A7BD-8C4A49D594C9}"/>
              </pc2:cmMkLst>
            </pc226:cmChg>
            <pc226:cmChg xmlns:pc226="http://schemas.microsoft.com/office/powerpoint/2022/06/main/command" chg="add">
              <pc226:chgData name="Pierre-Yves Beaudouin" userId="7caa6096-1f86-4956-9481-e141b653e8e5" providerId="ADAL" clId="{5CF9E340-BD86-4607-BBB2-F01F414A4E39}" dt="2024-11-13T12:58:43.556" v="3155"/>
              <pc2:cmMkLst xmlns:pc2="http://schemas.microsoft.com/office/powerpoint/2019/9/main/command">
                <pc:docMk/>
                <pc:sldMk cId="2622860989" sldId="262"/>
                <pc2:cmMk id="{F5F46AF8-F93B-49AB-87BC-E02E8C5B2221}"/>
              </pc2:cmMkLst>
            </pc226:cmChg>
          </p:ext>
        </pc:extLst>
      </pc:sldChg>
      <pc:sldChg chg="add del">
        <pc:chgData name="Pierre-Yves Beaudouin" userId="7caa6096-1f86-4956-9481-e141b653e8e5" providerId="ADAL" clId="{5CF9E340-BD86-4607-BBB2-F01F414A4E39}" dt="2024-10-25T19:50:00.160" v="869" actId="47"/>
        <pc:sldMkLst>
          <pc:docMk/>
          <pc:sldMk cId="2174324088" sldId="264"/>
        </pc:sldMkLst>
      </pc:sldChg>
      <pc:sldChg chg="addSp delSp modSp new mod">
        <pc:chgData name="Pierre-Yves Beaudouin" userId="7caa6096-1f86-4956-9481-e141b653e8e5" providerId="ADAL" clId="{5CF9E340-BD86-4607-BBB2-F01F414A4E39}" dt="2024-11-12T09:47:21.204" v="920" actId="478"/>
        <pc:sldMkLst>
          <pc:docMk/>
          <pc:sldMk cId="175376637" sldId="265"/>
        </pc:sldMkLst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8" creationId="{27B176A1-E228-DED5-0B85-1BCBB09E7515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10" creationId="{D12DD694-9131-B0E0-CDDA-0CE39E5BEC7E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15" creationId="{21D21672-27DD-E2A0-05D3-C2B4D1A225B5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16" creationId="{636D90B8-9226-ED42-70D0-BB8EF6A7CA7A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17" creationId="{4003BE8F-CCA9-4D31-DCB9-F64495269C83}"/>
          </ac:spMkLst>
        </pc:spChg>
        <pc:spChg chg="mod">
          <ac:chgData name="Pierre-Yves Beaudouin" userId="7caa6096-1f86-4956-9481-e141b653e8e5" providerId="ADAL" clId="{5CF9E340-BD86-4607-BBB2-F01F414A4E39}" dt="2024-10-25T19:49:57.220" v="867" actId="1076"/>
          <ac:spMkLst>
            <pc:docMk/>
            <pc:sldMk cId="175376637" sldId="265"/>
            <ac:spMk id="19" creationId="{6E5D3CE7-9EA2-3AF0-3A2C-552A4FD07ECF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20" creationId="{3549A9D8-CAA2-DAFB-4146-CA14AE65E002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21" creationId="{EFAFD9B2-F82F-CB94-3001-CAB7F57F7F72}"/>
          </ac:spMkLst>
        </pc:spChg>
        <pc:spChg chg="mod">
          <ac:chgData name="Pierre-Yves Beaudouin" userId="7caa6096-1f86-4956-9481-e141b653e8e5" providerId="ADAL" clId="{5CF9E340-BD86-4607-BBB2-F01F414A4E39}" dt="2024-10-25T19:47:28.538" v="850" actId="208"/>
          <ac:spMkLst>
            <pc:docMk/>
            <pc:sldMk cId="175376637" sldId="265"/>
            <ac:spMk id="22" creationId="{4655A117-1EB6-5151-61F9-58B30C81ADB4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23" creationId="{D04DAF80-4051-A90C-26F9-302AE20A4EEA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24" creationId="{4A8E3B8C-6FB6-A1EA-6136-12D1DC12C80D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25" creationId="{1E4A4792-6E49-F366-75A3-AC02DB88395A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26" creationId="{444724A9-2944-2904-5F60-E11F4C15E683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27" creationId="{3306D755-E91A-DDCA-DBF3-58A1E77C943A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28" creationId="{FC2EFB85-0B0A-1AA5-4B3C-1F6E6DEE3B59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29" creationId="{3BB6C82E-3BFE-4E5B-0CCE-A5F335E7DDF9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30" creationId="{A61DCABF-40D1-AC6E-CA2F-9BDD9203AB9C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31" creationId="{806E9954-E6C9-0B49-DEC9-62274205D663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35" creationId="{4C9F4147-3F7F-70A6-6188-48C674CD16AB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36" creationId="{CEF56F2B-D4E6-4333-CC85-F2A666E02F92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37" creationId="{8E6BD2F5-A98A-4897-AA8D-1DEE4B1AAEE4}"/>
          </ac:spMkLst>
        </pc:spChg>
        <pc:spChg chg="mod">
          <ac:chgData name="Pierre-Yves Beaudouin" userId="7caa6096-1f86-4956-9481-e141b653e8e5" providerId="ADAL" clId="{5CF9E340-BD86-4607-BBB2-F01F414A4E39}" dt="2024-10-25T19:44:49.652" v="839"/>
          <ac:spMkLst>
            <pc:docMk/>
            <pc:sldMk cId="175376637" sldId="265"/>
            <ac:spMk id="38" creationId="{F2201FDD-6758-C70D-BC8E-9A0621FD030E}"/>
          </ac:spMkLst>
        </pc:spChg>
        <pc:spChg chg="add del mod">
          <ac:chgData name="Pierre-Yves Beaudouin" userId="7caa6096-1f86-4956-9481-e141b653e8e5" providerId="ADAL" clId="{5CF9E340-BD86-4607-BBB2-F01F414A4E39}" dt="2024-11-12T09:45:07.148" v="904" actId="478"/>
          <ac:spMkLst>
            <pc:docMk/>
            <pc:sldMk cId="175376637" sldId="265"/>
            <ac:spMk id="39" creationId="{3E880CD5-A34F-3581-0F3A-0A527E40974A}"/>
          </ac:spMkLst>
        </pc:spChg>
        <pc:spChg chg="add del mod">
          <ac:chgData name="Pierre-Yves Beaudouin" userId="7caa6096-1f86-4956-9481-e141b653e8e5" providerId="ADAL" clId="{5CF9E340-BD86-4607-BBB2-F01F414A4E39}" dt="2024-10-25T19:48:45.281" v="859" actId="478"/>
          <ac:spMkLst>
            <pc:docMk/>
            <pc:sldMk cId="175376637" sldId="265"/>
            <ac:spMk id="40" creationId="{2ED15E98-0CF4-DC7C-D3A1-353C05D024A7}"/>
          </ac:spMkLst>
        </pc:spChg>
        <pc:spChg chg="add del mod">
          <ac:chgData name="Pierre-Yves Beaudouin" userId="7caa6096-1f86-4956-9481-e141b653e8e5" providerId="ADAL" clId="{5CF9E340-BD86-4607-BBB2-F01F414A4E39}" dt="2024-11-12T09:45:07.148" v="904" actId="478"/>
          <ac:spMkLst>
            <pc:docMk/>
            <pc:sldMk cId="175376637" sldId="265"/>
            <ac:spMk id="41" creationId="{B0F9D65C-CFB2-A4D8-ABA7-5630591F22B4}"/>
          </ac:spMkLst>
        </pc:spChg>
        <pc:spChg chg="add del mod ord">
          <ac:chgData name="Pierre-Yves Beaudouin" userId="7caa6096-1f86-4956-9481-e141b653e8e5" providerId="ADAL" clId="{5CF9E340-BD86-4607-BBB2-F01F414A4E39}" dt="2024-11-12T09:45:07.148" v="904" actId="478"/>
          <ac:spMkLst>
            <pc:docMk/>
            <pc:sldMk cId="175376637" sldId="265"/>
            <ac:spMk id="42" creationId="{ED585124-FD68-52BC-1AD1-736D8B4EE6C9}"/>
          </ac:spMkLst>
        </pc:spChg>
        <pc:spChg chg="add del mod">
          <ac:chgData name="Pierre-Yves Beaudouin" userId="7caa6096-1f86-4956-9481-e141b653e8e5" providerId="ADAL" clId="{5CF9E340-BD86-4607-BBB2-F01F414A4E39}" dt="2024-11-12T09:45:07.148" v="904" actId="478"/>
          <ac:spMkLst>
            <pc:docMk/>
            <pc:sldMk cId="175376637" sldId="265"/>
            <ac:spMk id="48" creationId="{FFE73475-46CD-76F2-D0A9-C0E6BDDC72FC}"/>
          </ac:spMkLst>
        </pc:spChg>
        <pc:grpChg chg="add mod">
          <ac:chgData name="Pierre-Yves Beaudouin" userId="7caa6096-1f86-4956-9481-e141b653e8e5" providerId="ADAL" clId="{5CF9E340-BD86-4607-BBB2-F01F414A4E39}" dt="2024-10-25T19:45:23.739" v="842" actId="1076"/>
          <ac:grpSpMkLst>
            <pc:docMk/>
            <pc:sldMk cId="175376637" sldId="265"/>
            <ac:grpSpMk id="2" creationId="{60638940-4517-BB4C-EA9C-6B883E0E0C4B}"/>
          </ac:grpSpMkLst>
        </pc:grpChg>
        <pc:grpChg chg="add del mod">
          <ac:chgData name="Pierre-Yves Beaudouin" userId="7caa6096-1f86-4956-9481-e141b653e8e5" providerId="ADAL" clId="{5CF9E340-BD86-4607-BBB2-F01F414A4E39}" dt="2024-11-12T09:45:03.852" v="903" actId="478"/>
          <ac:grpSpMkLst>
            <pc:docMk/>
            <pc:sldMk cId="175376637" sldId="265"/>
            <ac:grpSpMk id="6" creationId="{68DE23C3-8C5F-ECE3-DBF1-E3EF562A76B7}"/>
          </ac:grpSpMkLst>
        </pc:grpChg>
        <pc:grpChg chg="mod">
          <ac:chgData name="Pierre-Yves Beaudouin" userId="7caa6096-1f86-4956-9481-e141b653e8e5" providerId="ADAL" clId="{5CF9E340-BD86-4607-BBB2-F01F414A4E39}" dt="2024-10-25T19:44:49.652" v="839"/>
          <ac:grpSpMkLst>
            <pc:docMk/>
            <pc:sldMk cId="175376637" sldId="265"/>
            <ac:grpSpMk id="7" creationId="{6C7F1532-D241-A667-A460-3E33CAE77808}"/>
          </ac:grpSpMkLst>
        </pc:grpChg>
        <pc:grpChg chg="mod">
          <ac:chgData name="Pierre-Yves Beaudouin" userId="7caa6096-1f86-4956-9481-e141b653e8e5" providerId="ADAL" clId="{5CF9E340-BD86-4607-BBB2-F01F414A4E39}" dt="2024-10-25T19:44:49.652" v="839"/>
          <ac:grpSpMkLst>
            <pc:docMk/>
            <pc:sldMk cId="175376637" sldId="265"/>
            <ac:grpSpMk id="9" creationId="{57991FE3-6AFC-6EAB-4595-53C4DEE7FD19}"/>
          </ac:grpSpMkLst>
        </pc:grpChg>
        <pc:grpChg chg="mod">
          <ac:chgData name="Pierre-Yves Beaudouin" userId="7caa6096-1f86-4956-9481-e141b653e8e5" providerId="ADAL" clId="{5CF9E340-BD86-4607-BBB2-F01F414A4E39}" dt="2024-10-25T19:44:49.652" v="839"/>
          <ac:grpSpMkLst>
            <pc:docMk/>
            <pc:sldMk cId="175376637" sldId="265"/>
            <ac:grpSpMk id="11" creationId="{6BFD36C6-CD90-8E9F-F888-06F0EF56C779}"/>
          </ac:grpSpMkLst>
        </pc:grpChg>
        <pc:grpChg chg="mod">
          <ac:chgData name="Pierre-Yves Beaudouin" userId="7caa6096-1f86-4956-9481-e141b653e8e5" providerId="ADAL" clId="{5CF9E340-BD86-4607-BBB2-F01F414A4E39}" dt="2024-10-25T19:44:49.652" v="839"/>
          <ac:grpSpMkLst>
            <pc:docMk/>
            <pc:sldMk cId="175376637" sldId="265"/>
            <ac:grpSpMk id="33" creationId="{5329201E-662E-C498-1514-325334E30163}"/>
          </ac:grpSpMkLst>
        </pc:grpChg>
        <pc:grpChg chg="mod">
          <ac:chgData name="Pierre-Yves Beaudouin" userId="7caa6096-1f86-4956-9481-e141b653e8e5" providerId="ADAL" clId="{5CF9E340-BD86-4607-BBB2-F01F414A4E39}" dt="2024-10-25T19:44:49.652" v="839"/>
          <ac:grpSpMkLst>
            <pc:docMk/>
            <pc:sldMk cId="175376637" sldId="265"/>
            <ac:grpSpMk id="34" creationId="{F4CD7C04-B86F-423C-AACC-314D892285D4}"/>
          </ac:grpSpMkLst>
        </pc:grpChg>
        <pc:picChg chg="mod">
          <ac:chgData name="Pierre-Yves Beaudouin" userId="7caa6096-1f86-4956-9481-e141b653e8e5" providerId="ADAL" clId="{5CF9E340-BD86-4607-BBB2-F01F414A4E39}" dt="2024-10-25T19:44:49.652" v="839"/>
          <ac:picMkLst>
            <pc:docMk/>
            <pc:sldMk cId="175376637" sldId="265"/>
            <ac:picMk id="3" creationId="{E0BD9E40-2B1A-CEDE-C77C-2DEB95C67544}"/>
          </ac:picMkLst>
        </pc:picChg>
        <pc:picChg chg="mod">
          <ac:chgData name="Pierre-Yves Beaudouin" userId="7caa6096-1f86-4956-9481-e141b653e8e5" providerId="ADAL" clId="{5CF9E340-BD86-4607-BBB2-F01F414A4E39}" dt="2024-10-25T19:44:49.652" v="839"/>
          <ac:picMkLst>
            <pc:docMk/>
            <pc:sldMk cId="175376637" sldId="265"/>
            <ac:picMk id="4" creationId="{B6D94224-513C-8339-7D89-6B3327644E85}"/>
          </ac:picMkLst>
        </pc:picChg>
        <pc:picChg chg="mod">
          <ac:chgData name="Pierre-Yves Beaudouin" userId="7caa6096-1f86-4956-9481-e141b653e8e5" providerId="ADAL" clId="{5CF9E340-BD86-4607-BBB2-F01F414A4E39}" dt="2024-10-25T19:44:49.652" v="839"/>
          <ac:picMkLst>
            <pc:docMk/>
            <pc:sldMk cId="175376637" sldId="265"/>
            <ac:picMk id="5" creationId="{F2B32CFE-C4FB-0476-C801-4FA69C43BA5C}"/>
          </ac:picMkLst>
        </pc:picChg>
        <pc:picChg chg="mod">
          <ac:chgData name="Pierre-Yves Beaudouin" userId="7caa6096-1f86-4956-9481-e141b653e8e5" providerId="ADAL" clId="{5CF9E340-BD86-4607-BBB2-F01F414A4E39}" dt="2024-10-25T19:44:49.652" v="839"/>
          <ac:picMkLst>
            <pc:docMk/>
            <pc:sldMk cId="175376637" sldId="265"/>
            <ac:picMk id="18" creationId="{7ADE2EE0-D336-A89E-F88E-E1407802C879}"/>
          </ac:picMkLst>
        </pc:picChg>
        <pc:picChg chg="mod">
          <ac:chgData name="Pierre-Yves Beaudouin" userId="7caa6096-1f86-4956-9481-e141b653e8e5" providerId="ADAL" clId="{5CF9E340-BD86-4607-BBB2-F01F414A4E39}" dt="2024-10-25T19:44:49.652" v="839"/>
          <ac:picMkLst>
            <pc:docMk/>
            <pc:sldMk cId="175376637" sldId="265"/>
            <ac:picMk id="32" creationId="{4C72244B-6A9D-9CDC-5EF4-142530E0E0A3}"/>
          </ac:picMkLst>
        </pc:picChg>
        <pc:picChg chg="add del mod modCrop">
          <ac:chgData name="Pierre-Yves Beaudouin" userId="7caa6096-1f86-4956-9481-e141b653e8e5" providerId="ADAL" clId="{5CF9E340-BD86-4607-BBB2-F01F414A4E39}" dt="2024-11-12T09:47:21.204" v="920" actId="478"/>
          <ac:picMkLst>
            <pc:docMk/>
            <pc:sldMk cId="175376637" sldId="265"/>
            <ac:picMk id="44" creationId="{2A899F74-4DDB-C121-3B02-65A17A747AAF}"/>
          </ac:picMkLst>
        </pc:picChg>
        <pc:cxnChg chg="mod">
          <ac:chgData name="Pierre-Yves Beaudouin" userId="7caa6096-1f86-4956-9481-e141b653e8e5" providerId="ADAL" clId="{5CF9E340-BD86-4607-BBB2-F01F414A4E39}" dt="2024-10-25T19:44:49.652" v="839"/>
          <ac:cxnSpMkLst>
            <pc:docMk/>
            <pc:sldMk cId="175376637" sldId="265"/>
            <ac:cxnSpMk id="12" creationId="{2EBC51ED-0799-7E98-CC27-C1C5589D9681}"/>
          </ac:cxnSpMkLst>
        </pc:cxnChg>
        <pc:cxnChg chg="mod">
          <ac:chgData name="Pierre-Yves Beaudouin" userId="7caa6096-1f86-4956-9481-e141b653e8e5" providerId="ADAL" clId="{5CF9E340-BD86-4607-BBB2-F01F414A4E39}" dt="2024-11-12T09:45:03.852" v="903" actId="478"/>
          <ac:cxnSpMkLst>
            <pc:docMk/>
            <pc:sldMk cId="175376637" sldId="265"/>
            <ac:cxnSpMk id="13" creationId="{B31CE568-A759-A076-1C88-974804A14A1A}"/>
          </ac:cxnSpMkLst>
        </pc:cxnChg>
        <pc:cxnChg chg="mod">
          <ac:chgData name="Pierre-Yves Beaudouin" userId="7caa6096-1f86-4956-9481-e141b653e8e5" providerId="ADAL" clId="{5CF9E340-BD86-4607-BBB2-F01F414A4E39}" dt="2024-11-12T09:45:03.852" v="903" actId="478"/>
          <ac:cxnSpMkLst>
            <pc:docMk/>
            <pc:sldMk cId="175376637" sldId="265"/>
            <ac:cxnSpMk id="14" creationId="{0234F77C-4963-05FD-3EA8-15DD9100C870}"/>
          </ac:cxnSpMkLst>
        </pc:cxnChg>
        <pc:cxnChg chg="add del mod">
          <ac:chgData name="Pierre-Yves Beaudouin" userId="7caa6096-1f86-4956-9481-e141b653e8e5" providerId="ADAL" clId="{5CF9E340-BD86-4607-BBB2-F01F414A4E39}" dt="2024-11-12T09:45:07.148" v="904" actId="478"/>
          <ac:cxnSpMkLst>
            <pc:docMk/>
            <pc:sldMk cId="175376637" sldId="265"/>
            <ac:cxnSpMk id="43" creationId="{344FE5BE-F614-1B5F-0555-8CE60D2332A4}"/>
          </ac:cxnSpMkLst>
        </pc:cxnChg>
      </pc:sldChg>
      <pc:sldChg chg="addSp delSp modSp add mod">
        <pc:chgData name="Pierre-Yves Beaudouin" userId="7caa6096-1f86-4956-9481-e141b653e8e5" providerId="ADAL" clId="{5CF9E340-BD86-4607-BBB2-F01F414A4E39}" dt="2024-11-14T15:07:37.552" v="5494" actId="207"/>
        <pc:sldMkLst>
          <pc:docMk/>
          <pc:sldMk cId="1151514378" sldId="266"/>
        </pc:sldMkLst>
        <pc:spChg chg="add mod">
          <ac:chgData name="Pierre-Yves Beaudouin" userId="7caa6096-1f86-4956-9481-e141b653e8e5" providerId="ADAL" clId="{5CF9E340-BD86-4607-BBB2-F01F414A4E39}" dt="2024-11-13T17:21:36.414" v="3752" actId="34135"/>
          <ac:spMkLst>
            <pc:docMk/>
            <pc:sldMk cId="1151514378" sldId="266"/>
            <ac:spMk id="2" creationId="{2BE18478-A72A-C236-05BC-E687C248C9F1}"/>
          </ac:spMkLst>
        </pc:spChg>
        <pc:spChg chg="del">
          <ac:chgData name="Pierre-Yves Beaudouin" userId="7caa6096-1f86-4956-9481-e141b653e8e5" providerId="ADAL" clId="{5CF9E340-BD86-4607-BBB2-F01F414A4E39}" dt="2024-11-13T16:03:11.794" v="3559" actId="478"/>
          <ac:spMkLst>
            <pc:docMk/>
            <pc:sldMk cId="1151514378" sldId="266"/>
            <ac:spMk id="2" creationId="{54B2DC67-8EB8-276C-66AF-3A87E24C602A}"/>
          </ac:spMkLst>
        </pc:spChg>
        <pc:spChg chg="add mod">
          <ac:chgData name="Pierre-Yves Beaudouin" userId="7caa6096-1f86-4956-9481-e141b653e8e5" providerId="ADAL" clId="{5CF9E340-BD86-4607-BBB2-F01F414A4E39}" dt="2024-11-13T17:21:39.416" v="3753" actId="34135"/>
          <ac:spMkLst>
            <pc:docMk/>
            <pc:sldMk cId="1151514378" sldId="266"/>
            <ac:spMk id="3" creationId="{342139FC-E6DE-7266-BF2F-B7946D27336D}"/>
          </ac:spMkLst>
        </pc:spChg>
        <pc:spChg chg="del">
          <ac:chgData name="Pierre-Yves Beaudouin" userId="7caa6096-1f86-4956-9481-e141b653e8e5" providerId="ADAL" clId="{5CF9E340-BD86-4607-BBB2-F01F414A4E39}" dt="2024-11-13T16:03:11.794" v="3559" actId="478"/>
          <ac:spMkLst>
            <pc:docMk/>
            <pc:sldMk cId="1151514378" sldId="266"/>
            <ac:spMk id="3" creationId="{682BC3B5-6525-CC0B-94C6-EA49692A0C3D}"/>
          </ac:spMkLst>
        </pc:spChg>
        <pc:spChg chg="del">
          <ac:chgData name="Pierre-Yves Beaudouin" userId="7caa6096-1f86-4956-9481-e141b653e8e5" providerId="ADAL" clId="{5CF9E340-BD86-4607-BBB2-F01F414A4E39}" dt="2024-11-13T15:54:58.541" v="3483" actId="478"/>
          <ac:spMkLst>
            <pc:docMk/>
            <pc:sldMk cId="1151514378" sldId="266"/>
            <ac:spMk id="5" creationId="{294F4A19-CAB5-8E53-EF7B-B4AB186454A1}"/>
          </ac:spMkLst>
        </pc:spChg>
        <pc:spChg chg="add mod topLvl">
          <ac:chgData name="Pierre-Yves Beaudouin" userId="7caa6096-1f86-4956-9481-e141b653e8e5" providerId="ADAL" clId="{5CF9E340-BD86-4607-BBB2-F01F414A4E39}" dt="2024-11-14T09:11:37.576" v="5156" actId="164"/>
          <ac:spMkLst>
            <pc:docMk/>
            <pc:sldMk cId="1151514378" sldId="266"/>
            <ac:spMk id="5" creationId="{E2E53799-12BD-965D-08EB-93BA9053E403}"/>
          </ac:spMkLst>
        </pc:spChg>
        <pc:spChg chg="del">
          <ac:chgData name="Pierre-Yves Beaudouin" userId="7caa6096-1f86-4956-9481-e141b653e8e5" providerId="ADAL" clId="{5CF9E340-BD86-4607-BBB2-F01F414A4E39}" dt="2024-11-13T16:03:11.794" v="3559" actId="478"/>
          <ac:spMkLst>
            <pc:docMk/>
            <pc:sldMk cId="1151514378" sldId="266"/>
            <ac:spMk id="6" creationId="{D461BEEF-6B2A-3420-4C69-A4919C3BF17C}"/>
          </ac:spMkLst>
        </pc:spChg>
        <pc:spChg chg="add mod topLvl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6" creationId="{E3CBF065-12BA-1685-852C-04F27255A2EF}"/>
          </ac:spMkLst>
        </pc:spChg>
        <pc:spChg chg="add mod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8" creationId="{7EDF6267-7D60-0D9D-C304-57BAA8208580}"/>
          </ac:spMkLst>
        </pc:spChg>
        <pc:spChg chg="add mod topLvl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10" creationId="{AFC00137-946D-F742-EC2A-2C0B8CA06296}"/>
          </ac:spMkLst>
        </pc:spChg>
        <pc:spChg chg="add mod topLvl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11" creationId="{0B0D2D39-8744-02AA-5C1C-40F1E79E9FFE}"/>
          </ac:spMkLst>
        </pc:spChg>
        <pc:spChg chg="add mod topLvl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12" creationId="{91B8D317-F6F2-585A-A2FD-0D7E03FD47D5}"/>
          </ac:spMkLst>
        </pc:spChg>
        <pc:spChg chg="add mod topLvl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13" creationId="{67A7EF5C-3A74-970C-B2B5-64E40E0D341D}"/>
          </ac:spMkLst>
        </pc:spChg>
        <pc:spChg chg="del">
          <ac:chgData name="Pierre-Yves Beaudouin" userId="7caa6096-1f86-4956-9481-e141b653e8e5" providerId="ADAL" clId="{5CF9E340-BD86-4607-BBB2-F01F414A4E39}" dt="2024-11-13T16:03:11.794" v="3559" actId="478"/>
          <ac:spMkLst>
            <pc:docMk/>
            <pc:sldMk cId="1151514378" sldId="266"/>
            <ac:spMk id="14" creationId="{1B1EBDBF-5629-8EFB-3237-8DE18EF0FF6A}"/>
          </ac:spMkLst>
        </pc:spChg>
        <pc:spChg chg="add mod topLvl">
          <ac:chgData name="Pierre-Yves Beaudouin" userId="7caa6096-1f86-4956-9481-e141b653e8e5" providerId="ADAL" clId="{5CF9E340-BD86-4607-BBB2-F01F414A4E39}" dt="2024-11-14T09:11:37.576" v="5156" actId="164"/>
          <ac:spMkLst>
            <pc:docMk/>
            <pc:sldMk cId="1151514378" sldId="266"/>
            <ac:spMk id="14" creationId="{D72E0B01-C024-955B-2FE9-0AAB22AF56F0}"/>
          </ac:spMkLst>
        </pc:spChg>
        <pc:spChg chg="add mod topLvl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15" creationId="{28C09EDB-E63E-908D-18FE-E30E28C10A42}"/>
          </ac:spMkLst>
        </pc:spChg>
        <pc:spChg chg="add mod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18" creationId="{12AE9CD6-19C9-7693-F46D-1722E82CDAFE}"/>
          </ac:spMkLst>
        </pc:spChg>
        <pc:spChg chg="add mod topLvl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19" creationId="{A9CA145E-CAD0-BF1B-00C4-46A9424CED6C}"/>
          </ac:spMkLst>
        </pc:spChg>
        <pc:spChg chg="mod">
          <ac:chgData name="Pierre-Yves Beaudouin" userId="7caa6096-1f86-4956-9481-e141b653e8e5" providerId="ADAL" clId="{5CF9E340-BD86-4607-BBB2-F01F414A4E39}" dt="2024-11-14T11:19:16.360" v="5244" actId="20577"/>
          <ac:spMkLst>
            <pc:docMk/>
            <pc:sldMk cId="1151514378" sldId="266"/>
            <ac:spMk id="23" creationId="{D174918D-B85C-2944-794A-69649B6B2B62}"/>
          </ac:spMkLst>
        </pc:spChg>
        <pc:spChg chg="add mod">
          <ac:chgData name="Pierre-Yves Beaudouin" userId="7caa6096-1f86-4956-9481-e141b653e8e5" providerId="ADAL" clId="{5CF9E340-BD86-4607-BBB2-F01F414A4E39}" dt="2024-11-14T09:08:56.705" v="5147" actId="553"/>
          <ac:spMkLst>
            <pc:docMk/>
            <pc:sldMk cId="1151514378" sldId="266"/>
            <ac:spMk id="24" creationId="{1DDD443F-4F4B-36F6-9F14-DA0571DA0674}"/>
          </ac:spMkLst>
        </pc:spChg>
        <pc:spChg chg="add mod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25" creationId="{EE68C855-FA5D-EAC7-7252-C56DB345D27D}"/>
          </ac:spMkLst>
        </pc:spChg>
        <pc:spChg chg="add mod">
          <ac:chgData name="Pierre-Yves Beaudouin" userId="7caa6096-1f86-4956-9481-e141b653e8e5" providerId="ADAL" clId="{5CF9E340-BD86-4607-BBB2-F01F414A4E39}" dt="2024-11-14T09:11:21.961" v="5153" actId="164"/>
          <ac:spMkLst>
            <pc:docMk/>
            <pc:sldMk cId="1151514378" sldId="266"/>
            <ac:spMk id="29" creationId="{53A3DE65-22ED-2615-8920-A3FE8F13829E}"/>
          </ac:spMkLst>
        </pc:spChg>
        <pc:spChg chg="mod">
          <ac:chgData name="Pierre-Yves Beaudouin" userId="7caa6096-1f86-4956-9481-e141b653e8e5" providerId="ADAL" clId="{5CF9E340-BD86-4607-BBB2-F01F414A4E39}" dt="2024-11-14T14:58:14.959" v="5463" actId="14826"/>
          <ac:spMkLst>
            <pc:docMk/>
            <pc:sldMk cId="1151514378" sldId="266"/>
            <ac:spMk id="33" creationId="{2F0AE511-3FB1-13B4-CBD0-2996D544D8D4}"/>
          </ac:spMkLst>
        </pc:spChg>
        <pc:spChg chg="mod">
          <ac:chgData name="Pierre-Yves Beaudouin" userId="7caa6096-1f86-4956-9481-e141b653e8e5" providerId="ADAL" clId="{5CF9E340-BD86-4607-BBB2-F01F414A4E39}" dt="2024-11-14T14:58:14.959" v="5463" actId="14826"/>
          <ac:spMkLst>
            <pc:docMk/>
            <pc:sldMk cId="1151514378" sldId="266"/>
            <ac:spMk id="34" creationId="{0970DD18-C8BC-4F8F-55FA-E9E44A7BB66C}"/>
          </ac:spMkLst>
        </pc:spChg>
        <pc:spChg chg="mod">
          <ac:chgData name="Pierre-Yves Beaudouin" userId="7caa6096-1f86-4956-9481-e141b653e8e5" providerId="ADAL" clId="{5CF9E340-BD86-4607-BBB2-F01F414A4E39}" dt="2024-11-14T14:57:40.266" v="5457" actId="14826"/>
          <ac:spMkLst>
            <pc:docMk/>
            <pc:sldMk cId="1151514378" sldId="266"/>
            <ac:spMk id="37" creationId="{1EB4E7D9-E1A1-6C68-EA55-9E872DDDB291}"/>
          </ac:spMkLst>
        </pc:spChg>
        <pc:spChg chg="mod">
          <ac:chgData name="Pierre-Yves Beaudouin" userId="7caa6096-1f86-4956-9481-e141b653e8e5" providerId="ADAL" clId="{5CF9E340-BD86-4607-BBB2-F01F414A4E39}" dt="2024-11-14T14:57:40.266" v="5457" actId="14826"/>
          <ac:spMkLst>
            <pc:docMk/>
            <pc:sldMk cId="1151514378" sldId="266"/>
            <ac:spMk id="38" creationId="{ABF551EA-489C-EC20-7080-07F21C1751A0}"/>
          </ac:spMkLst>
        </pc:spChg>
        <pc:spChg chg="del mod">
          <ac:chgData name="Pierre-Yves Beaudouin" userId="7caa6096-1f86-4956-9481-e141b653e8e5" providerId="ADAL" clId="{5CF9E340-BD86-4607-BBB2-F01F414A4E39}" dt="2024-11-14T08:12:37.530" v="4623" actId="478"/>
          <ac:spMkLst>
            <pc:docMk/>
            <pc:sldMk cId="1151514378" sldId="266"/>
            <ac:spMk id="65" creationId="{8F4FCEE7-7ACE-37AC-DC26-E07FAFFEE57A}"/>
          </ac:spMkLst>
        </pc:spChg>
        <pc:spChg chg="del">
          <ac:chgData name="Pierre-Yves Beaudouin" userId="7caa6096-1f86-4956-9481-e141b653e8e5" providerId="ADAL" clId="{5CF9E340-BD86-4607-BBB2-F01F414A4E39}" dt="2024-11-13T15:54:44.501" v="3481" actId="478"/>
          <ac:spMkLst>
            <pc:docMk/>
            <pc:sldMk cId="1151514378" sldId="266"/>
            <ac:spMk id="67" creationId="{2CED964D-BA8A-22F6-F9F7-5193922DFCB3}"/>
          </ac:spMkLst>
        </pc:spChg>
        <pc:spChg chg="mod">
          <ac:chgData name="Pierre-Yves Beaudouin" userId="7caa6096-1f86-4956-9481-e141b653e8e5" providerId="ADAL" clId="{5CF9E340-BD86-4607-BBB2-F01F414A4E39}" dt="2024-11-14T15:07:25.254" v="5491" actId="14826"/>
          <ac:spMkLst>
            <pc:docMk/>
            <pc:sldMk cId="1151514378" sldId="266"/>
            <ac:spMk id="232" creationId="{E38F0163-4F60-0A7B-1BCF-03E77144CB25}"/>
          </ac:spMkLst>
        </pc:spChg>
        <pc:spChg chg="mod">
          <ac:chgData name="Pierre-Yves Beaudouin" userId="7caa6096-1f86-4956-9481-e141b653e8e5" providerId="ADAL" clId="{5CF9E340-BD86-4607-BBB2-F01F414A4E39}" dt="2024-11-14T15:07:25.254" v="5491" actId="14826"/>
          <ac:spMkLst>
            <pc:docMk/>
            <pc:sldMk cId="1151514378" sldId="266"/>
            <ac:spMk id="233" creationId="{989207F2-2B4C-F0CC-73B1-275AD1607BA4}"/>
          </ac:spMkLst>
        </pc:spChg>
        <pc:grpChg chg="add mod">
          <ac:chgData name="Pierre-Yves Beaudouin" userId="7caa6096-1f86-4956-9481-e141b653e8e5" providerId="ADAL" clId="{5CF9E340-BD86-4607-BBB2-F01F414A4E39}" dt="2024-11-14T14:57:40.266" v="5457" actId="14826"/>
          <ac:grpSpMkLst>
            <pc:docMk/>
            <pc:sldMk cId="1151514378" sldId="266"/>
            <ac:grpSpMk id="7" creationId="{D557A585-79CD-C81F-4D35-62E3F1162EEF}"/>
          </ac:grpSpMkLst>
        </pc:grpChg>
        <pc:grpChg chg="del">
          <ac:chgData name="Pierre-Yves Beaudouin" userId="7caa6096-1f86-4956-9481-e141b653e8e5" providerId="ADAL" clId="{5CF9E340-BD86-4607-BBB2-F01F414A4E39}" dt="2024-11-13T15:54:41.794" v="3479" actId="478"/>
          <ac:grpSpMkLst>
            <pc:docMk/>
            <pc:sldMk cId="1151514378" sldId="266"/>
            <ac:grpSpMk id="8" creationId="{9FCDBDA5-A373-62C6-A476-A51AB4A9FF46}"/>
          </ac:grpSpMkLst>
        </pc:grpChg>
        <pc:grpChg chg="add del mod topLvl">
          <ac:chgData name="Pierre-Yves Beaudouin" userId="7caa6096-1f86-4956-9481-e141b653e8e5" providerId="ADAL" clId="{5CF9E340-BD86-4607-BBB2-F01F414A4E39}" dt="2024-11-14T09:05:42.987" v="5114" actId="165"/>
          <ac:grpSpMkLst>
            <pc:docMk/>
            <pc:sldMk cId="1151514378" sldId="266"/>
            <ac:grpSpMk id="20" creationId="{F8288E43-C972-DC58-AFD0-FFC67614E144}"/>
          </ac:grpSpMkLst>
        </pc:grpChg>
        <pc:grpChg chg="add del mod">
          <ac:chgData name="Pierre-Yves Beaudouin" userId="7caa6096-1f86-4956-9481-e141b653e8e5" providerId="ADAL" clId="{5CF9E340-BD86-4607-BBB2-F01F414A4E39}" dt="2024-11-14T09:05:35.133" v="5113" actId="165"/>
          <ac:grpSpMkLst>
            <pc:docMk/>
            <pc:sldMk cId="1151514378" sldId="266"/>
            <ac:grpSpMk id="22" creationId="{A7875CE8-4CD4-A3C5-2651-403E4060ACB6}"/>
          </ac:grpSpMkLst>
        </pc:grpChg>
        <pc:grpChg chg="add mod">
          <ac:chgData name="Pierre-Yves Beaudouin" userId="7caa6096-1f86-4956-9481-e141b653e8e5" providerId="ADAL" clId="{5CF9E340-BD86-4607-BBB2-F01F414A4E39}" dt="2024-11-14T14:58:14.959" v="5463" actId="14826"/>
          <ac:grpSpMkLst>
            <pc:docMk/>
            <pc:sldMk cId="1151514378" sldId="266"/>
            <ac:grpSpMk id="28" creationId="{212D7BA6-6366-7BB8-A2EE-67BCFC9AF083}"/>
          </ac:grpSpMkLst>
        </pc:grpChg>
        <pc:grpChg chg="mod">
          <ac:chgData name="Pierre-Yves Beaudouin" userId="7caa6096-1f86-4956-9481-e141b653e8e5" providerId="ADAL" clId="{5CF9E340-BD86-4607-BBB2-F01F414A4E39}" dt="2024-11-14T11:21:05.327" v="5252" actId="12789"/>
          <ac:grpSpMkLst>
            <pc:docMk/>
            <pc:sldMk cId="1151514378" sldId="266"/>
            <ac:grpSpMk id="30" creationId="{2BEECD7D-32E0-A319-CB9E-E7787811C9DF}"/>
          </ac:grpSpMkLst>
        </pc:grpChg>
        <pc:grpChg chg="add mod">
          <ac:chgData name="Pierre-Yves Beaudouin" userId="7caa6096-1f86-4956-9481-e141b653e8e5" providerId="ADAL" clId="{5CF9E340-BD86-4607-BBB2-F01F414A4E39}" dt="2024-11-14T09:11:37.576" v="5156" actId="164"/>
          <ac:grpSpMkLst>
            <pc:docMk/>
            <pc:sldMk cId="1151514378" sldId="266"/>
            <ac:grpSpMk id="31" creationId="{727DD5AA-2175-3E7B-DA94-D1DB9D5A1A32}"/>
          </ac:grpSpMkLst>
        </pc:grpChg>
        <pc:grpChg chg="mod">
          <ac:chgData name="Pierre-Yves Beaudouin" userId="7caa6096-1f86-4956-9481-e141b653e8e5" providerId="ADAL" clId="{5CF9E340-BD86-4607-BBB2-F01F414A4E39}" dt="2024-11-14T14:58:14.959" v="5463" actId="14826"/>
          <ac:grpSpMkLst>
            <pc:docMk/>
            <pc:sldMk cId="1151514378" sldId="266"/>
            <ac:grpSpMk id="32" creationId="{8A3500BD-8FF2-A90A-C54F-B7A8809A8793}"/>
          </ac:grpSpMkLst>
        </pc:grpChg>
        <pc:grpChg chg="add mod">
          <ac:chgData name="Pierre-Yves Beaudouin" userId="7caa6096-1f86-4956-9481-e141b653e8e5" providerId="ADAL" clId="{5CF9E340-BD86-4607-BBB2-F01F414A4E39}" dt="2024-11-14T09:11:51.726" v="5159" actId="164"/>
          <ac:grpSpMkLst>
            <pc:docMk/>
            <pc:sldMk cId="1151514378" sldId="266"/>
            <ac:grpSpMk id="35" creationId="{54975012-EA66-F72E-1F06-D1902BC36DCF}"/>
          </ac:grpSpMkLst>
        </pc:grpChg>
        <pc:grpChg chg="mod">
          <ac:chgData name="Pierre-Yves Beaudouin" userId="7caa6096-1f86-4956-9481-e141b653e8e5" providerId="ADAL" clId="{5CF9E340-BD86-4607-BBB2-F01F414A4E39}" dt="2024-11-14T14:57:40.266" v="5457" actId="14826"/>
          <ac:grpSpMkLst>
            <pc:docMk/>
            <pc:sldMk cId="1151514378" sldId="266"/>
            <ac:grpSpMk id="36" creationId="{3373D1EF-4334-B4ED-A426-D4A8499E31D7}"/>
          </ac:grpSpMkLst>
        </pc:grpChg>
        <pc:grpChg chg="add mod">
          <ac:chgData name="Pierre-Yves Beaudouin" userId="7caa6096-1f86-4956-9481-e141b653e8e5" providerId="ADAL" clId="{5CF9E340-BD86-4607-BBB2-F01F414A4E39}" dt="2024-11-14T09:11:56.323" v="5161" actId="1076"/>
          <ac:grpSpMkLst>
            <pc:docMk/>
            <pc:sldMk cId="1151514378" sldId="266"/>
            <ac:grpSpMk id="39" creationId="{3B587252-50A5-98EA-D17F-ED8548C6C0FC}"/>
          </ac:grpSpMkLst>
        </pc:grpChg>
        <pc:grpChg chg="add mod">
          <ac:chgData name="Pierre-Yves Beaudouin" userId="7caa6096-1f86-4956-9481-e141b653e8e5" providerId="ADAL" clId="{5CF9E340-BD86-4607-BBB2-F01F414A4E39}" dt="2024-11-14T14:58:14.959" v="5463" actId="14826"/>
          <ac:grpSpMkLst>
            <pc:docMk/>
            <pc:sldMk cId="1151514378" sldId="266"/>
            <ac:grpSpMk id="57" creationId="{95A8F8DB-C02B-2E62-96C8-42FA0ED2CB10}"/>
          </ac:grpSpMkLst>
        </pc:grpChg>
        <pc:grpChg chg="del">
          <ac:chgData name="Pierre-Yves Beaudouin" userId="7caa6096-1f86-4956-9481-e141b653e8e5" providerId="ADAL" clId="{5CF9E340-BD86-4607-BBB2-F01F414A4E39}" dt="2024-11-13T15:54:42.795" v="3480" actId="478"/>
          <ac:grpSpMkLst>
            <pc:docMk/>
            <pc:sldMk cId="1151514378" sldId="266"/>
            <ac:grpSpMk id="58" creationId="{E9631042-B21B-6C3D-9921-8BD4CD3B3F3B}"/>
          </ac:grpSpMkLst>
        </pc:grpChg>
        <pc:grpChg chg="del">
          <ac:chgData name="Pierre-Yves Beaudouin" userId="7caa6096-1f86-4956-9481-e141b653e8e5" providerId="ADAL" clId="{5CF9E340-BD86-4607-BBB2-F01F414A4E39}" dt="2024-11-13T16:02:59.301" v="3555" actId="478"/>
          <ac:grpSpMkLst>
            <pc:docMk/>
            <pc:sldMk cId="1151514378" sldId="266"/>
            <ac:grpSpMk id="62" creationId="{70289776-08D0-853F-0EA5-2D8CF2939F7F}"/>
          </ac:grpSpMkLst>
        </pc:grpChg>
        <pc:grpChg chg="add mod">
          <ac:chgData name="Pierre-Yves Beaudouin" userId="7caa6096-1f86-4956-9481-e141b653e8e5" providerId="ADAL" clId="{5CF9E340-BD86-4607-BBB2-F01F414A4E39}" dt="2024-11-14T15:07:25.254" v="5491" actId="14826"/>
          <ac:grpSpMkLst>
            <pc:docMk/>
            <pc:sldMk cId="1151514378" sldId="266"/>
            <ac:grpSpMk id="224" creationId="{A254FC5F-7A13-65F4-0912-BFB1E3132800}"/>
          </ac:grpSpMkLst>
        </pc:grpChg>
        <pc:grpChg chg="mod">
          <ac:chgData name="Pierre-Yves Beaudouin" userId="7caa6096-1f86-4956-9481-e141b653e8e5" providerId="ADAL" clId="{5CF9E340-BD86-4607-BBB2-F01F414A4E39}" dt="2024-11-14T15:07:25.254" v="5491" actId="14826"/>
          <ac:grpSpMkLst>
            <pc:docMk/>
            <pc:sldMk cId="1151514378" sldId="266"/>
            <ac:grpSpMk id="225" creationId="{369B84CE-46C7-4704-789C-B27BDE4E21D4}"/>
          </ac:grpSpMkLst>
        </pc:grpChg>
        <pc:graphicFrameChg chg="add del mod modGraphic">
          <ac:chgData name="Pierre-Yves Beaudouin" userId="7caa6096-1f86-4956-9481-e141b653e8e5" providerId="ADAL" clId="{5CF9E340-BD86-4607-BBB2-F01F414A4E39}" dt="2024-11-14T08:12:31.876" v="4621" actId="478"/>
          <ac:graphicFrameMkLst>
            <pc:docMk/>
            <pc:sldMk cId="1151514378" sldId="266"/>
            <ac:graphicFrameMk id="4" creationId="{46E78265-ACE4-3C42-9F7B-5276B149E295}"/>
          </ac:graphicFrameMkLst>
        </pc:graphicFrameChg>
        <pc:graphicFrameChg chg="mod modGraphic">
          <ac:chgData name="Pierre-Yves Beaudouin" userId="7caa6096-1f86-4956-9481-e141b653e8e5" providerId="ADAL" clId="{5CF9E340-BD86-4607-BBB2-F01F414A4E39}" dt="2024-11-14T08:06:37.032" v="4593" actId="207"/>
          <ac:graphicFrameMkLst>
            <pc:docMk/>
            <pc:sldMk cId="1151514378" sldId="266"/>
            <ac:graphicFrameMk id="73" creationId="{96B4C1A0-125F-B832-ED4A-5EADD36DE45F}"/>
          </ac:graphicFrameMkLst>
        </pc:graphicFrameChg>
        <pc:graphicFrameChg chg="mod modGraphic">
          <ac:chgData name="Pierre-Yves Beaudouin" userId="7caa6096-1f86-4956-9481-e141b653e8e5" providerId="ADAL" clId="{5CF9E340-BD86-4607-BBB2-F01F414A4E39}" dt="2024-11-13T17:24:11.275" v="3754" actId="931"/>
          <ac:graphicFrameMkLst>
            <pc:docMk/>
            <pc:sldMk cId="1151514378" sldId="266"/>
            <ac:graphicFrameMk id="77" creationId="{D0552285-4345-1907-B227-D41FBBB99ACE}"/>
          </ac:graphicFrameMkLst>
        </pc:graphicFrameChg>
        <pc:graphicFrameChg chg="del">
          <ac:chgData name="Pierre-Yves Beaudouin" userId="7caa6096-1f86-4956-9481-e141b653e8e5" providerId="ADAL" clId="{5CF9E340-BD86-4607-BBB2-F01F414A4E39}" dt="2024-11-13T16:03:01.254" v="3556" actId="478"/>
          <ac:graphicFrameMkLst>
            <pc:docMk/>
            <pc:sldMk cId="1151514378" sldId="266"/>
            <ac:graphicFrameMk id="78" creationId="{E53D14F8-A90B-014C-908F-C5AC078A6363}"/>
          </ac:graphicFrameMkLst>
        </pc:graphicFrameChg>
        <pc:graphicFrameChg chg="add mod modGraphic">
          <ac:chgData name="Pierre-Yves Beaudouin" userId="7caa6096-1f86-4956-9481-e141b653e8e5" providerId="ADAL" clId="{5CF9E340-BD86-4607-BBB2-F01F414A4E39}" dt="2024-11-13T17:01:52.456" v="3679" actId="207"/>
          <ac:graphicFrameMkLst>
            <pc:docMk/>
            <pc:sldMk cId="1151514378" sldId="266"/>
            <ac:graphicFrameMk id="209" creationId="{7890E8DD-6A94-0CE9-AD25-65A3F58740CD}"/>
          </ac:graphicFrameMkLst>
        </pc:graphicFrameChg>
        <pc:picChg chg="del">
          <ac:chgData name="Pierre-Yves Beaudouin" userId="7caa6096-1f86-4956-9481-e141b653e8e5" providerId="ADAL" clId="{5CF9E340-BD86-4607-BBB2-F01F414A4E39}" dt="2024-11-13T16:03:04.663" v="3558" actId="478"/>
          <ac:picMkLst>
            <pc:docMk/>
            <pc:sldMk cId="1151514378" sldId="266"/>
            <ac:picMk id="4" creationId="{25FD53A8-6BCF-067F-DF1D-252F17A909E0}"/>
          </ac:picMkLst>
        </pc:picChg>
        <pc:picChg chg="add del mod">
          <ac:chgData name="Pierre-Yves Beaudouin" userId="7caa6096-1f86-4956-9481-e141b653e8e5" providerId="ADAL" clId="{5CF9E340-BD86-4607-BBB2-F01F414A4E39}" dt="2024-11-13T17:24:26.886" v="3756" actId="34307"/>
          <ac:picMkLst>
            <pc:docMk/>
            <pc:sldMk cId="1151514378" sldId="266"/>
            <ac:picMk id="4" creationId="{35DAE92F-0193-A436-FE4E-6BC4BCF810E0}"/>
          </ac:picMkLst>
        </pc:picChg>
        <pc:picChg chg="add mod">
          <ac:chgData name="Pierre-Yves Beaudouin" userId="7caa6096-1f86-4956-9481-e141b653e8e5" providerId="ADAL" clId="{5CF9E340-BD86-4607-BBB2-F01F414A4E39}" dt="2024-11-14T14:52:33.565" v="5450" actId="207"/>
          <ac:picMkLst>
            <pc:docMk/>
            <pc:sldMk cId="1151514378" sldId="266"/>
            <ac:picMk id="4" creationId="{BBE1D815-9AF6-9BB4-2760-FAD1AD46BD79}"/>
          </ac:picMkLst>
        </pc:picChg>
        <pc:picChg chg="del">
          <ac:chgData name="Pierre-Yves Beaudouin" userId="7caa6096-1f86-4956-9481-e141b653e8e5" providerId="ADAL" clId="{5CF9E340-BD86-4607-BBB2-F01F414A4E39}" dt="2024-11-13T16:03:04.663" v="3558" actId="478"/>
          <ac:picMkLst>
            <pc:docMk/>
            <pc:sldMk cId="1151514378" sldId="266"/>
            <ac:picMk id="9" creationId="{9ABCCA89-0B70-25D9-4D4B-350E3134C7FF}"/>
          </ac:picMkLst>
        </pc:picChg>
        <pc:picChg chg="del">
          <ac:chgData name="Pierre-Yves Beaudouin" userId="7caa6096-1f86-4956-9481-e141b653e8e5" providerId="ADAL" clId="{5CF9E340-BD86-4607-BBB2-F01F414A4E39}" dt="2024-11-13T16:03:04.663" v="3558" actId="478"/>
          <ac:picMkLst>
            <pc:docMk/>
            <pc:sldMk cId="1151514378" sldId="266"/>
            <ac:picMk id="15" creationId="{EC1C5D05-F0BE-2885-2BFD-E5270B954882}"/>
          </ac:picMkLst>
        </pc:picChg>
        <pc:picChg chg="mod">
          <ac:chgData name="Pierre-Yves Beaudouin" userId="7caa6096-1f86-4956-9481-e141b653e8e5" providerId="ADAL" clId="{5CF9E340-BD86-4607-BBB2-F01F414A4E39}" dt="2024-11-14T09:11:21.961" v="5153" actId="164"/>
          <ac:picMkLst>
            <pc:docMk/>
            <pc:sldMk cId="1151514378" sldId="266"/>
            <ac:picMk id="16" creationId="{845A25F5-9DC0-CCA9-C8DA-0789AA161C97}"/>
          </ac:picMkLst>
        </pc:picChg>
        <pc:picChg chg="del mod">
          <ac:chgData name="Pierre-Yves Beaudouin" userId="7caa6096-1f86-4956-9481-e141b653e8e5" providerId="ADAL" clId="{5CF9E340-BD86-4607-BBB2-F01F414A4E39}" dt="2024-11-14T08:50:48.049" v="4783" actId="478"/>
          <ac:picMkLst>
            <pc:docMk/>
            <pc:sldMk cId="1151514378" sldId="266"/>
            <ac:picMk id="18" creationId="{ED6D8821-ED11-4BE6-2A22-D112E58E235A}"/>
          </ac:picMkLst>
        </pc:picChg>
        <pc:picChg chg="del">
          <ac:chgData name="Pierre-Yves Beaudouin" userId="7caa6096-1f86-4956-9481-e141b653e8e5" providerId="ADAL" clId="{5CF9E340-BD86-4607-BBB2-F01F414A4E39}" dt="2024-11-13T16:03:04.663" v="3558" actId="478"/>
          <ac:picMkLst>
            <pc:docMk/>
            <pc:sldMk cId="1151514378" sldId="266"/>
            <ac:picMk id="19" creationId="{78165107-A71B-0449-A287-903B7EE66E82}"/>
          </ac:picMkLst>
        </pc:picChg>
        <pc:picChg chg="add mod">
          <ac:chgData name="Pierre-Yves Beaudouin" userId="7caa6096-1f86-4956-9481-e141b653e8e5" providerId="ADAL" clId="{5CF9E340-BD86-4607-BBB2-F01F414A4E39}" dt="2024-11-14T14:57:02.041" v="5453" actId="207"/>
          <ac:picMkLst>
            <pc:docMk/>
            <pc:sldMk cId="1151514378" sldId="266"/>
            <ac:picMk id="20" creationId="{E48050D6-6C94-F1BC-AD2A-965A6398F3E2}"/>
          </ac:picMkLst>
        </pc:picChg>
        <pc:picChg chg="del">
          <ac:chgData name="Pierre-Yves Beaudouin" userId="7caa6096-1f86-4956-9481-e141b653e8e5" providerId="ADAL" clId="{5CF9E340-BD86-4607-BBB2-F01F414A4E39}" dt="2024-11-13T16:03:04.663" v="3558" actId="478"/>
          <ac:picMkLst>
            <pc:docMk/>
            <pc:sldMk cId="1151514378" sldId="266"/>
            <ac:picMk id="22" creationId="{3F19AD44-88A5-12CF-CFA5-E05900BEC162}"/>
          </ac:picMkLst>
        </pc:picChg>
        <pc:picChg chg="add mod">
          <ac:chgData name="Pierre-Yves Beaudouin" userId="7caa6096-1f86-4956-9481-e141b653e8e5" providerId="ADAL" clId="{5CF9E340-BD86-4607-BBB2-F01F414A4E39}" dt="2024-11-14T14:57:05.343" v="5454" actId="207"/>
          <ac:picMkLst>
            <pc:docMk/>
            <pc:sldMk cId="1151514378" sldId="266"/>
            <ac:picMk id="22" creationId="{B4C953CF-541E-1B5E-E2EE-270CCE77CAAD}"/>
          </ac:picMkLst>
        </pc:picChg>
        <pc:picChg chg="del">
          <ac:chgData name="Pierre-Yves Beaudouin" userId="7caa6096-1f86-4956-9481-e141b653e8e5" providerId="ADAL" clId="{5CF9E340-BD86-4607-BBB2-F01F414A4E39}" dt="2024-11-13T16:29:59.594" v="3601" actId="478"/>
          <ac:picMkLst>
            <pc:docMk/>
            <pc:sldMk cId="1151514378" sldId="266"/>
            <ac:picMk id="212" creationId="{D3AC3BB2-1983-C5C6-2E77-6029B88574B8}"/>
          </ac:picMkLst>
        </pc:picChg>
        <pc:picChg chg="del">
          <ac:chgData name="Pierre-Yves Beaudouin" userId="7caa6096-1f86-4956-9481-e141b653e8e5" providerId="ADAL" clId="{5CF9E340-BD86-4607-BBB2-F01F414A4E39}" dt="2024-11-13T16:30:00.444" v="3602" actId="478"/>
          <ac:picMkLst>
            <pc:docMk/>
            <pc:sldMk cId="1151514378" sldId="266"/>
            <ac:picMk id="213" creationId="{C2CB46E3-BE0D-5FB0-7A46-F6224A0AB0DC}"/>
          </ac:picMkLst>
        </pc:picChg>
        <pc:picChg chg="del">
          <ac:chgData name="Pierre-Yves Beaudouin" userId="7caa6096-1f86-4956-9481-e141b653e8e5" providerId="ADAL" clId="{5CF9E340-BD86-4607-BBB2-F01F414A4E39}" dt="2024-11-13T16:30:01.174" v="3603" actId="478"/>
          <ac:picMkLst>
            <pc:docMk/>
            <pc:sldMk cId="1151514378" sldId="266"/>
            <ac:picMk id="214" creationId="{B174CDD7-1F2E-9E3C-5E3A-E4124B3D8AFD}"/>
          </ac:picMkLst>
        </pc:picChg>
        <pc:picChg chg="mod">
          <ac:chgData name="Pierre-Yves Beaudouin" userId="7caa6096-1f86-4956-9481-e141b653e8e5" providerId="ADAL" clId="{5CF9E340-BD86-4607-BBB2-F01F414A4E39}" dt="2024-11-14T14:57:53.076" v="5460" actId="207"/>
          <ac:picMkLst>
            <pc:docMk/>
            <pc:sldMk cId="1151514378" sldId="266"/>
            <ac:picMk id="215" creationId="{F5D0E0F0-5DB3-0E67-AAF7-676A0F9BA715}"/>
          </ac:picMkLst>
        </pc:picChg>
        <pc:picChg chg="mod">
          <ac:chgData name="Pierre-Yves Beaudouin" userId="7caa6096-1f86-4956-9481-e141b653e8e5" providerId="ADAL" clId="{5CF9E340-BD86-4607-BBB2-F01F414A4E39}" dt="2024-11-14T14:57:47.657" v="5459" actId="207"/>
          <ac:picMkLst>
            <pc:docMk/>
            <pc:sldMk cId="1151514378" sldId="266"/>
            <ac:picMk id="216" creationId="{2E8A004B-2E1F-2FC0-2A22-D9DE4E8CA81B}"/>
          </ac:picMkLst>
        </pc:picChg>
        <pc:picChg chg="mod">
          <ac:chgData name="Pierre-Yves Beaudouin" userId="7caa6096-1f86-4956-9481-e141b653e8e5" providerId="ADAL" clId="{5CF9E340-BD86-4607-BBB2-F01F414A4E39}" dt="2024-11-14T14:57:45.482" v="5458" actId="207"/>
          <ac:picMkLst>
            <pc:docMk/>
            <pc:sldMk cId="1151514378" sldId="266"/>
            <ac:picMk id="217" creationId="{3198923C-A1A1-027B-E191-DCF18CC3EE50}"/>
          </ac:picMkLst>
        </pc:picChg>
        <pc:picChg chg="del">
          <ac:chgData name="Pierre-Yves Beaudouin" userId="7caa6096-1f86-4956-9481-e141b653e8e5" providerId="ADAL" clId="{5CF9E340-BD86-4607-BBB2-F01F414A4E39}" dt="2024-11-13T16:03:03.012" v="3557" actId="478"/>
          <ac:picMkLst>
            <pc:docMk/>
            <pc:sldMk cId="1151514378" sldId="266"/>
            <ac:picMk id="218" creationId="{491F082A-0CF8-9F45-7F97-3C9FFC7F4D4D}"/>
          </ac:picMkLst>
        </pc:picChg>
        <pc:picChg chg="del">
          <ac:chgData name="Pierre-Yves Beaudouin" userId="7caa6096-1f86-4956-9481-e141b653e8e5" providerId="ADAL" clId="{5CF9E340-BD86-4607-BBB2-F01F414A4E39}" dt="2024-11-13T16:03:03.012" v="3557" actId="478"/>
          <ac:picMkLst>
            <pc:docMk/>
            <pc:sldMk cId="1151514378" sldId="266"/>
            <ac:picMk id="219" creationId="{79E6A766-6D88-91BB-0374-C1B22B59BF6A}"/>
          </ac:picMkLst>
        </pc:picChg>
        <pc:picChg chg="del">
          <ac:chgData name="Pierre-Yves Beaudouin" userId="7caa6096-1f86-4956-9481-e141b653e8e5" providerId="ADAL" clId="{5CF9E340-BD86-4607-BBB2-F01F414A4E39}" dt="2024-11-13T16:03:03.012" v="3557" actId="478"/>
          <ac:picMkLst>
            <pc:docMk/>
            <pc:sldMk cId="1151514378" sldId="266"/>
            <ac:picMk id="220" creationId="{F5DE07FE-AF5F-EB51-ABC0-0236ED6367E6}"/>
          </ac:picMkLst>
        </pc:picChg>
        <pc:picChg chg="del">
          <ac:chgData name="Pierre-Yves Beaudouin" userId="7caa6096-1f86-4956-9481-e141b653e8e5" providerId="ADAL" clId="{5CF9E340-BD86-4607-BBB2-F01F414A4E39}" dt="2024-11-13T16:03:11.794" v="3559" actId="478"/>
          <ac:picMkLst>
            <pc:docMk/>
            <pc:sldMk cId="1151514378" sldId="266"/>
            <ac:picMk id="221" creationId="{135B8E51-14AD-DE5D-DFD8-E141602B6907}"/>
          </ac:picMkLst>
        </pc:picChg>
        <pc:picChg chg="del">
          <ac:chgData name="Pierre-Yves Beaudouin" userId="7caa6096-1f86-4956-9481-e141b653e8e5" providerId="ADAL" clId="{5CF9E340-BD86-4607-BBB2-F01F414A4E39}" dt="2024-11-13T16:03:11.794" v="3559" actId="478"/>
          <ac:picMkLst>
            <pc:docMk/>
            <pc:sldMk cId="1151514378" sldId="266"/>
            <ac:picMk id="222" creationId="{F88235DD-A317-728A-5C60-1880C27D9364}"/>
          </ac:picMkLst>
        </pc:picChg>
        <pc:picChg chg="mod">
          <ac:chgData name="Pierre-Yves Beaudouin" userId="7caa6096-1f86-4956-9481-e141b653e8e5" providerId="ADAL" clId="{5CF9E340-BD86-4607-BBB2-F01F414A4E39}" dt="2024-11-14T15:07:37.552" v="5494" actId="207"/>
          <ac:picMkLst>
            <pc:docMk/>
            <pc:sldMk cId="1151514378" sldId="266"/>
            <ac:picMk id="226" creationId="{53F10751-7E01-579B-2F4D-0A406C871C77}"/>
          </ac:picMkLst>
        </pc:picChg>
        <pc:picChg chg="mod">
          <ac:chgData name="Pierre-Yves Beaudouin" userId="7caa6096-1f86-4956-9481-e141b653e8e5" providerId="ADAL" clId="{5CF9E340-BD86-4607-BBB2-F01F414A4E39}" dt="2024-11-14T14:58:27.696" v="5466" actId="207"/>
          <ac:picMkLst>
            <pc:docMk/>
            <pc:sldMk cId="1151514378" sldId="266"/>
            <ac:picMk id="227" creationId="{26540674-02C4-B5D7-CA6C-281CC97D29D5}"/>
          </ac:picMkLst>
        </pc:picChg>
        <pc:picChg chg="mod">
          <ac:chgData name="Pierre-Yves Beaudouin" userId="7caa6096-1f86-4956-9481-e141b653e8e5" providerId="ADAL" clId="{5CF9E340-BD86-4607-BBB2-F01F414A4E39}" dt="2024-11-14T14:58:24.816" v="5465" actId="207"/>
          <ac:picMkLst>
            <pc:docMk/>
            <pc:sldMk cId="1151514378" sldId="266"/>
            <ac:picMk id="228" creationId="{5B60529B-05BE-FAD2-89CC-D683C0A5886F}"/>
          </ac:picMkLst>
        </pc:picChg>
        <pc:picChg chg="mod">
          <ac:chgData name="Pierre-Yves Beaudouin" userId="7caa6096-1f86-4956-9481-e141b653e8e5" providerId="ADAL" clId="{5CF9E340-BD86-4607-BBB2-F01F414A4E39}" dt="2024-11-14T14:58:22.626" v="5464" actId="207"/>
          <ac:picMkLst>
            <pc:docMk/>
            <pc:sldMk cId="1151514378" sldId="266"/>
            <ac:picMk id="229" creationId="{9F0CA97B-E3DE-41A5-14B5-EB252AD0207D}"/>
          </ac:picMkLst>
        </pc:picChg>
        <pc:picChg chg="mod">
          <ac:chgData name="Pierre-Yves Beaudouin" userId="7caa6096-1f86-4956-9481-e141b653e8e5" providerId="ADAL" clId="{5CF9E340-BD86-4607-BBB2-F01F414A4E39}" dt="2024-11-14T15:07:32.718" v="5493" actId="207"/>
          <ac:picMkLst>
            <pc:docMk/>
            <pc:sldMk cId="1151514378" sldId="266"/>
            <ac:picMk id="230" creationId="{A16D7B9F-BB4E-CC96-FFC6-CC6CBDE3124E}"/>
          </ac:picMkLst>
        </pc:picChg>
        <pc:picChg chg="mod">
          <ac:chgData name="Pierre-Yves Beaudouin" userId="7caa6096-1f86-4956-9481-e141b653e8e5" providerId="ADAL" clId="{5CF9E340-BD86-4607-BBB2-F01F414A4E39}" dt="2024-11-14T15:07:30.694" v="5492" actId="207"/>
          <ac:picMkLst>
            <pc:docMk/>
            <pc:sldMk cId="1151514378" sldId="266"/>
            <ac:picMk id="231" creationId="{BAFC187D-81F1-635F-D19A-1CB618FA3E71}"/>
          </ac:picMkLst>
        </pc:picChg>
        <pc:cxnChg chg="add mod topLvl">
          <ac:chgData name="Pierre-Yves Beaudouin" userId="7caa6096-1f86-4956-9481-e141b653e8e5" providerId="ADAL" clId="{5CF9E340-BD86-4607-BBB2-F01F414A4E39}" dt="2024-11-14T09:11:21.961" v="5153" actId="164"/>
          <ac:cxnSpMkLst>
            <pc:docMk/>
            <pc:sldMk cId="1151514378" sldId="266"/>
            <ac:cxnSpMk id="9" creationId="{4A912C3B-7E19-3015-B127-B281C04EAB4A}"/>
          </ac:cxnSpMkLst>
        </pc:cxnChg>
        <pc:cxnChg chg="add mod topLvl">
          <ac:chgData name="Pierre-Yves Beaudouin" userId="7caa6096-1f86-4956-9481-e141b653e8e5" providerId="ADAL" clId="{5CF9E340-BD86-4607-BBB2-F01F414A4E39}" dt="2024-11-14T09:11:21.961" v="5153" actId="164"/>
          <ac:cxnSpMkLst>
            <pc:docMk/>
            <pc:sldMk cId="1151514378" sldId="266"/>
            <ac:cxnSpMk id="17" creationId="{3AC079FF-F887-A717-8273-AC736C19A5B0}"/>
          </ac:cxnSpMkLst>
        </pc:cxnChg>
        <pc:cxnChg chg="add mod">
          <ac:chgData name="Pierre-Yves Beaudouin" userId="7caa6096-1f86-4956-9481-e141b653e8e5" providerId="ADAL" clId="{5CF9E340-BD86-4607-BBB2-F01F414A4E39}" dt="2024-11-14T09:11:21.961" v="5153" actId="164"/>
          <ac:cxnSpMkLst>
            <pc:docMk/>
            <pc:sldMk cId="1151514378" sldId="266"/>
            <ac:cxnSpMk id="26" creationId="{3C24A0EA-56CE-C07E-D4DE-BA4DCDFFC4B8}"/>
          </ac:cxnSpMkLst>
        </pc:cxnChg>
        <pc:cxnChg chg="add mod">
          <ac:chgData name="Pierre-Yves Beaudouin" userId="7caa6096-1f86-4956-9481-e141b653e8e5" providerId="ADAL" clId="{5CF9E340-BD86-4607-BBB2-F01F414A4E39}" dt="2024-11-14T09:11:51.726" v="5159" actId="164"/>
          <ac:cxnSpMkLst>
            <pc:docMk/>
            <pc:sldMk cId="1151514378" sldId="266"/>
            <ac:cxnSpMk id="27" creationId="{BB15602F-774C-37DE-D63D-3BAD7C532E97}"/>
          </ac:cxnSpMkLst>
        </pc:cxnChg>
      </pc:sldChg>
      <pc:sldMasterChg chg="modSldLayout">
        <pc:chgData name="Pierre-Yves Beaudouin" userId="7caa6096-1f86-4956-9481-e141b653e8e5" providerId="ADAL" clId="{5CF9E340-BD86-4607-BBB2-F01F414A4E39}" dt="2024-11-14T15:15:10.832" v="5531" actId="207"/>
        <pc:sldMasterMkLst>
          <pc:docMk/>
          <pc:sldMasterMk cId="1432801092" sldId="2147483672"/>
        </pc:sldMasterMkLst>
        <pc:sldLayoutChg chg="addSp delSp modSp mod">
          <pc:chgData name="Pierre-Yves Beaudouin" userId="7caa6096-1f86-4956-9481-e141b653e8e5" providerId="ADAL" clId="{5CF9E340-BD86-4607-BBB2-F01F414A4E39}" dt="2024-11-14T15:15:10.832" v="5531" actId="207"/>
          <pc:sldLayoutMkLst>
            <pc:docMk/>
            <pc:sldMasterMk cId="1432801092" sldId="2147483672"/>
            <pc:sldLayoutMk cId="2119500954" sldId="2147483684"/>
          </pc:sldLayoutMkLst>
          <pc:spChg chg="mod">
            <ac:chgData name="Pierre-Yves Beaudouin" userId="7caa6096-1f86-4956-9481-e141b653e8e5" providerId="ADAL" clId="{5CF9E340-BD86-4607-BBB2-F01F414A4E39}" dt="2024-11-14T09:18:28.406" v="5168" actId="14100"/>
            <ac:spMkLst>
              <pc:docMk/>
              <pc:sldMasterMk cId="1432801092" sldId="2147483672"/>
              <pc:sldLayoutMk cId="2119500954" sldId="2147483684"/>
              <ac:spMk id="6" creationId="{A4E7B16E-4083-0802-67B6-6812C0C02F03}"/>
            </ac:spMkLst>
          </pc:spChg>
          <pc:spChg chg="mod">
            <ac:chgData name="Pierre-Yves Beaudouin" userId="7caa6096-1f86-4956-9481-e141b653e8e5" providerId="ADAL" clId="{5CF9E340-BD86-4607-BBB2-F01F414A4E39}" dt="2024-11-14T14:47:21.956" v="5448" actId="552"/>
            <ac:spMkLst>
              <pc:docMk/>
              <pc:sldMasterMk cId="1432801092" sldId="2147483672"/>
              <pc:sldLayoutMk cId="2119500954" sldId="2147483684"/>
              <ac:spMk id="11" creationId="{A9443174-AFE2-0101-36D7-41650DF0687E}"/>
            </ac:spMkLst>
          </pc:spChg>
          <pc:spChg chg="mod">
            <ac:chgData name="Pierre-Yves Beaudouin" userId="7caa6096-1f86-4956-9481-e141b653e8e5" providerId="ADAL" clId="{5CF9E340-BD86-4607-BBB2-F01F414A4E39}" dt="2024-11-14T09:19:02.465" v="5217" actId="20577"/>
            <ac:spMkLst>
              <pc:docMk/>
              <pc:sldMasterMk cId="1432801092" sldId="2147483672"/>
              <pc:sldLayoutMk cId="2119500954" sldId="2147483684"/>
              <ac:spMk id="12" creationId="{66FB1C1A-DD70-2061-2779-EFC63C45AA5B}"/>
            </ac:spMkLst>
          </pc:spChg>
          <pc:spChg chg="add mod">
            <ac:chgData name="Pierre-Yves Beaudouin" userId="7caa6096-1f86-4956-9481-e141b653e8e5" providerId="ADAL" clId="{5CF9E340-BD86-4607-BBB2-F01F414A4E39}" dt="2024-11-14T09:20:36.187" v="5224" actId="1076"/>
            <ac:spMkLst>
              <pc:docMk/>
              <pc:sldMasterMk cId="1432801092" sldId="2147483672"/>
              <pc:sldLayoutMk cId="2119500954" sldId="2147483684"/>
              <ac:spMk id="19" creationId="{387378CC-4C9B-3784-0A75-EB18D7E203EB}"/>
            </ac:spMkLst>
          </pc:spChg>
          <pc:grpChg chg="add mod">
            <ac:chgData name="Pierre-Yves Beaudouin" userId="7caa6096-1f86-4956-9481-e141b653e8e5" providerId="ADAL" clId="{5CF9E340-BD86-4607-BBB2-F01F414A4E39}" dt="2024-11-14T15:15:07.596" v="5530" actId="14826"/>
            <ac:grpSpMkLst>
              <pc:docMk/>
              <pc:sldMasterMk cId="1432801092" sldId="2147483672"/>
              <pc:sldLayoutMk cId="2119500954" sldId="2147483684"/>
              <ac:grpSpMk id="18" creationId="{23AEE505-8569-920F-EC1F-44BE95D873FD}"/>
            </ac:grpSpMkLst>
          </pc:grpChg>
          <pc:picChg chg="add mod">
            <ac:chgData name="Pierre-Yves Beaudouin" userId="7caa6096-1f86-4956-9481-e141b653e8e5" providerId="ADAL" clId="{5CF9E340-BD86-4607-BBB2-F01F414A4E39}" dt="2024-11-14T15:15:07.596" v="5530" actId="14826"/>
            <ac:picMkLst>
              <pc:docMk/>
              <pc:sldMasterMk cId="1432801092" sldId="2147483672"/>
              <pc:sldLayoutMk cId="2119500954" sldId="2147483684"/>
              <ac:picMk id="2" creationId="{127AA13C-2DC2-BD19-C436-3010A4EE15D2}"/>
            </ac:picMkLst>
          </pc:picChg>
          <pc:picChg chg="mod">
            <ac:chgData name="Pierre-Yves Beaudouin" userId="7caa6096-1f86-4956-9481-e141b653e8e5" providerId="ADAL" clId="{5CF9E340-BD86-4607-BBB2-F01F414A4E39}" dt="2024-11-14T09:19:09.998" v="5220" actId="1076"/>
            <ac:picMkLst>
              <pc:docMk/>
              <pc:sldMasterMk cId="1432801092" sldId="2147483672"/>
              <pc:sldLayoutMk cId="2119500954" sldId="2147483684"/>
              <ac:picMk id="3" creationId="{2EE85630-5B7A-3F7E-703E-BE8DFFC83391}"/>
            </ac:picMkLst>
          </pc:picChg>
          <pc:picChg chg="add mod">
            <ac:chgData name="Pierre-Yves Beaudouin" userId="7caa6096-1f86-4956-9481-e141b653e8e5" providerId="ADAL" clId="{5CF9E340-BD86-4607-BBB2-F01F414A4E39}" dt="2024-11-14T15:15:07.596" v="5530" actId="14826"/>
            <ac:picMkLst>
              <pc:docMk/>
              <pc:sldMasterMk cId="1432801092" sldId="2147483672"/>
              <pc:sldLayoutMk cId="2119500954" sldId="2147483684"/>
              <ac:picMk id="4" creationId="{7281579E-D835-DB7C-C39F-5B4324609552}"/>
            </ac:picMkLst>
          </pc:picChg>
          <pc:picChg chg="add mod">
            <ac:chgData name="Pierre-Yves Beaudouin" userId="7caa6096-1f86-4956-9481-e141b653e8e5" providerId="ADAL" clId="{5CF9E340-BD86-4607-BBB2-F01F414A4E39}" dt="2024-11-14T15:15:07.596" v="5530" actId="14826"/>
            <ac:picMkLst>
              <pc:docMk/>
              <pc:sldMasterMk cId="1432801092" sldId="2147483672"/>
              <pc:sldLayoutMk cId="2119500954" sldId="2147483684"/>
              <ac:picMk id="5" creationId="{840CD1EE-D6FD-B96A-FDF6-D1997798D493}"/>
            </ac:picMkLst>
          </pc:picChg>
          <pc:picChg chg="add mod">
            <ac:chgData name="Pierre-Yves Beaudouin" userId="7caa6096-1f86-4956-9481-e141b653e8e5" providerId="ADAL" clId="{5CF9E340-BD86-4607-BBB2-F01F414A4E39}" dt="2024-11-14T15:15:07.596" v="5530" actId="14826"/>
            <ac:picMkLst>
              <pc:docMk/>
              <pc:sldMasterMk cId="1432801092" sldId="2147483672"/>
              <pc:sldLayoutMk cId="2119500954" sldId="2147483684"/>
              <ac:picMk id="7" creationId="{4E8F50AF-F2CC-7E26-B661-C3F09CC5FF38}"/>
            </ac:picMkLst>
          </pc:picChg>
          <pc:picChg chg="add mod">
            <ac:chgData name="Pierre-Yves Beaudouin" userId="7caa6096-1f86-4956-9481-e141b653e8e5" providerId="ADAL" clId="{5CF9E340-BD86-4607-BBB2-F01F414A4E39}" dt="2024-11-14T15:15:07.596" v="5530" actId="14826"/>
            <ac:picMkLst>
              <pc:docMk/>
              <pc:sldMasterMk cId="1432801092" sldId="2147483672"/>
              <pc:sldLayoutMk cId="2119500954" sldId="2147483684"/>
              <ac:picMk id="8" creationId="{F037CED6-8BF2-64B2-DF53-D2A97056F3EF}"/>
            </ac:picMkLst>
          </pc:picChg>
          <pc:picChg chg="del mod ord modCrop">
            <ac:chgData name="Pierre-Yves Beaudouin" userId="7caa6096-1f86-4956-9481-e141b653e8e5" providerId="ADAL" clId="{5CF9E340-BD86-4607-BBB2-F01F414A4E39}" dt="2024-11-14T14:46:35.165" v="5437" actId="478"/>
            <ac:picMkLst>
              <pc:docMk/>
              <pc:sldMasterMk cId="1432801092" sldId="2147483672"/>
              <pc:sldLayoutMk cId="2119500954" sldId="2147483684"/>
              <ac:picMk id="9" creationId="{CED0A47C-08B3-846E-CCF9-BF047AB623E0}"/>
            </ac:picMkLst>
          </pc:picChg>
          <pc:picChg chg="mod">
            <ac:chgData name="Pierre-Yves Beaudouin" userId="7caa6096-1f86-4956-9481-e141b653e8e5" providerId="ADAL" clId="{5CF9E340-BD86-4607-BBB2-F01F414A4E39}" dt="2024-11-14T14:44:48.379" v="5430" actId="14826"/>
            <ac:picMkLst>
              <pc:docMk/>
              <pc:sldMasterMk cId="1432801092" sldId="2147483672"/>
              <pc:sldLayoutMk cId="2119500954" sldId="2147483684"/>
              <ac:picMk id="10" creationId="{B42AAA00-55F9-5EFE-6B8B-1AEA18B0D1CE}"/>
            </ac:picMkLst>
          </pc:picChg>
          <pc:picChg chg="add mod">
            <ac:chgData name="Pierre-Yves Beaudouin" userId="7caa6096-1f86-4956-9481-e141b653e8e5" providerId="ADAL" clId="{5CF9E340-BD86-4607-BBB2-F01F414A4E39}" dt="2024-11-14T15:15:10.832" v="5531" actId="207"/>
            <ac:picMkLst>
              <pc:docMk/>
              <pc:sldMasterMk cId="1432801092" sldId="2147483672"/>
              <pc:sldLayoutMk cId="2119500954" sldId="2147483684"/>
              <ac:picMk id="13" creationId="{BABE713D-DD3E-E95C-0540-6152477783D8}"/>
            </ac:picMkLst>
          </pc:picChg>
          <pc:picChg chg="add del mod">
            <ac:chgData name="Pierre-Yves Beaudouin" userId="7caa6096-1f86-4956-9481-e141b653e8e5" providerId="ADAL" clId="{5CF9E340-BD86-4607-BBB2-F01F414A4E39}" dt="2024-11-14T14:44:50.250" v="5431" actId="478"/>
            <ac:picMkLst>
              <pc:docMk/>
              <pc:sldMasterMk cId="1432801092" sldId="2147483672"/>
              <pc:sldLayoutMk cId="2119500954" sldId="2147483684"/>
              <ac:picMk id="21" creationId="{9622C8FF-D271-5919-6919-296E88100C8F}"/>
            </ac:picMkLst>
          </pc:picChg>
          <pc:picChg chg="mod">
            <ac:chgData name="Pierre-Yves Beaudouin" userId="7caa6096-1f86-4956-9481-e141b653e8e5" providerId="ADAL" clId="{5CF9E340-BD86-4607-BBB2-F01F414A4E39}" dt="2024-11-14T09:17:32.702" v="5166" actId="1076"/>
            <ac:picMkLst>
              <pc:docMk/>
              <pc:sldMasterMk cId="1432801092" sldId="2147483672"/>
              <pc:sldLayoutMk cId="2119500954" sldId="2147483684"/>
              <ac:picMk id="22" creationId="{D95DF1F9-22C1-4C99-54E0-DB605E5700B9}"/>
            </ac:picMkLst>
          </pc:picChg>
          <pc:picChg chg="add mod">
            <ac:chgData name="Pierre-Yves Beaudouin" userId="7caa6096-1f86-4956-9481-e141b653e8e5" providerId="ADAL" clId="{5CF9E340-BD86-4607-BBB2-F01F414A4E39}" dt="2024-11-14T14:47:21.956" v="5448" actId="552"/>
            <ac:picMkLst>
              <pc:docMk/>
              <pc:sldMasterMk cId="1432801092" sldId="2147483672"/>
              <pc:sldLayoutMk cId="2119500954" sldId="2147483684"/>
              <ac:picMk id="24" creationId="{0AB9B3F2-D44D-FD0E-3A8C-ED1F8478D6B8}"/>
            </ac:picMkLst>
          </pc:picChg>
        </pc:sldLayoutChg>
      </pc:sldMasterChg>
    </pc:docChg>
  </pc:docChgLst>
  <pc:docChgLst>
    <pc:chgData name="Pierre-Yves Beaudouin" userId="7caa6096-1f86-4956-9481-e141b653e8e5" providerId="ADAL" clId="{146F1E19-2D9E-4CF7-B082-5F507CE9E2E1}"/>
    <pc:docChg chg="modMainMaster">
      <pc:chgData name="Pierre-Yves Beaudouin" userId="7caa6096-1f86-4956-9481-e141b653e8e5" providerId="ADAL" clId="{146F1E19-2D9E-4CF7-B082-5F507CE9E2E1}" dt="2024-11-15T21:41:21.683" v="0"/>
      <pc:docMkLst>
        <pc:docMk/>
      </pc:docMkLst>
      <pc:sldMasterChg chg="modSldLayout">
        <pc:chgData name="Pierre-Yves Beaudouin" userId="7caa6096-1f86-4956-9481-e141b653e8e5" providerId="ADAL" clId="{146F1E19-2D9E-4CF7-B082-5F507CE9E2E1}" dt="2024-11-15T21:41:21.683" v="0"/>
        <pc:sldMasterMkLst>
          <pc:docMk/>
          <pc:sldMasterMk cId="1432801092" sldId="2147483672"/>
        </pc:sldMasterMkLst>
        <pc:sldLayoutChg chg="modSp">
          <pc:chgData name="Pierre-Yves Beaudouin" userId="7caa6096-1f86-4956-9481-e141b653e8e5" providerId="ADAL" clId="{146F1E19-2D9E-4CF7-B082-5F507CE9E2E1}" dt="2024-11-15T21:41:21.683" v="0"/>
          <pc:sldLayoutMkLst>
            <pc:docMk/>
            <pc:sldMasterMk cId="1432801092" sldId="2147483672"/>
            <pc:sldLayoutMk cId="2119500954" sldId="2147483684"/>
          </pc:sldLayoutMkLst>
          <pc:spChg chg="mod">
            <ac:chgData name="Pierre-Yves Beaudouin" userId="7caa6096-1f86-4956-9481-e141b653e8e5" providerId="ADAL" clId="{146F1E19-2D9E-4CF7-B082-5F507CE9E2E1}" dt="2024-11-15T21:41:21.683" v="0"/>
            <ac:spMkLst>
              <pc:docMk/>
              <pc:sldMasterMk cId="1432801092" sldId="2147483672"/>
              <pc:sldLayoutMk cId="2119500954" sldId="2147483684"/>
              <ac:spMk id="19" creationId="{387378CC-4C9B-3784-0A75-EB18D7E203EB}"/>
            </ac:spMkLst>
          </pc:spChg>
        </pc:sldLayoutChg>
      </pc:sldMasterChg>
    </pc:docChg>
  </pc:docChgLst>
</pc:chgInfo>
</file>

<file path=ppt/comments/modernComment_102_EA66430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BC4254B-4389-4CEA-90D2-3A6B72ED2BBD}" authorId="{24E92520-D8C5-41D6-4946-401B3210FA66}" created="2024-11-13T17:31:17.32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932570378" sldId="258"/>
      <ac:graphicFrameMk id="235" creationId="{6739D5B9-BB28-D5E5-6CE4-0D7D5431279E}"/>
      <ac:tblMk/>
      <ac:tcMk rowId="3017273055" colId="2833645693"/>
      <ac:txMk cp="78">
        <ac:context len="297" hash="2632809252"/>
      </ac:txMk>
    </ac:txMkLst>
    <p188:pos x="4102400" y="332528"/>
    <p188:txBody>
      <a:bodyPr/>
      <a:lstStyle/>
      <a:p>
        <a:r>
          <a:rPr lang="fr-FR"/>
          <a:t>Incompatibilité avec SERVICE label ?</a:t>
        </a:r>
      </a:p>
    </p188:txBody>
  </p188:cm>
</p188:cmLst>
</file>

<file path=ppt/comments/modernComment_106_9C55AEB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5F46AF8-F93B-49AB-87BC-E02E8C5B2221}" authorId="{24E92520-D8C5-41D6-4946-401B3210FA66}" created="2024-11-13T12:58:43.38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622860989" sldId="262"/>
      <ac:graphicFrameMk id="2" creationId="{A20BCC95-2E5C-E00C-5B59-1F688573CBBF}"/>
      <ac:tblMk/>
      <ac:tcMk rowId="2416572810" colId="3693275123"/>
      <ac:txMk cp="0" len="41">
        <ac:context len="42" hash="201179443"/>
      </ac:txMk>
    </ac:txMkLst>
    <p188:pos x="3352159" y="3722823"/>
    <p188:txBody>
      <a:bodyPr/>
      <a:lstStyle/>
      <a:p>
        <a:r>
          <a:rPr lang="fr-FR"/>
          <a:t>A expliquer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9CDD6D0-988D-67C7-40DB-6EB4A69607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Mémento SPARQL pour Wikidata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5A84A6-A1DE-C9D6-A0A0-4E49C563B31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0AC42-4331-4C20-9FAB-CAF0B63B72EC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15239E-2FB9-103A-8754-6790B758B6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D94550-A97E-BBAA-2F02-E65F32378A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7E61F-9571-4F31-8DE5-FF0FDC53C7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10959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Mémento SPARQL pour Wikidata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13E76-3C66-4A1E-9591-3A6F3C3FF74D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E119E-7185-4A2A-9307-3F1A393FF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116578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30288" y="1241425"/>
            <a:ext cx="4737100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Mémento SPARQL pour Wikidata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E119E-7185-4A2A-9307-3F1A393FF17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472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30288" y="1241425"/>
            <a:ext cx="4737100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Mémento SPARQL pour Wikidata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E119E-7185-4A2A-9307-3F1A393FF17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320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30288" y="1241425"/>
            <a:ext cx="4737100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Mémento SPARQL pour Wikidata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E119E-7185-4A2A-9307-3F1A393FF17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320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7" y="1237198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8" y="3970581"/>
            <a:ext cx="8018859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2A78-1030-4916-B180-E21EE3D227C7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632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4FF1-F7AB-486D-AE5C-3D9C0A6DAC48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1158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5" y="402484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2D5F-864F-4ED6-8A58-6786C156BADE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668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4E7B16E-4083-0802-67B6-6812C0C02F03}"/>
              </a:ext>
            </a:extLst>
          </p:cNvPr>
          <p:cNvSpPr txBox="1"/>
          <p:nvPr userDrawn="1"/>
        </p:nvSpPr>
        <p:spPr>
          <a:xfrm>
            <a:off x="10043813" y="-1"/>
            <a:ext cx="648000" cy="7559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vert" wrap="square" rtlCol="0" anchor="ctr">
            <a:noAutofit/>
          </a:bodyPr>
          <a:lstStyle/>
          <a:p>
            <a:pPr algn="ctr"/>
            <a:r>
              <a:rPr lang="fr-FR" sz="2000" b="1" cap="small" dirty="0">
                <a:solidFill>
                  <a:schemeClr val="bg1"/>
                </a:solidFill>
              </a:rPr>
              <a:t>Mémento SPARQL pour Wikidata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443174-AFE2-0101-36D7-41650DF0687E}"/>
              </a:ext>
            </a:extLst>
          </p:cNvPr>
          <p:cNvSpPr/>
          <p:nvPr userDrawn="1"/>
        </p:nvSpPr>
        <p:spPr>
          <a:xfrm>
            <a:off x="-1670" y="-325"/>
            <a:ext cx="648000" cy="75600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6FB1C1A-DD70-2061-2779-EFC63C45AA5B}"/>
              </a:ext>
            </a:extLst>
          </p:cNvPr>
          <p:cNvSpPr txBox="1"/>
          <p:nvPr userDrawn="1"/>
        </p:nvSpPr>
        <p:spPr>
          <a:xfrm rot="5400000">
            <a:off x="-2557671" y="4355675"/>
            <a:ext cx="5760000" cy="64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lIns="108000" rIns="0" rtlCol="0">
            <a:no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Pierre-Yves Beaudouin			          Niveau de difficulté :</a:t>
            </a:r>
          </a:p>
          <a:p>
            <a:r>
              <a:rPr lang="fr-FR" sz="1200">
                <a:solidFill>
                  <a:schemeClr val="bg1"/>
                </a:solidFill>
              </a:rPr>
              <a:t>Novembre </a:t>
            </a:r>
            <a:r>
              <a:rPr lang="fr-FR" sz="1200" dirty="0">
                <a:solidFill>
                  <a:schemeClr val="bg1"/>
                </a:solidFill>
              </a:rPr>
              <a:t>2024				          Facile </a:t>
            </a:r>
          </a:p>
          <a:p>
            <a:r>
              <a:rPr lang="fr-FR" sz="1200" dirty="0">
                <a:solidFill>
                  <a:schemeClr val="bg1"/>
                </a:solidFill>
              </a:rPr>
              <a:t>Dernière version sur https://w.wiki/AQvR 	</a:t>
            </a:r>
            <a:r>
              <a:rPr lang="fr-FR" sz="1200">
                <a:solidFill>
                  <a:schemeClr val="bg1"/>
                </a:solidFill>
              </a:rPr>
              <a:t>          Difficile</a:t>
            </a:r>
            <a:endParaRPr lang="fr-FR" sz="1200" dirty="0">
              <a:solidFill>
                <a:schemeClr val="bg1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42AAA00-55F9-5EFE-6B8B-1AEA18B0D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5400000">
            <a:off x="10270630" y="7139193"/>
            <a:ext cx="622533" cy="218432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E8CC43AA-CCD6-1AFA-7651-CEE3B9199654}"/>
              </a:ext>
            </a:extLst>
          </p:cNvPr>
          <p:cNvGrpSpPr/>
          <p:nvPr userDrawn="1"/>
        </p:nvGrpSpPr>
        <p:grpSpPr>
          <a:xfrm>
            <a:off x="90437" y="1594507"/>
            <a:ext cx="463786" cy="113089"/>
            <a:chOff x="106193" y="3959524"/>
            <a:chExt cx="463786" cy="113089"/>
          </a:xfrm>
        </p:grpSpPr>
        <p:pic>
          <p:nvPicPr>
            <p:cNvPr id="15" name="Graphique 14" descr="Utilisateur avec un remplissage uni">
              <a:extLst>
                <a:ext uri="{FF2B5EF4-FFF2-40B4-BE49-F238E27FC236}">
                  <a16:creationId xmlns:a16="http://schemas.microsoft.com/office/drawing/2014/main" id="{18B51500-56D7-410A-1567-961AEC54D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 rot="5400000">
              <a:off x="459434" y="3962069"/>
              <a:ext cx="113089" cy="108000"/>
            </a:xfrm>
            <a:prstGeom prst="rect">
              <a:avLst/>
            </a:prstGeom>
          </p:spPr>
        </p:pic>
        <p:pic>
          <p:nvPicPr>
            <p:cNvPr id="16" name="Graphique 15" descr="Calendrier mensuel avec un remplissage uni">
              <a:extLst>
                <a:ext uri="{FF2B5EF4-FFF2-40B4-BE49-F238E27FC236}">
                  <a16:creationId xmlns:a16="http://schemas.microsoft.com/office/drawing/2014/main" id="{DB621F9B-F363-3524-CDE7-4DEF43DF9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81541" y="3962069"/>
              <a:ext cx="113089" cy="108000"/>
            </a:xfrm>
            <a:prstGeom prst="rect">
              <a:avLst/>
            </a:prstGeom>
          </p:spPr>
        </p:pic>
        <p:pic>
          <p:nvPicPr>
            <p:cNvPr id="17" name="Graphique 16" descr="Crayon avec un remplissage uni">
              <a:extLst>
                <a:ext uri="{FF2B5EF4-FFF2-40B4-BE49-F238E27FC236}">
                  <a16:creationId xmlns:a16="http://schemas.microsoft.com/office/drawing/2014/main" id="{DA4E5123-D26A-EFB0-2DD2-469F92C17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 rot="5400000">
              <a:off x="103648" y="3962069"/>
              <a:ext cx="113089" cy="108000"/>
            </a:xfrm>
            <a:prstGeom prst="rect">
              <a:avLst/>
            </a:prstGeom>
          </p:spPr>
        </p:pic>
      </p:grpSp>
      <p:pic>
        <p:nvPicPr>
          <p:cNvPr id="22" name="Image 21">
            <a:extLst>
              <a:ext uri="{FF2B5EF4-FFF2-40B4-BE49-F238E27FC236}">
                <a16:creationId xmlns:a16="http://schemas.microsoft.com/office/drawing/2014/main" id="{D95DF1F9-22C1-4C99-54E0-DB605E5700B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 rot="5400000">
            <a:off x="10080553" y="142790"/>
            <a:ext cx="574516" cy="492443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2EE85630-5B7A-3F7E-703E-BE8DFFC8339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5400000">
            <a:off x="0" y="6911674"/>
            <a:ext cx="648000" cy="648000"/>
          </a:xfrm>
          <a:prstGeom prst="rect">
            <a:avLst/>
          </a:prstGeom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23AEE505-8569-920F-EC1F-44BE95D873FD}"/>
              </a:ext>
            </a:extLst>
          </p:cNvPr>
          <p:cNvGrpSpPr/>
          <p:nvPr userDrawn="1"/>
        </p:nvGrpSpPr>
        <p:grpSpPr>
          <a:xfrm>
            <a:off x="3976" y="5663234"/>
            <a:ext cx="435220" cy="603868"/>
            <a:chOff x="-4367" y="5566469"/>
            <a:chExt cx="435220" cy="603868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127AA13C-2DC2-BD19-C436-3010A4EE15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 rot="5400000">
              <a:off x="19825" y="5542278"/>
              <a:ext cx="193531" cy="241913"/>
            </a:xfrm>
            <a:prstGeom prst="rect">
              <a:avLst/>
            </a:prstGeom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7281579E-D835-DB7C-C39F-5B43246095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 rot="5400000">
              <a:off x="212111" y="5542278"/>
              <a:ext cx="193531" cy="241913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840CD1EE-D6FD-B96A-FDF6-D1997798D4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 rot="5400000">
              <a:off x="205792" y="5735809"/>
              <a:ext cx="193531" cy="241913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E8F50AF-F2CC-7E26-B661-C3F09CC5FF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 rot="5400000">
              <a:off x="19824" y="5747446"/>
              <a:ext cx="193531" cy="241913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037CED6-8BF2-64B2-DF53-D2A97056F3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 rot="5400000">
              <a:off x="19824" y="5952614"/>
              <a:ext cx="193531" cy="241913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ABE713D-DD3E-E95C-0540-6152477783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 rot="5400000">
              <a:off x="213131" y="5952615"/>
              <a:ext cx="193531" cy="241913"/>
            </a:xfrm>
            <a:prstGeom prst="rect">
              <a:avLst/>
            </a:prstGeom>
          </p:spPr>
        </p:pic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387378CC-4C9B-3784-0A75-EB18D7E203EB}"/>
              </a:ext>
            </a:extLst>
          </p:cNvPr>
          <p:cNvSpPr txBox="1"/>
          <p:nvPr userDrawn="1"/>
        </p:nvSpPr>
        <p:spPr>
          <a:xfrm rot="5400000">
            <a:off x="9843529" y="7135755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5640005-02D5-4878-901B-9F6A660A90F6}" type="slidenum">
              <a:rPr lang="fr-FR" sz="1800" b="1" cap="small" smtClean="0">
                <a:solidFill>
                  <a:schemeClr val="bg1"/>
                </a:solidFill>
              </a:rPr>
              <a:t>‹N°›</a:t>
            </a:fld>
            <a:r>
              <a:rPr lang="fr-FR" sz="1800" b="1" cap="small">
                <a:solidFill>
                  <a:schemeClr val="bg1"/>
                </a:solidFill>
              </a:rPr>
              <a:t>/4</a:t>
            </a:r>
            <a:endParaRPr lang="fr-FR"/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0AB9B3F2-D44D-FD0E-3A8C-ED1F8478D6B8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5400000">
            <a:off x="-91467" y="89799"/>
            <a:ext cx="827595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500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EA4E-B5DD-4B09-AD32-3BE8BC3A9E0D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115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82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C027-70EB-4633-9612-044DF6438F1C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59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5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5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6E663-CB4D-4A16-987D-469EBE6F6A6D}" type="datetime1">
              <a:rPr lang="fr-FR" smtClean="0"/>
              <a:t>15/11/2024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14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7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7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1"/>
            <a:ext cx="4545412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2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494E-7B04-49EB-89A5-FB8620FD762C}" type="datetime1">
              <a:rPr lang="fr-FR" smtClean="0"/>
              <a:t>15/11/2024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04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A38B-AC01-46D4-8A12-1D40F0C333AF}" type="datetime1">
              <a:rPr lang="fr-FR" smtClean="0"/>
              <a:t>15/11/2024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574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E481-B433-43E5-AC00-A7F506C4BE44}" type="datetime1">
              <a:rPr lang="fr-FR" smtClean="0"/>
              <a:t>15/11/2024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067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4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4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4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51CF7-0DDA-4A3B-B048-AFAAA50D22B2}" type="datetime1">
              <a:rPr lang="fr-FR" smtClean="0"/>
              <a:t>15/11/2024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51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4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4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4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11352-35CA-4DE5-B117-2FFD0F939F5B}" type="datetime1">
              <a:rPr lang="fr-FR" smtClean="0"/>
              <a:t>15/11/2024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Pierre-Yves Beaudouin, CC-BY 4.0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1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3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3" y="2012415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A5B626-D9A1-453F-B12B-295004F518AE}" type="datetime1">
              <a:rPr lang="fr-FR" smtClean="0"/>
              <a:t>15/11/2024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4" y="7006700"/>
            <a:ext cx="360848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Pierre-Yves Beaudouin, CC-BY 4.0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994BC9-EE94-48F9-8971-49B5E48ECE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801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12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11" Type="http://schemas.openxmlformats.org/officeDocument/2006/relationships/image" Target="../media/image3.png"/><Relationship Id="rId5" Type="http://schemas.openxmlformats.org/officeDocument/2006/relationships/image" Target="../media/image18.png"/><Relationship Id="rId10" Type="http://schemas.openxmlformats.org/officeDocument/2006/relationships/image" Target="../media/image15.svg"/><Relationship Id="rId4" Type="http://schemas.openxmlformats.org/officeDocument/2006/relationships/image" Target="../media/image8.sv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18" Type="http://schemas.openxmlformats.org/officeDocument/2006/relationships/image" Target="../media/image14.png"/><Relationship Id="rId3" Type="http://schemas.microsoft.com/office/2018/10/relationships/comments" Target="../comments/modernComment_102_EA66430A.xml"/><Relationship Id="rId7" Type="http://schemas.openxmlformats.org/officeDocument/2006/relationships/image" Target="../media/image6.svg"/><Relationship Id="rId12" Type="http://schemas.openxmlformats.org/officeDocument/2006/relationships/image" Target="../media/image23.png"/><Relationship Id="rId17" Type="http://schemas.openxmlformats.org/officeDocument/2006/relationships/image" Target="../media/image13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22.svg"/><Relationship Id="rId5" Type="http://schemas.openxmlformats.org/officeDocument/2006/relationships/image" Target="../media/image4.svg"/><Relationship Id="rId15" Type="http://schemas.openxmlformats.org/officeDocument/2006/relationships/image" Target="../media/image26.svg"/><Relationship Id="rId10" Type="http://schemas.openxmlformats.org/officeDocument/2006/relationships/image" Target="../media/image21.png"/><Relationship Id="rId19" Type="http://schemas.openxmlformats.org/officeDocument/2006/relationships/image" Target="../media/image15.svg"/><Relationship Id="rId4" Type="http://schemas.openxmlformats.org/officeDocument/2006/relationships/image" Target="../media/image3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svg"/><Relationship Id="rId3" Type="http://schemas.microsoft.com/office/2018/10/relationships/comments" Target="../comments/modernComment_106_9C55AEBD.xml"/><Relationship Id="rId7" Type="http://schemas.openxmlformats.org/officeDocument/2006/relationships/image" Target="../media/image6.sv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28.png"/><Relationship Id="rId5" Type="http://schemas.openxmlformats.org/officeDocument/2006/relationships/image" Target="../media/image4.svg"/><Relationship Id="rId10" Type="http://schemas.openxmlformats.org/officeDocument/2006/relationships/image" Target="../media/image27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hyperlink" Target="https://angryloki.github.io/wikidata-graph-build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60638940-4517-BB4C-EA9C-6B883E0E0C4B}"/>
              </a:ext>
            </a:extLst>
          </p:cNvPr>
          <p:cNvGrpSpPr/>
          <p:nvPr/>
        </p:nvGrpSpPr>
        <p:grpSpPr>
          <a:xfrm>
            <a:off x="6211187" y="8699978"/>
            <a:ext cx="463786" cy="113089"/>
            <a:chOff x="106193" y="3959524"/>
            <a:chExt cx="463786" cy="113089"/>
          </a:xfrm>
        </p:grpSpPr>
        <p:pic>
          <p:nvPicPr>
            <p:cNvPr id="3" name="Graphique 3" descr="Utilisateur avec un remplissage uni">
              <a:extLst>
                <a:ext uri="{FF2B5EF4-FFF2-40B4-BE49-F238E27FC236}">
                  <a16:creationId xmlns:a16="http://schemas.microsoft.com/office/drawing/2014/main" id="{E0BD9E40-2B1A-CEDE-C77C-2DEB95C67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 rot="5400000">
              <a:off x="459434" y="3962069"/>
              <a:ext cx="113089" cy="108000"/>
            </a:xfrm>
            <a:prstGeom prst="rect">
              <a:avLst/>
            </a:prstGeom>
          </p:spPr>
        </p:pic>
        <p:pic>
          <p:nvPicPr>
            <p:cNvPr id="4" name="Graphique 4" descr="Calendrier mensuel avec un remplissage uni">
              <a:extLst>
                <a:ext uri="{FF2B5EF4-FFF2-40B4-BE49-F238E27FC236}">
                  <a16:creationId xmlns:a16="http://schemas.microsoft.com/office/drawing/2014/main" id="{B6D94224-513C-8339-7D89-6B3327644E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281541" y="3962069"/>
              <a:ext cx="113089" cy="108000"/>
            </a:xfrm>
            <a:prstGeom prst="rect">
              <a:avLst/>
            </a:prstGeom>
          </p:spPr>
        </p:pic>
        <p:pic>
          <p:nvPicPr>
            <p:cNvPr id="5" name="Graphique 5" descr="Crayon avec un remplissage uni">
              <a:extLst>
                <a:ext uri="{FF2B5EF4-FFF2-40B4-BE49-F238E27FC236}">
                  <a16:creationId xmlns:a16="http://schemas.microsoft.com/office/drawing/2014/main" id="{F2B32CFE-C4FB-0476-C801-4FA69C43B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 rot="5400000">
              <a:off x="103648" y="3962069"/>
              <a:ext cx="113089" cy="10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376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e 29">
            <a:extLst>
              <a:ext uri="{FF2B5EF4-FFF2-40B4-BE49-F238E27FC236}">
                <a16:creationId xmlns:a16="http://schemas.microsoft.com/office/drawing/2014/main" id="{2BEECD7D-32E0-A319-CB9E-E7787811C9DF}"/>
              </a:ext>
            </a:extLst>
          </p:cNvPr>
          <p:cNvGrpSpPr/>
          <p:nvPr/>
        </p:nvGrpSpPr>
        <p:grpSpPr>
          <a:xfrm>
            <a:off x="673200" y="0"/>
            <a:ext cx="4644000" cy="338555"/>
            <a:chOff x="-20953" y="952371"/>
            <a:chExt cx="3562997" cy="368250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D174918D-B85C-2944-794A-69649B6B2B62}"/>
                </a:ext>
              </a:extLst>
            </p:cNvPr>
            <p:cNvSpPr txBox="1"/>
            <p:nvPr/>
          </p:nvSpPr>
          <p:spPr>
            <a:xfrm>
              <a:off x="508900" y="952372"/>
              <a:ext cx="3033144" cy="36824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noAutofit/>
            </a:bodyPr>
            <a:lstStyle/>
            <a:p>
              <a:r>
                <a:rPr lang="fr-FR" sz="1600" b="1" cap="small">
                  <a:solidFill>
                    <a:schemeClr val="bg1"/>
                  </a:solidFill>
                </a:rPr>
                <a:t>Graphe de triplets RDF</a:t>
              </a:r>
              <a:endParaRPr lang="fr-FR" sz="1600" b="1" cap="small" dirty="0">
                <a:solidFill>
                  <a:schemeClr val="bg1"/>
                </a:solidFill>
              </a:endParaRP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598C329-2C12-1892-7320-04AB60C3499F}"/>
                </a:ext>
              </a:extLst>
            </p:cNvPr>
            <p:cNvSpPr txBox="1"/>
            <p:nvPr/>
          </p:nvSpPr>
          <p:spPr>
            <a:xfrm>
              <a:off x="-20953" y="952371"/>
              <a:ext cx="529853" cy="368248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noAutofit/>
            </a:bodyPr>
            <a:lstStyle/>
            <a:p>
              <a:pPr algn="ctr"/>
              <a:r>
                <a:rPr lang="fr-FR" sz="1600" b="1" cap="small" dirty="0">
                  <a:solidFill>
                    <a:schemeClr val="bg1"/>
                  </a:solidFill>
                </a:rPr>
                <a:t>&gt;</a:t>
              </a:r>
              <a:endParaRPr lang="fr-FR" sz="2000" b="1" cap="small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" name="Graphique 20" descr="Crayon avec un remplissage uni">
            <a:extLst>
              <a:ext uri="{FF2B5EF4-FFF2-40B4-BE49-F238E27FC236}">
                <a16:creationId xmlns:a16="http://schemas.microsoft.com/office/drawing/2014/main" id="{E8263ED7-AB05-D653-5E40-2DBDCA44E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949241" y="428591"/>
            <a:ext cx="224500" cy="224500"/>
          </a:xfrm>
          <a:prstGeom prst="rect">
            <a:avLst/>
          </a:prstGeom>
        </p:spPr>
      </p:pic>
      <p:graphicFrame>
        <p:nvGraphicFramePr>
          <p:cNvPr id="73" name="Tableau 72">
            <a:extLst>
              <a:ext uri="{FF2B5EF4-FFF2-40B4-BE49-F238E27FC236}">
                <a16:creationId xmlns:a16="http://schemas.microsoft.com/office/drawing/2014/main" id="{96B4C1A0-125F-B832-ED4A-5EADD36DE4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022330"/>
              </p:ext>
            </p:extLst>
          </p:nvPr>
        </p:nvGraphicFramePr>
        <p:xfrm>
          <a:off x="673200" y="1591957"/>
          <a:ext cx="4645980" cy="4107548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345590387"/>
                    </a:ext>
                  </a:extLst>
                </a:gridCol>
                <a:gridCol w="767068">
                  <a:extLst>
                    <a:ext uri="{9D8B030D-6E8A-4147-A177-3AD203B41FA5}">
                      <a16:colId xmlns:a16="http://schemas.microsoft.com/office/drawing/2014/main" val="1064411655"/>
                    </a:ext>
                  </a:extLst>
                </a:gridCol>
                <a:gridCol w="1642545">
                  <a:extLst>
                    <a:ext uri="{9D8B030D-6E8A-4147-A177-3AD203B41FA5}">
                      <a16:colId xmlns:a16="http://schemas.microsoft.com/office/drawing/2014/main" val="3693275123"/>
                    </a:ext>
                  </a:extLst>
                </a:gridCol>
                <a:gridCol w="1819807">
                  <a:extLst>
                    <a:ext uri="{9D8B030D-6E8A-4147-A177-3AD203B41FA5}">
                      <a16:colId xmlns:a16="http://schemas.microsoft.com/office/drawing/2014/main" val="2150509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2468606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endParaRPr lang="fr-FR" sz="800" dirty="0"/>
                    </a:p>
                  </a:txBody>
                  <a:tcPr marB="0"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Commande</a:t>
                      </a:r>
                    </a:p>
                  </a:txBody>
                  <a:tcPr marB="0"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Description</a:t>
                      </a:r>
                    </a:p>
                  </a:txBody>
                  <a:tcPr marB="0"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Exemple</a:t>
                      </a:r>
                    </a:p>
                  </a:txBody>
                  <a:tcPr marB="0"/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 marB="0" vert="vert"/>
                </a:tc>
                <a:extLst>
                  <a:ext uri="{0D108BD9-81ED-4DB2-BD59-A6C34878D82A}">
                    <a16:rowId xmlns:a16="http://schemas.microsoft.com/office/drawing/2014/main" val="1423840276"/>
                  </a:ext>
                </a:extLst>
              </a:tr>
              <a:tr h="184268"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❶</a:t>
                      </a:r>
                    </a:p>
                  </a:txBody>
                  <a:tcPr marL="3600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#title: 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dirty="0"/>
                        <a:t>Titre de la requête.</a:t>
                      </a:r>
                    </a:p>
                  </a:txBody>
                  <a:tcPr marL="3600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#title:Titre du tableau </a:t>
                      </a:r>
                    </a:p>
                  </a:txBody>
                  <a:tcPr marL="3600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sz="800" b="1" dirty="0"/>
                        <a:t>OPTIONNEL</a:t>
                      </a:r>
                    </a:p>
                  </a:txBody>
                  <a:tcPr marB="0" vert="vert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151450"/>
                  </a:ext>
                </a:extLst>
              </a:tr>
              <a:tr h="529769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❷</a:t>
                      </a:r>
                    </a:p>
                  </a:txBody>
                  <a:tcPr marL="3600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#defaultView: 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Type d’affichage des résultats : Graph, Dimensions, Timeline, </a:t>
                      </a:r>
                      <a:r>
                        <a:rPr lang="fr-FR" sz="800" dirty="0" err="1"/>
                        <a:t>Tree</a:t>
                      </a:r>
                      <a:r>
                        <a:rPr lang="fr-FR" sz="800" dirty="0"/>
                        <a:t>, </a:t>
                      </a:r>
                      <a:r>
                        <a:rPr lang="fr-FR" sz="800" dirty="0" err="1"/>
                        <a:t>TreeMap</a:t>
                      </a:r>
                      <a:r>
                        <a:rPr lang="fr-FR" sz="800" dirty="0"/>
                        <a:t>, </a:t>
                      </a:r>
                      <a:r>
                        <a:rPr lang="fr-FR" sz="800" err="1"/>
                        <a:t>BubbleChart</a:t>
                      </a:r>
                      <a:r>
                        <a:rPr lang="fr-FR" sz="800"/>
                        <a:t>, ImageGrid, </a:t>
                      </a:r>
                      <a:r>
                        <a:rPr lang="fr-FR" sz="800" dirty="0" err="1"/>
                        <a:t>ScatterChart</a:t>
                      </a:r>
                      <a:r>
                        <a:rPr lang="fr-FR" sz="800" dirty="0"/>
                        <a:t>, </a:t>
                      </a:r>
                      <a:r>
                        <a:rPr lang="fr-FR" sz="800" dirty="0" err="1"/>
                        <a:t>BarChart</a:t>
                      </a:r>
                      <a:r>
                        <a:rPr lang="fr-FR" sz="800" dirty="0"/>
                        <a:t>, </a:t>
                      </a:r>
                      <a:r>
                        <a:rPr lang="fr-FR" sz="800" dirty="0" err="1"/>
                        <a:t>AreaChart</a:t>
                      </a:r>
                      <a:r>
                        <a:rPr lang="fr-FR" sz="800"/>
                        <a:t>, LineChart, Map.</a:t>
                      </a:r>
                      <a:endParaRPr lang="fr-FR" sz="800" dirty="0"/>
                    </a:p>
                  </a:txBody>
                  <a:tcPr marL="3600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#defaultView:BarChart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#defaultView:Map{"layer": "?</a:t>
                      </a:r>
                      <a:r>
                        <a:rPr lang="fr-FR" sz="800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typeLabel</a:t>
                      </a:r>
                      <a:r>
                        <a:rPr lang="fr-FR" sz="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"}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88554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fr-FR" sz="1200" dirty="0"/>
                        <a:t>❸</a:t>
                      </a:r>
                    </a:p>
                  </a:txBody>
                  <a:tcPr marL="36000" marR="0" marT="0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PREFIX</a:t>
                      </a:r>
                      <a:endParaRPr lang="fr-FR" sz="800" dirty="0"/>
                    </a:p>
                  </a:txBody>
                  <a:tcPr marL="36000" marR="0" marT="0" marB="0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dirty="0"/>
                        <a:t>Abrège les adresses IRI. La plupart des préfixes courants sont pris en charge par le moteur sans qu'il soit nécessaire de les spécifier.</a:t>
                      </a:r>
                    </a:p>
                  </a:txBody>
                  <a:tcPr marL="36000" marR="0" marT="0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PREFIX</a:t>
                      </a:r>
                      <a:r>
                        <a:rPr lang="fr-FR" sz="800" dirty="0"/>
                        <a:t> </a:t>
                      </a:r>
                      <a:r>
                        <a:rPr lang="pt-BR" sz="800" dirty="0">
                          <a:solidFill>
                            <a:srgbClr val="006699"/>
                          </a:solidFill>
                        </a:rPr>
                        <a:t>bnf-onto: &lt;http://data.bnf.fr/ontology/bnf-onto/&gt;</a:t>
                      </a:r>
                      <a:endParaRPr lang="fr-FR" sz="800" dirty="0">
                        <a:solidFill>
                          <a:srgbClr val="006699"/>
                        </a:solidFill>
                      </a:endParaRPr>
                    </a:p>
                  </a:txBody>
                  <a:tcPr marL="36000" marR="0" marT="0" marB="0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58543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❹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b="0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fr-FR" sz="800" b="0" dirty="0">
                        <a:solidFill>
                          <a:srgbClr val="339966"/>
                        </a:solidFill>
                      </a:endParaRPr>
                    </a:p>
                  </a:txBody>
                  <a:tcPr marL="36000" marR="0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/>
                        <a:t>Type de requête SPARQL le plus courant permettant de définir les colonnes du tableau de solutions attendu en retour.</a:t>
                      </a:r>
                    </a:p>
                  </a:txBody>
                  <a:tcPr marL="36000" marR="0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?humain ?</a:t>
                      </a:r>
                      <a:r>
                        <a:rPr lang="fr-FR" sz="800" b="0" dirty="0" err="1">
                          <a:solidFill>
                            <a:srgbClr val="339966"/>
                          </a:solidFill>
                        </a:rPr>
                        <a:t>humainLabel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 ?</a:t>
                      </a:r>
                      <a:r>
                        <a:rPr lang="fr-FR" sz="800" b="0" dirty="0" err="1">
                          <a:solidFill>
                            <a:srgbClr val="339966"/>
                          </a:solidFill>
                        </a:rPr>
                        <a:t>humainDescription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 ?</a:t>
                      </a:r>
                      <a:r>
                        <a:rPr lang="fr-FR" sz="800" b="0" dirty="0" err="1">
                          <a:solidFill>
                            <a:srgbClr val="339966"/>
                          </a:solidFill>
                        </a:rPr>
                        <a:t>humainAltLabel</a:t>
                      </a:r>
                      <a:endParaRPr lang="fr-FR" sz="800" b="0" dirty="0">
                        <a:solidFill>
                          <a:srgbClr val="339966"/>
                        </a:solidFill>
                      </a:endParaRPr>
                    </a:p>
                  </a:txBody>
                  <a:tcPr marL="36000" marR="0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E7E7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800" b="1" dirty="0"/>
                        <a:t>OBLIGATOIRE</a:t>
                      </a:r>
                    </a:p>
                  </a:txBody>
                  <a:tcPr marB="0" vert="vert" anchor="ctr"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664887"/>
                  </a:ext>
                </a:extLst>
              </a:tr>
              <a:tr h="414602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/>
                        <a:t>❺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WHERE </a:t>
                      </a:r>
                      <a:r>
                        <a:rPr lang="fr-FR" sz="800" b="0" dirty="0"/>
                        <a:t>{…}</a:t>
                      </a:r>
                    </a:p>
                  </a:txBody>
                  <a:tcPr marL="36000" marR="0" marT="0" marB="0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/>
                        <a:t>Spécifie les critères de recherche énumérés sous forme de séries de motifs de triplets afin de définir les lignes souhaitées.</a:t>
                      </a:r>
                    </a:p>
                  </a:txBody>
                  <a:tcPr marL="36000" marR="0" marT="0" marB="0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b="0" dirty="0"/>
                        <a:t> {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?sujet ?prédicat ?objet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fr-FR" sz="800" b="0" dirty="0"/>
                        <a:t>} </a:t>
                      </a:r>
                      <a:endParaRPr lang="fr-FR" sz="800" b="0" dirty="0">
                        <a:solidFill>
                          <a:srgbClr val="990000"/>
                        </a:solidFill>
                      </a:endParaRPr>
                    </a:p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b="0" dirty="0"/>
                        <a:t> {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?humain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wd:P31 wdt:Q5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fr-FR" sz="800" b="0" dirty="0"/>
                        <a:t>} </a:t>
                      </a:r>
                    </a:p>
                  </a:txBody>
                  <a:tcPr marL="36000" marR="0" marT="0" marB="0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</a:txBody>
                  <a:tcPr marB="0" vert="vert27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727921"/>
                  </a:ext>
                </a:extLst>
              </a:tr>
              <a:tr h="414000">
                <a:tc>
                  <a:txBody>
                    <a:bodyPr/>
                    <a:lstStyle/>
                    <a:p>
                      <a:pPr algn="l"/>
                      <a:r>
                        <a:rPr lang="fr-FR" sz="1200" dirty="0"/>
                        <a:t>❻</a:t>
                      </a:r>
                    </a:p>
                  </a:txBody>
                  <a:tcPr marL="36000" marR="0" marT="0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GROUP BY</a:t>
                      </a:r>
                      <a:endParaRPr lang="fr-FR" sz="800" dirty="0"/>
                    </a:p>
                  </a:txBody>
                  <a:tcPr marL="36000" marR="0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Sépare les résultats en plusieurs groupes. Mêmes variables que dans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.</a:t>
                      </a:r>
                    </a:p>
                  </a:txBody>
                  <a:tcPr marL="36000" marR="0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?pays ?population</a:t>
                      </a: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GROUP BY ASC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?population ?pays</a:t>
                      </a:r>
                    </a:p>
                  </a:txBody>
                  <a:tcPr marL="36000" marR="0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fr-FR" sz="800" b="1" dirty="0"/>
                        <a:t>OPTIONNEL</a:t>
                      </a:r>
                    </a:p>
                  </a:txBody>
                  <a:tcPr marB="0" vert="vert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37202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FR" sz="1200" dirty="0"/>
                        <a:t>❼</a:t>
                      </a:r>
                    </a:p>
                  </a:txBody>
                  <a:tcPr marL="3600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HAVING</a:t>
                      </a:r>
                      <a:endParaRPr lang="fr-FR" sz="800" dirty="0"/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Filtre</a:t>
                      </a:r>
                      <a:r>
                        <a:rPr lang="en-US" sz="800" dirty="0"/>
                        <a:t> les </a:t>
                      </a:r>
                      <a:r>
                        <a:rPr lang="en-US" sz="800" dirty="0" err="1"/>
                        <a:t>valeurs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agrégées</a:t>
                      </a:r>
                      <a:r>
                        <a:rPr lang="en-US" sz="800" dirty="0"/>
                        <a:t>. </a:t>
                      </a:r>
                    </a:p>
                    <a:p>
                      <a:r>
                        <a:rPr lang="en-US" sz="800" dirty="0" err="1"/>
                        <a:t>Requiert</a:t>
                      </a:r>
                      <a:r>
                        <a:rPr lang="en-US" sz="800" dirty="0"/>
                        <a:t>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GROUP BY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HAVING</a:t>
                      </a:r>
                      <a:r>
                        <a:rPr lang="fr-FR" sz="800" dirty="0"/>
                        <a:t> 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?date</a:t>
                      </a:r>
                      <a:r>
                        <a:rPr lang="fr-FR" sz="800" dirty="0"/>
                        <a:t>&gt;2) </a:t>
                      </a: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HAVING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AVG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?score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) &gt;= 10)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8751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l"/>
                      <a:r>
                        <a:rPr lang="fr-FR" sz="1200" dirty="0"/>
                        <a:t>❽</a:t>
                      </a:r>
                    </a:p>
                  </a:txBody>
                  <a:tcPr marL="3600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ORDER BY</a:t>
                      </a:r>
                      <a:endParaRPr lang="fr-FR" sz="800" dirty="0"/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Ordonne les résultats de la requête suivant un ou plusieurs des éléments à afficher.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ORDER BY 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?PIB</a:t>
                      </a:r>
                      <a:r>
                        <a:rPr lang="fr-FR" sz="800" dirty="0"/>
                        <a:t>) </a:t>
                      </a: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ORDER BY DESC</a:t>
                      </a:r>
                      <a:r>
                        <a:rPr lang="fr-FR" sz="8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?PIB</a:t>
                      </a:r>
                      <a:r>
                        <a:rPr lang="fr-FR" sz="800" dirty="0"/>
                        <a:t>) </a:t>
                      </a: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ORDER BY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?item1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) 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?item2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63713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FR" sz="1200" dirty="0"/>
                        <a:t>❾</a:t>
                      </a:r>
                    </a:p>
                  </a:txBody>
                  <a:tcPr marL="3600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LIMIT</a:t>
                      </a:r>
                      <a:endParaRPr lang="fr-FR" sz="800" dirty="0"/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Limite le nombre d'éléments à afficher.</a:t>
                      </a:r>
                    </a:p>
                  </a:txBody>
                  <a:tcPr marL="3600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LIMIT</a:t>
                      </a:r>
                      <a:r>
                        <a:rPr lang="fr-FR" sz="800" dirty="0"/>
                        <a:t> 100 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40869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FR" sz="1200" dirty="0"/>
                        <a:t>❿</a:t>
                      </a:r>
                    </a:p>
                  </a:txBody>
                  <a:tcPr marL="3600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OFFSET</a:t>
                      </a:r>
                      <a:endParaRPr lang="fr-FR" sz="800" dirty="0"/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Décale les éléments à afficher du nombre indiqué.</a:t>
                      </a:r>
                    </a:p>
                  </a:txBody>
                  <a:tcPr marL="3600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OFFSET</a:t>
                      </a:r>
                      <a:r>
                        <a:rPr lang="fr-FR" sz="800" dirty="0"/>
                        <a:t> 10 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858290"/>
                  </a:ext>
                </a:extLst>
              </a:tr>
            </a:tbl>
          </a:graphicData>
        </a:graphic>
      </p:graphicFrame>
      <p:graphicFrame>
        <p:nvGraphicFramePr>
          <p:cNvPr id="77" name="Tableau 76">
            <a:extLst>
              <a:ext uri="{FF2B5EF4-FFF2-40B4-BE49-F238E27FC236}">
                <a16:creationId xmlns:a16="http://schemas.microsoft.com/office/drawing/2014/main" id="{D0552285-4345-1907-B227-D41FBBB99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43620"/>
              </p:ext>
            </p:extLst>
          </p:nvPr>
        </p:nvGraphicFramePr>
        <p:xfrm>
          <a:off x="673200" y="6051033"/>
          <a:ext cx="4644000" cy="147600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341875">
                  <a:extLst>
                    <a:ext uri="{9D8B030D-6E8A-4147-A177-3AD203B41FA5}">
                      <a16:colId xmlns:a16="http://schemas.microsoft.com/office/drawing/2014/main" val="2206751093"/>
                    </a:ext>
                  </a:extLst>
                </a:gridCol>
                <a:gridCol w="1417741">
                  <a:extLst>
                    <a:ext uri="{9D8B030D-6E8A-4147-A177-3AD203B41FA5}">
                      <a16:colId xmlns:a16="http://schemas.microsoft.com/office/drawing/2014/main" val="3693275123"/>
                    </a:ext>
                  </a:extLst>
                </a:gridCol>
                <a:gridCol w="1503284">
                  <a:extLst>
                    <a:ext uri="{9D8B030D-6E8A-4147-A177-3AD203B41FA5}">
                      <a16:colId xmlns:a16="http://schemas.microsoft.com/office/drawing/2014/main" val="2327980813"/>
                    </a:ext>
                  </a:extLst>
                </a:gridCol>
                <a:gridCol w="1381100">
                  <a:extLst>
                    <a:ext uri="{9D8B030D-6E8A-4147-A177-3AD203B41FA5}">
                      <a16:colId xmlns:a16="http://schemas.microsoft.com/office/drawing/2014/main" val="512958440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endParaRPr lang="fr-FR" sz="800" dirty="0"/>
                    </a:p>
                  </a:txBody>
                  <a:tcPr marB="0"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Description</a:t>
                      </a:r>
                    </a:p>
                  </a:txBody>
                  <a:tcPr marB="0"/>
                </a:tc>
                <a:tc gridSpan="2">
                  <a:txBody>
                    <a:bodyPr/>
                    <a:lstStyle/>
                    <a:p>
                      <a:r>
                        <a:rPr lang="fr-FR" sz="800" dirty="0"/>
                        <a:t>Exemple : les enfants du couple Bach</a:t>
                      </a:r>
                    </a:p>
                  </a:txBody>
                  <a:tcPr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84027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r>
                        <a:rPr lang="fr-FR" sz="800" b="0" dirty="0"/>
                        <a:t>.</a:t>
                      </a:r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b="0" dirty="0"/>
                        <a:t>Termine un triplet</a:t>
                      </a:r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wdt:P22 wd:Q1339</a:t>
                      </a:r>
                      <a:r>
                        <a:rPr lang="fr-FR" sz="800" dirty="0"/>
                        <a:t>.</a:t>
                      </a:r>
                      <a:endParaRPr lang="fr-FR" sz="800" b="0" dirty="0"/>
                    </a:p>
                  </a:txBody>
                  <a:tcPr marL="36000" marT="0"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1514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800" b="0" dirty="0"/>
                        <a:t>;</a:t>
                      </a:r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Version </a:t>
                      </a:r>
                      <a:r>
                        <a:rPr lang="fr-FR" sz="800" b="0" dirty="0"/>
                        <a:t>abrégée :</a:t>
                      </a:r>
                      <a:br>
                        <a:rPr lang="fr-FR" sz="800" b="0" dirty="0"/>
                      </a:br>
                      <a:r>
                        <a:rPr lang="fr-FR" sz="800" b="0" dirty="0"/>
                        <a:t>sujet identique</a:t>
                      </a:r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wdt:P22 wd:Q1339</a:t>
                      </a:r>
                      <a:r>
                        <a:rPr lang="fr-FR" sz="800" dirty="0"/>
                        <a:t>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wdt:P25 wd:Q57487</a:t>
                      </a:r>
                      <a:r>
                        <a:rPr lang="fr-FR" sz="800" dirty="0"/>
                        <a:t>.</a:t>
                      </a:r>
                      <a:endParaRPr lang="fr-FR" sz="800" b="0" dirty="0"/>
                    </a:p>
                  </a:txBody>
                  <a:tcPr marL="36000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none" dirty="0">
                          <a:solidFill>
                            <a:srgbClr val="339966"/>
                          </a:solidFill>
                        </a:rPr>
                        <a:t>?enfant </a:t>
                      </a:r>
                      <a:r>
                        <a:rPr lang="fr-FR" sz="800" u="none" dirty="0">
                          <a:solidFill>
                            <a:srgbClr val="006699"/>
                          </a:solidFill>
                        </a:rPr>
                        <a:t>wdt:P22 wd:Q1339</a:t>
                      </a:r>
                      <a:r>
                        <a:rPr lang="fr-FR" sz="800" u="none" dirty="0"/>
                        <a:t>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none" dirty="0"/>
                        <a:t>                  </a:t>
                      </a:r>
                      <a:r>
                        <a:rPr lang="fr-FR" sz="800" u="none" dirty="0">
                          <a:solidFill>
                            <a:srgbClr val="006699"/>
                          </a:solidFill>
                        </a:rPr>
                        <a:t>wdt:P25 wd:Q57487</a:t>
                      </a:r>
                      <a:r>
                        <a:rPr lang="fr-FR" sz="800" u="none" dirty="0"/>
                        <a:t>.</a:t>
                      </a:r>
                      <a:endParaRPr lang="fr-FR" u="none" dirty="0"/>
                    </a:p>
                  </a:txBody>
                  <a:tcPr marL="45720" marR="45720" marT="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88554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fr-FR" sz="800" b="0" dirty="0"/>
                        <a:t>,</a:t>
                      </a:r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b="0" dirty="0"/>
                        <a:t>Version très abrégée :</a:t>
                      </a:r>
                      <a:br>
                        <a:rPr lang="fr-FR" sz="800" b="0" dirty="0"/>
                      </a:br>
                      <a:r>
                        <a:rPr lang="fr-FR" sz="800" b="0" dirty="0"/>
                        <a:t>sujet et prédicat identiques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wdt:P22 wd:Q1339</a:t>
                      </a:r>
                      <a:r>
                        <a:rPr lang="fr-FR" sz="800" dirty="0"/>
                        <a:t>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wdt:P25 wd:Q57487</a:t>
                      </a:r>
                      <a:r>
                        <a:rPr lang="fr-FR" sz="800" dirty="0"/>
                        <a:t>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wdt:P106 wd:Q36834</a:t>
                      </a:r>
                      <a:r>
                        <a:rPr lang="fr-FR" sz="800" dirty="0"/>
                        <a:t>,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wdt:P106 wd:Q486748</a:t>
                      </a:r>
                      <a:r>
                        <a:rPr lang="fr-FR" sz="800" dirty="0"/>
                        <a:t>.</a:t>
                      </a:r>
                      <a:endParaRPr lang="fr-FR" sz="800" b="0" dirty="0"/>
                    </a:p>
                  </a:txBody>
                  <a:tcPr marL="36000" marR="0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none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u="none" dirty="0"/>
                        <a:t> </a:t>
                      </a:r>
                      <a:r>
                        <a:rPr lang="fr-FR" sz="800" u="none" dirty="0">
                          <a:solidFill>
                            <a:srgbClr val="006699"/>
                          </a:solidFill>
                        </a:rPr>
                        <a:t>wdt:P22 wd:Q1339</a:t>
                      </a:r>
                      <a:r>
                        <a:rPr lang="fr-FR" sz="800" u="none" dirty="0"/>
                        <a:t>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none" dirty="0"/>
                        <a:t>                 </a:t>
                      </a:r>
                      <a:r>
                        <a:rPr lang="fr-FR" sz="800" u="none" dirty="0">
                          <a:solidFill>
                            <a:srgbClr val="006699"/>
                          </a:solidFill>
                        </a:rPr>
                        <a:t>wdt:P25 wd:Q57487</a:t>
                      </a:r>
                      <a:r>
                        <a:rPr lang="fr-FR" sz="800" u="none" dirty="0"/>
                        <a:t>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none" dirty="0"/>
                        <a:t>                 </a:t>
                      </a:r>
                      <a:r>
                        <a:rPr lang="fr-FR" sz="800" u="none" dirty="0">
                          <a:solidFill>
                            <a:srgbClr val="006699"/>
                          </a:solidFill>
                        </a:rPr>
                        <a:t>wdt:P106 wd:Q36834</a:t>
                      </a:r>
                      <a:r>
                        <a:rPr lang="fr-FR" sz="800" u="none" dirty="0"/>
                        <a:t>,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none" dirty="0"/>
                        <a:t>                                      </a:t>
                      </a:r>
                      <a:r>
                        <a:rPr lang="fr-FR" sz="800" u="none" dirty="0">
                          <a:solidFill>
                            <a:srgbClr val="006699"/>
                          </a:solidFill>
                        </a:rPr>
                        <a:t>wd:Q486748</a:t>
                      </a:r>
                      <a:r>
                        <a:rPr lang="fr-FR" sz="800" u="none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u="none" dirty="0"/>
                    </a:p>
                  </a:txBody>
                  <a:tcPr marL="0" marR="0" marT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58543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r>
                        <a:rPr lang="fr-FR" sz="800" b="0" dirty="0"/>
                        <a:t>[…]</a:t>
                      </a:r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/>
                        <a:t>Nœud vide / muet</a:t>
                      </a:r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wd:Q1339 wdt:P40 </a:t>
                      </a:r>
                      <a:r>
                        <a:rPr lang="fr-FR" sz="800" dirty="0"/>
                        <a:t>[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wdt:P40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petitEnfant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 </a:t>
                      </a:r>
                      <a:r>
                        <a:rPr lang="fr-FR" sz="800" dirty="0"/>
                        <a:t>].</a:t>
                      </a:r>
                      <a:endParaRPr lang="fr-FR" sz="800" b="0" dirty="0"/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66488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r>
                        <a:rPr lang="fr-FR" sz="800" dirty="0"/>
                        <a:t>#</a:t>
                      </a:r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Commenter le code</a:t>
                      </a:r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#commentaire d’une ligne maximum</a:t>
                      </a:r>
                      <a:endParaRPr lang="fr-FR" sz="800" dirty="0"/>
                    </a:p>
                  </a:txBody>
                  <a:tcPr marT="0"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61514"/>
                  </a:ext>
                </a:extLst>
              </a:tr>
            </a:tbl>
          </a:graphicData>
        </a:graphic>
      </p:graphicFrame>
      <p:pic>
        <p:nvPicPr>
          <p:cNvPr id="208" name="Image 207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4637AEAA-EC2E-67AA-A5F1-27BF4A29B91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153" y="1413476"/>
            <a:ext cx="193531" cy="241914"/>
          </a:xfrm>
          <a:prstGeom prst="rect">
            <a:avLst/>
          </a:prstGeom>
        </p:spPr>
      </p:pic>
      <p:pic>
        <p:nvPicPr>
          <p:cNvPr id="210" name="Image 209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D44DDF85-ACB1-E18E-B8FE-421B7C03EFE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439" y="1413476"/>
            <a:ext cx="193531" cy="241914"/>
          </a:xfrm>
          <a:prstGeom prst="rect">
            <a:avLst/>
          </a:prstGeom>
        </p:spPr>
      </p:pic>
      <p:pic>
        <p:nvPicPr>
          <p:cNvPr id="211" name="Image 210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AC6A96EE-DBE2-E451-CA35-8E40F38B247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281" y="1412237"/>
            <a:ext cx="193531" cy="241914"/>
          </a:xfrm>
          <a:prstGeom prst="rect">
            <a:avLst/>
          </a:prstGeom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D557A585-79CD-C81F-4D35-62E3F1162EEF}"/>
              </a:ext>
            </a:extLst>
          </p:cNvPr>
          <p:cNvGrpSpPr/>
          <p:nvPr/>
        </p:nvGrpSpPr>
        <p:grpSpPr>
          <a:xfrm>
            <a:off x="673200" y="1240429"/>
            <a:ext cx="4644000" cy="338555"/>
            <a:chOff x="673200" y="2971307"/>
            <a:chExt cx="4644000" cy="338555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3373D1EF-4334-B4ED-A426-D4A8499E31D7}"/>
                </a:ext>
              </a:extLst>
            </p:cNvPr>
            <p:cNvGrpSpPr/>
            <p:nvPr/>
          </p:nvGrpSpPr>
          <p:grpSpPr>
            <a:xfrm>
              <a:off x="673200" y="2971307"/>
              <a:ext cx="4644000" cy="338555"/>
              <a:chOff x="-20953" y="952371"/>
              <a:chExt cx="3562997" cy="368249"/>
            </a:xfrm>
          </p:grpSpPr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1EB4E7D9-E1A1-6C68-EA55-9E872DDDB291}"/>
                  </a:ext>
                </a:extLst>
              </p:cNvPr>
              <p:cNvSpPr txBox="1"/>
              <p:nvPr/>
            </p:nvSpPr>
            <p:spPr>
              <a:xfrm>
                <a:off x="508900" y="952371"/>
                <a:ext cx="3033144" cy="368248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600" b="1" cap="small" dirty="0">
                    <a:solidFill>
                      <a:schemeClr val="bg1"/>
                    </a:solidFill>
                  </a:rPr>
                  <a:t>Anatomie d’une requête SPARQL</a:t>
                </a:r>
              </a:p>
            </p:txBody>
          </p:sp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ABF551EA-489C-EC20-7080-07F21C1751A0}"/>
                  </a:ext>
                </a:extLst>
              </p:cNvPr>
              <p:cNvSpPr txBox="1"/>
              <p:nvPr/>
            </p:nvSpPr>
            <p:spPr>
              <a:xfrm>
                <a:off x="-20953" y="952372"/>
                <a:ext cx="529853" cy="368248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b="1" cap="small" dirty="0">
                    <a:solidFill>
                      <a:schemeClr val="bg1"/>
                    </a:solidFill>
                  </a:rPr>
                  <a:t>&gt;</a:t>
                </a:r>
                <a:endParaRPr lang="fr-FR" sz="2000" b="1" cap="smal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15" name="Image 214">
              <a:extLst>
                <a:ext uri="{FF2B5EF4-FFF2-40B4-BE49-F238E27FC236}">
                  <a16:creationId xmlns:a16="http://schemas.microsoft.com/office/drawing/2014/main" id="{F5D0E0F0-5DB3-0E67-AAF7-676A0F9BA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4706173" y="3031160"/>
              <a:ext cx="193531" cy="241913"/>
            </a:xfrm>
            <a:prstGeom prst="rect">
              <a:avLst/>
            </a:prstGeom>
          </p:spPr>
        </p:pic>
        <p:pic>
          <p:nvPicPr>
            <p:cNvPr id="216" name="Image 215">
              <a:extLst>
                <a:ext uri="{FF2B5EF4-FFF2-40B4-BE49-F238E27FC236}">
                  <a16:creationId xmlns:a16="http://schemas.microsoft.com/office/drawing/2014/main" id="{2E8A004B-2E1F-2FC0-2A22-D9DE4E8CA81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4898459" y="3031160"/>
              <a:ext cx="193531" cy="241913"/>
            </a:xfrm>
            <a:prstGeom prst="rect">
              <a:avLst/>
            </a:prstGeom>
          </p:spPr>
        </p:pic>
        <p:pic>
          <p:nvPicPr>
            <p:cNvPr id="217" name="Image 216">
              <a:extLst>
                <a:ext uri="{FF2B5EF4-FFF2-40B4-BE49-F238E27FC236}">
                  <a16:creationId xmlns:a16="http://schemas.microsoft.com/office/drawing/2014/main" id="{3198923C-A1A1-027B-E191-DCF18CC3E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5090301" y="3031160"/>
              <a:ext cx="193531" cy="241913"/>
            </a:xfrm>
            <a:prstGeom prst="rect">
              <a:avLst/>
            </a:prstGeom>
          </p:spPr>
        </p:pic>
      </p:grpSp>
      <p:pic>
        <p:nvPicPr>
          <p:cNvPr id="223" name="Image 222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72D90C5C-36FF-8483-9486-E5D2AC9C5B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25" y="2037951"/>
            <a:ext cx="193531" cy="241914"/>
          </a:xfrm>
          <a:prstGeom prst="rect">
            <a:avLst/>
          </a:prstGeom>
        </p:spPr>
      </p:pic>
      <p:grpSp>
        <p:nvGrpSpPr>
          <p:cNvPr id="57" name="Groupe 56">
            <a:extLst>
              <a:ext uri="{FF2B5EF4-FFF2-40B4-BE49-F238E27FC236}">
                <a16:creationId xmlns:a16="http://schemas.microsoft.com/office/drawing/2014/main" id="{95A8F8DB-C02B-2E62-96C8-42FA0ED2CB10}"/>
              </a:ext>
            </a:extLst>
          </p:cNvPr>
          <p:cNvGrpSpPr/>
          <p:nvPr/>
        </p:nvGrpSpPr>
        <p:grpSpPr>
          <a:xfrm>
            <a:off x="673200" y="5699505"/>
            <a:ext cx="4644000" cy="338555"/>
            <a:chOff x="5378400" y="0"/>
            <a:chExt cx="4644000" cy="338555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8A3500BD-8FF2-A90A-C54F-B7A8809A8793}"/>
                </a:ext>
              </a:extLst>
            </p:cNvPr>
            <p:cNvGrpSpPr/>
            <p:nvPr/>
          </p:nvGrpSpPr>
          <p:grpSpPr>
            <a:xfrm>
              <a:off x="5378400" y="0"/>
              <a:ext cx="4644000" cy="338555"/>
              <a:chOff x="-20953" y="952371"/>
              <a:chExt cx="3562997" cy="368249"/>
            </a:xfrm>
          </p:grpSpPr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2F0AE511-3FB1-13B4-CBD0-2996D544D8D4}"/>
                  </a:ext>
                </a:extLst>
              </p:cNvPr>
              <p:cNvSpPr txBox="1"/>
              <p:nvPr/>
            </p:nvSpPr>
            <p:spPr>
              <a:xfrm>
                <a:off x="508900" y="952371"/>
                <a:ext cx="3033144" cy="368249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rtlCol="0">
                <a:noAutofit/>
              </a:bodyPr>
              <a:lstStyle/>
              <a:p>
                <a:r>
                  <a:rPr lang="fr-FR" sz="1600" b="1" cap="small" dirty="0">
                    <a:solidFill>
                      <a:schemeClr val="bg1"/>
                    </a:solidFill>
                  </a:rPr>
                  <a:t>Symboles</a:t>
                </a:r>
              </a:p>
            </p:txBody>
          </p:sp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0970DD18-C8BC-4F8F-55FA-E9E44A7BB66C}"/>
                  </a:ext>
                </a:extLst>
              </p:cNvPr>
              <p:cNvSpPr txBox="1"/>
              <p:nvPr/>
            </p:nvSpPr>
            <p:spPr>
              <a:xfrm>
                <a:off x="-20953" y="952372"/>
                <a:ext cx="529853" cy="368248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none" rtlCol="0">
                <a:noAutofit/>
              </a:bodyPr>
              <a:lstStyle/>
              <a:p>
                <a:pPr algn="ctr"/>
                <a:r>
                  <a:rPr lang="fr-FR" sz="1600" b="1" cap="small" dirty="0">
                    <a:solidFill>
                      <a:schemeClr val="bg1"/>
                    </a:solidFill>
                  </a:rPr>
                  <a:t>&gt;</a:t>
                </a:r>
                <a:endParaRPr lang="fr-FR" sz="2000" b="1" cap="small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212D7BA6-6366-7BB8-A2EE-67BCFC9AF083}"/>
                </a:ext>
              </a:extLst>
            </p:cNvPr>
            <p:cNvGrpSpPr/>
            <p:nvPr/>
          </p:nvGrpSpPr>
          <p:grpSpPr>
            <a:xfrm>
              <a:off x="9412618" y="62194"/>
              <a:ext cx="577659" cy="241913"/>
              <a:chOff x="9412618" y="62194"/>
              <a:chExt cx="577659" cy="241913"/>
            </a:xfrm>
          </p:grpSpPr>
          <p:pic>
            <p:nvPicPr>
              <p:cNvPr id="227" name="Image 226">
                <a:extLst>
                  <a:ext uri="{FF2B5EF4-FFF2-40B4-BE49-F238E27FC236}">
                    <a16:creationId xmlns:a16="http://schemas.microsoft.com/office/drawing/2014/main" id="{26540674-02C4-B5D7-CA6C-281CC97D29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/>
              <a:stretch/>
            </p:blipFill>
            <p:spPr>
              <a:xfrm>
                <a:off x="9412618" y="62194"/>
                <a:ext cx="193531" cy="241913"/>
              </a:xfrm>
              <a:prstGeom prst="rect">
                <a:avLst/>
              </a:prstGeom>
            </p:spPr>
          </p:pic>
          <p:pic>
            <p:nvPicPr>
              <p:cNvPr id="228" name="Image 227">
                <a:extLst>
                  <a:ext uri="{FF2B5EF4-FFF2-40B4-BE49-F238E27FC236}">
                    <a16:creationId xmlns:a16="http://schemas.microsoft.com/office/drawing/2014/main" id="{5B60529B-05BE-FAD2-89CC-D683C0A588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/>
            </p:blipFill>
            <p:spPr>
              <a:xfrm>
                <a:off x="9604904" y="62194"/>
                <a:ext cx="193531" cy="241913"/>
              </a:xfrm>
              <a:prstGeom prst="rect">
                <a:avLst/>
              </a:prstGeom>
            </p:spPr>
          </p:pic>
          <p:pic>
            <p:nvPicPr>
              <p:cNvPr id="229" name="Image 228">
                <a:extLst>
                  <a:ext uri="{FF2B5EF4-FFF2-40B4-BE49-F238E27FC236}">
                    <a16:creationId xmlns:a16="http://schemas.microsoft.com/office/drawing/2014/main" id="{9F0CA97B-E3DE-41A5-14B5-EB252AD020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/>
            </p:blipFill>
            <p:spPr>
              <a:xfrm>
                <a:off x="9796746" y="62194"/>
                <a:ext cx="193531" cy="241913"/>
              </a:xfrm>
              <a:prstGeom prst="rect">
                <a:avLst/>
              </a:prstGeom>
            </p:spPr>
          </p:pic>
        </p:grpSp>
      </p:grpSp>
      <p:graphicFrame>
        <p:nvGraphicFramePr>
          <p:cNvPr id="209" name="Tableau 208">
            <a:extLst>
              <a:ext uri="{FF2B5EF4-FFF2-40B4-BE49-F238E27FC236}">
                <a16:creationId xmlns:a16="http://schemas.microsoft.com/office/drawing/2014/main" id="{7890E8DD-6A94-0CE9-AD25-65A3F58740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283752"/>
              </p:ext>
            </p:extLst>
          </p:nvPr>
        </p:nvGraphicFramePr>
        <p:xfrm>
          <a:off x="5378400" y="356569"/>
          <a:ext cx="4644000" cy="7171269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322000">
                  <a:extLst>
                    <a:ext uri="{9D8B030D-6E8A-4147-A177-3AD203B41FA5}">
                      <a16:colId xmlns:a16="http://schemas.microsoft.com/office/drawing/2014/main" val="3152153658"/>
                    </a:ext>
                  </a:extLst>
                </a:gridCol>
                <a:gridCol w="2322000">
                  <a:extLst>
                    <a:ext uri="{9D8B030D-6E8A-4147-A177-3AD203B41FA5}">
                      <a16:colId xmlns:a16="http://schemas.microsoft.com/office/drawing/2014/main" val="2159903195"/>
                    </a:ext>
                  </a:extLst>
                </a:gridCol>
              </a:tblGrid>
              <a:tr h="213071"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>
                          <a:solidFill>
                            <a:schemeClr val="bg1"/>
                          </a:solidFill>
                        </a:rPr>
                        <a:t>Requêtes de base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125038"/>
                  </a:ext>
                </a:extLst>
              </a:tr>
              <a:tr h="578335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Obtenir la liste de tous les chats célèbres qui sont sur Wikidata</a:t>
                      </a:r>
                      <a:r>
                        <a:rPr lang="fr-FR" sz="800" dirty="0"/>
                        <a:t> </a:t>
                      </a:r>
                      <a:br>
                        <a:rPr lang="fr-FR" sz="800" dirty="0"/>
                      </a:b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en-US" sz="800" dirty="0"/>
                        <a:t> * </a:t>
                      </a:r>
                      <a:br>
                        <a:rPr lang="en-US" sz="800" dirty="0"/>
                      </a:b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en-US" sz="800" dirty="0"/>
                        <a:t> {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en-US" sz="8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en-US" sz="800" dirty="0"/>
                        <a:t>. }</a:t>
                      </a:r>
                      <a:endParaRPr lang="fr-FR" sz="800" dirty="0"/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Compter le nombre de chats célèbres</a:t>
                      </a:r>
                      <a:r>
                        <a:rPr lang="fr-FR" sz="800" dirty="0"/>
                        <a:t>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fr-FR" sz="800" dirty="0"/>
                      </a:b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en-US" sz="800" dirty="0"/>
                        <a:t> 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COUNT</a:t>
                      </a:r>
                      <a:r>
                        <a:rPr lang="en-US" sz="800" dirty="0"/>
                        <a:t>(*)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nombre</a:t>
                      </a:r>
                      <a:r>
                        <a:rPr lang="en-US" sz="800" dirty="0"/>
                        <a:t>)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en-US" sz="800" dirty="0"/>
                        <a:t> {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en-US" sz="800" dirty="0"/>
                        <a:t>. }</a:t>
                      </a:r>
                      <a:endParaRPr lang="fr-FR" sz="800" b="1" dirty="0"/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030320"/>
                  </a:ext>
                </a:extLst>
              </a:tr>
              <a:tr h="1065355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Afficher les libellés en français ou en anglais</a:t>
                      </a:r>
                      <a:r>
                        <a:rPr lang="fr-FR" sz="800" dirty="0"/>
                        <a:t> </a:t>
                      </a: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 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chatLabel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fr-FR" sz="80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SERVICE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wikibase:label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{ 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bd:serviceParam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      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wikibase:language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</a:t>
                      </a:r>
                      <a:r>
                        <a:rPr lang="fr-FR" sz="800" dirty="0" err="1">
                          <a:solidFill>
                            <a:srgbClr val="AC6500"/>
                          </a:solidFill>
                        </a:rPr>
                        <a:t>fr,en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</a:t>
                      </a:r>
                      <a:r>
                        <a:rPr lang="fr-FR" sz="800" dirty="0"/>
                        <a:t>. }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}</a:t>
                      </a:r>
                      <a:endParaRPr lang="fr-FR" sz="800" b="1" dirty="0"/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Lister les chats avec ou sans date de décès</a:t>
                      </a:r>
                      <a:endParaRPr lang="fr-FR" sz="800" dirty="0"/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 ?décès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fr-FR" sz="80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OPTIONAL</a:t>
                      </a:r>
                      <a:r>
                        <a:rPr lang="fr-FR" sz="800" dirty="0"/>
                        <a:t> {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wdt:P570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?décès</a:t>
                      </a:r>
                      <a:r>
                        <a:rPr lang="fr-FR" sz="800" dirty="0"/>
                        <a:t>. }</a:t>
                      </a:r>
                      <a:br>
                        <a:rPr lang="fr-FR" sz="800" dirty="0"/>
                      </a:br>
                      <a:r>
                        <a:rPr lang="fr-FR" sz="800" dirty="0"/>
                        <a:t>}</a:t>
                      </a:r>
                      <a:endParaRPr lang="fr-FR" sz="800" b="1" dirty="0"/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69941"/>
                  </a:ext>
                </a:extLst>
              </a:tr>
              <a:tr h="213071"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>
                          <a:solidFill>
                            <a:schemeClr val="bg1"/>
                          </a:solidFill>
                        </a:rPr>
                        <a:t>Regroupement, filtrage et tri</a:t>
                      </a:r>
                    </a:p>
                  </a:txBody>
                  <a:tcPr marR="0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853234"/>
                  </a:ext>
                </a:extLst>
              </a:tr>
              <a:tr h="700090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Afficher les 10 premiers résultats</a:t>
                      </a:r>
                      <a:r>
                        <a:rPr lang="fr-FR" sz="800" dirty="0"/>
                        <a:t>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fr-FR" sz="800" dirty="0"/>
                        <a:t>. }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LIMIT</a:t>
                      </a:r>
                      <a:r>
                        <a:rPr lang="fr-FR" sz="800" dirty="0"/>
                        <a:t> 10</a:t>
                      </a:r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Lister les noms des chats par ordre anti-alphabétique</a:t>
                      </a:r>
                      <a:r>
                        <a:rPr lang="fr-FR" sz="800" dirty="0"/>
                        <a:t>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 </a:t>
                      </a:r>
                      <a:r>
                        <a:rPr lang="fr-FR" sz="800" u="none" dirty="0">
                          <a:solidFill>
                            <a:srgbClr val="339966"/>
                          </a:solidFill>
                        </a:rPr>
                        <a:t>?chat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fr-FR" sz="800" dirty="0"/>
                        <a:t>. }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ORDER BY DESC 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)</a:t>
                      </a:r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268931"/>
                  </a:ext>
                </a:extLst>
              </a:tr>
              <a:tr h="1065355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Afficher le domaine d'activité des chats</a:t>
                      </a:r>
                      <a:r>
                        <a:rPr lang="fr-FR" sz="800" dirty="0"/>
                        <a:t> </a:t>
                      </a: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 ?chat ?occupation      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fr-FR" sz="80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wdt:P106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?occupation</a:t>
                      </a:r>
                      <a:r>
                        <a:rPr lang="fr-FR" sz="80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}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ORDER BY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?occupation</a:t>
                      </a:r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Lister les chats nés avant l'an 2000</a:t>
                      </a:r>
                      <a:r>
                        <a:rPr lang="fr-FR" sz="800" dirty="0"/>
                        <a:t> </a:t>
                      </a:r>
                    </a:p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</a:p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</a:t>
                      </a:r>
                    </a:p>
                    <a:p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fr-FR" sz="800" dirty="0"/>
                        <a:t>.</a:t>
                      </a:r>
                    </a:p>
                    <a:p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wdt:P569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?naissance</a:t>
                      </a:r>
                      <a:r>
                        <a:rPr lang="fr-FR" sz="800" dirty="0"/>
                        <a:t>. </a:t>
                      </a:r>
                    </a:p>
                    <a:p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FILTER </a:t>
                      </a:r>
                      <a:r>
                        <a:rPr lang="fr-FR" sz="800" dirty="0"/>
                        <a:t>(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?naissance </a:t>
                      </a:r>
                      <a:r>
                        <a:rPr lang="fr-FR" sz="800" dirty="0"/>
                        <a:t>&lt; </a:t>
                      </a: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"2000-01-01T00:00:00Z"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^^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xsd:dateTime</a:t>
                      </a:r>
                      <a:r>
                        <a:rPr lang="fr-FR" sz="800" dirty="0"/>
                        <a:t>)</a:t>
                      </a:r>
                    </a:p>
                    <a:p>
                      <a:r>
                        <a:rPr lang="fr-FR" sz="800" dirty="0"/>
                        <a:t>}</a:t>
                      </a:r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247676"/>
                  </a:ext>
                </a:extLst>
              </a:tr>
              <a:tr h="1187109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Lister des pays où sont nés 5 chats ou plus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?pays</a:t>
                      </a:r>
                      <a:r>
                        <a:rPr lang="fr-FR" sz="800" dirty="0"/>
                        <a:t>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fr-FR" sz="80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wdt:P19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?naissance</a:t>
                      </a:r>
                      <a:r>
                        <a:rPr lang="fr-FR" sz="80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?naissance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wdt:P17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?pays</a:t>
                      </a:r>
                      <a:r>
                        <a:rPr lang="fr-FR" sz="80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}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GROUP BY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?pays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HAVING</a:t>
                      </a:r>
                      <a:r>
                        <a:rPr lang="fr-FR" sz="800" dirty="0"/>
                        <a:t> (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COUNT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) &gt;=5)</a:t>
                      </a:r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Lister tous les chats (« chat domestique » et ses sous-classes)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 ?chat</a:t>
                      </a:r>
                      <a:endParaRPr lang="fr-FR" sz="800" dirty="0"/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wdt:P31/wdt:P279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wd:Q146</a:t>
                      </a:r>
                      <a:r>
                        <a:rPr lang="fr-FR" sz="80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} </a:t>
                      </a:r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787877"/>
                  </a:ext>
                </a:extLst>
              </a:tr>
              <a:tr h="213071">
                <a:tc gridSpan="2">
                  <a:txBody>
                    <a:bodyPr/>
                    <a:lstStyle/>
                    <a:p>
                      <a:r>
                        <a:rPr lang="fr-FR" sz="800" b="1" dirty="0">
                          <a:solidFill>
                            <a:schemeClr val="bg1"/>
                          </a:solidFill>
                        </a:rPr>
                        <a:t>Affichage des résultats</a:t>
                      </a:r>
                    </a:p>
                  </a:txBody>
                  <a:tcPr marR="0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265948"/>
                  </a:ext>
                </a:extLst>
              </a:tr>
              <a:tr h="1187109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Afficher les portraits des chats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fr-FR" sz="800" b="1" dirty="0"/>
                      </a:br>
                      <a:r>
                        <a:rPr lang="fr-FR" sz="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#title:Chats, avec des images   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#defaultView:ImageGrid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 ?portrait</a:t>
                      </a: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</a:t>
                      </a:r>
                      <a:br>
                        <a:rPr lang="fr-FR" sz="800" dirty="0"/>
                      </a:b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fr-FR" sz="800" dirty="0"/>
                        <a:t>;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            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wdt:P18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?portrait</a:t>
                      </a:r>
                      <a:r>
                        <a:rPr lang="fr-FR" sz="80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}</a:t>
                      </a:r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Afficher la carte des lieux de naissance des chats</a:t>
                      </a:r>
                      <a:r>
                        <a:rPr lang="fr-FR" sz="800" dirty="0"/>
                        <a:t> </a:t>
                      </a:r>
                      <a:br>
                        <a:rPr lang="fr-FR" sz="800" dirty="0"/>
                      </a:br>
                      <a:r>
                        <a:rPr lang="fr-FR" sz="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#defaultView:Map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 ?coordonnées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?chat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wd:Q146</a:t>
                      </a:r>
                      <a:r>
                        <a:rPr lang="fr-FR" sz="800" dirty="0"/>
                        <a:t>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              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wdt:P19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?naissance</a:t>
                      </a:r>
                      <a:r>
                        <a:rPr lang="fr-FR" sz="80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         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?naissance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wdt:P625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?coordonnées</a:t>
                      </a:r>
                      <a:r>
                        <a:rPr lang="fr-FR" sz="80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}</a:t>
                      </a:r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4123953"/>
                  </a:ext>
                </a:extLst>
              </a:tr>
              <a:tr h="741434"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Insérer une image manquante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OPTIONAL</a:t>
                      </a:r>
                      <a:r>
                        <a:rPr lang="en-US" sz="800" dirty="0"/>
                        <a:t> {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?chat 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wdt:P18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img</a:t>
                      </a:r>
                      <a:r>
                        <a:rPr lang="en-US" sz="800" dirty="0"/>
                        <a:t>.}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BIND</a:t>
                      </a:r>
                      <a:r>
                        <a:rPr lang="en-US" sz="800" dirty="0"/>
                        <a:t> (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IF </a:t>
                      </a:r>
                      <a:r>
                        <a:rPr lang="en-US" sz="800" dirty="0"/>
                        <a:t>(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BOUND 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img</a:t>
                      </a:r>
                      <a:r>
                        <a:rPr lang="en-US" sz="800" dirty="0"/>
                        <a:t>),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img</a:t>
                      </a:r>
                      <a:r>
                        <a:rPr lang="en-US" sz="800" dirty="0"/>
                        <a:t>,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156082"/>
                          </a:solidFill>
                        </a:rPr>
                        <a:t>&lt;</a:t>
                      </a:r>
                      <a:r>
                        <a:rPr lang="en-US" sz="800" dirty="0">
                          <a:solidFill>
                            <a:srgbClr val="467886"/>
                          </a:solidFill>
                        </a:rPr>
                        <a:t>http://commons.wikimedia.org/wiki/Special:FilePath/File:</a:t>
                      </a:r>
                      <a:r>
                        <a:rPr lang="fr-FR" sz="800" dirty="0">
                          <a:solidFill>
                            <a:srgbClr val="467886"/>
                          </a:solidFill>
                        </a:rPr>
                        <a:t>No-image-available.jpg</a:t>
                      </a:r>
                      <a:r>
                        <a:rPr lang="fr-FR" sz="800" dirty="0">
                          <a:solidFill>
                            <a:srgbClr val="156082"/>
                          </a:solidFill>
                        </a:rPr>
                        <a:t>&gt;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)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?image </a:t>
                      </a:r>
                      <a:r>
                        <a:rPr lang="en-US" sz="800" dirty="0"/>
                        <a:t>)</a:t>
                      </a:r>
                      <a:endParaRPr lang="fr-FR" sz="800" dirty="0"/>
                    </a:p>
                  </a:txBody>
                  <a:tcPr marR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431113"/>
                  </a:ext>
                </a:extLst>
              </a:tr>
            </a:tbl>
          </a:graphicData>
        </a:graphic>
      </p:graphicFrame>
      <p:grpSp>
        <p:nvGrpSpPr>
          <p:cNvPr id="224" name="Groupe 223">
            <a:extLst>
              <a:ext uri="{FF2B5EF4-FFF2-40B4-BE49-F238E27FC236}">
                <a16:creationId xmlns:a16="http://schemas.microsoft.com/office/drawing/2014/main" id="{A254FC5F-7A13-65F4-0912-BFB1E3132800}"/>
              </a:ext>
            </a:extLst>
          </p:cNvPr>
          <p:cNvGrpSpPr/>
          <p:nvPr/>
        </p:nvGrpSpPr>
        <p:grpSpPr>
          <a:xfrm>
            <a:off x="5378400" y="-1"/>
            <a:ext cx="4644000" cy="338555"/>
            <a:chOff x="5378400" y="-1"/>
            <a:chExt cx="4644000" cy="338555"/>
          </a:xfrm>
        </p:grpSpPr>
        <p:grpSp>
          <p:nvGrpSpPr>
            <p:cNvPr id="225" name="Groupe 224">
              <a:extLst>
                <a:ext uri="{FF2B5EF4-FFF2-40B4-BE49-F238E27FC236}">
                  <a16:creationId xmlns:a16="http://schemas.microsoft.com/office/drawing/2014/main" id="{369B84CE-46C7-4704-789C-B27BDE4E21D4}"/>
                </a:ext>
              </a:extLst>
            </p:cNvPr>
            <p:cNvGrpSpPr/>
            <p:nvPr/>
          </p:nvGrpSpPr>
          <p:grpSpPr>
            <a:xfrm>
              <a:off x="5378400" y="-1"/>
              <a:ext cx="4644000" cy="338555"/>
              <a:chOff x="-20953" y="952371"/>
              <a:chExt cx="3562997" cy="368249"/>
            </a:xfrm>
          </p:grpSpPr>
          <p:sp>
            <p:nvSpPr>
              <p:cNvPr id="232" name="ZoneTexte 231">
                <a:extLst>
                  <a:ext uri="{FF2B5EF4-FFF2-40B4-BE49-F238E27FC236}">
                    <a16:creationId xmlns:a16="http://schemas.microsoft.com/office/drawing/2014/main" id="{E38F0163-4F60-0A7B-1BCF-03E77144CB25}"/>
                  </a:ext>
                </a:extLst>
              </p:cNvPr>
              <p:cNvSpPr txBox="1"/>
              <p:nvPr/>
            </p:nvSpPr>
            <p:spPr>
              <a:xfrm>
                <a:off x="508900" y="952371"/>
                <a:ext cx="3033144" cy="368249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600" b="1" cap="small" dirty="0">
                    <a:solidFill>
                      <a:schemeClr val="bg1"/>
                    </a:solidFill>
                  </a:rPr>
                  <a:t>Exemples de requêtes</a:t>
                </a:r>
              </a:p>
            </p:txBody>
          </p:sp>
          <p:sp>
            <p:nvSpPr>
              <p:cNvPr id="233" name="ZoneTexte 232">
                <a:extLst>
                  <a:ext uri="{FF2B5EF4-FFF2-40B4-BE49-F238E27FC236}">
                    <a16:creationId xmlns:a16="http://schemas.microsoft.com/office/drawing/2014/main" id="{989207F2-2B4C-F0CC-73B1-275AD1607BA4}"/>
                  </a:ext>
                </a:extLst>
              </p:cNvPr>
              <p:cNvSpPr txBox="1"/>
              <p:nvPr/>
            </p:nvSpPr>
            <p:spPr>
              <a:xfrm>
                <a:off x="-20953" y="952372"/>
                <a:ext cx="529853" cy="368248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b="1" cap="small" dirty="0">
                    <a:solidFill>
                      <a:schemeClr val="bg1"/>
                    </a:solidFill>
                  </a:rPr>
                  <a:t>&gt;</a:t>
                </a:r>
                <a:endParaRPr lang="fr-FR" sz="2000" b="1" cap="smal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6" name="Image 225">
              <a:extLst>
                <a:ext uri="{FF2B5EF4-FFF2-40B4-BE49-F238E27FC236}">
                  <a16:creationId xmlns:a16="http://schemas.microsoft.com/office/drawing/2014/main" id="{53F10751-7E01-579B-2F4D-0A406C871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9411373" y="75652"/>
              <a:ext cx="193531" cy="241913"/>
            </a:xfrm>
            <a:prstGeom prst="rect">
              <a:avLst/>
            </a:prstGeom>
          </p:spPr>
        </p:pic>
        <p:pic>
          <p:nvPicPr>
            <p:cNvPr id="230" name="Image 229">
              <a:extLst>
                <a:ext uri="{FF2B5EF4-FFF2-40B4-BE49-F238E27FC236}">
                  <a16:creationId xmlns:a16="http://schemas.microsoft.com/office/drawing/2014/main" id="{A16D7B9F-BB4E-CC96-FFC6-CC6CBDE31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9603659" y="75652"/>
              <a:ext cx="193531" cy="241913"/>
            </a:xfrm>
            <a:prstGeom prst="rect">
              <a:avLst/>
            </a:prstGeom>
          </p:spPr>
        </p:pic>
        <p:pic>
          <p:nvPicPr>
            <p:cNvPr id="231" name="Image 230">
              <a:extLst>
                <a:ext uri="{FF2B5EF4-FFF2-40B4-BE49-F238E27FC236}">
                  <a16:creationId xmlns:a16="http://schemas.microsoft.com/office/drawing/2014/main" id="{BAFC187D-81F1-635F-D19A-1CB618FA3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9795501" y="75652"/>
              <a:ext cx="193531" cy="241913"/>
            </a:xfrm>
            <a:prstGeom prst="rect">
              <a:avLst/>
            </a:prstGeom>
          </p:spPr>
        </p:pic>
      </p:grpSp>
      <p:sp>
        <p:nvSpPr>
          <p:cNvPr id="2" name="Est égal à 1">
            <a:extLst>
              <a:ext uri="{FF2B5EF4-FFF2-40B4-BE49-F238E27FC236}">
                <a16:creationId xmlns:a16="http://schemas.microsoft.com/office/drawing/2014/main" id="{2BE18478-A72A-C236-05BC-E687C248C9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74305" y="6483109"/>
            <a:ext cx="134363" cy="144420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Est égal à 2">
            <a:extLst>
              <a:ext uri="{FF2B5EF4-FFF2-40B4-BE49-F238E27FC236}">
                <a16:creationId xmlns:a16="http://schemas.microsoft.com/office/drawing/2014/main" id="{342139FC-E6DE-7266-BF2F-B7946D2733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69295" y="6861854"/>
            <a:ext cx="134363" cy="144420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DDD443F-4F4B-36F6-9F14-DA0571DA0674}"/>
              </a:ext>
            </a:extLst>
          </p:cNvPr>
          <p:cNvSpPr txBox="1"/>
          <p:nvPr/>
        </p:nvSpPr>
        <p:spPr>
          <a:xfrm>
            <a:off x="3868413" y="378585"/>
            <a:ext cx="1448787" cy="830997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r>
              <a:rPr lang="fr-FR" sz="800"/>
              <a:t>Wikidata comporte plus de 12000 propriétés (prédicats) tels que père (</a:t>
            </a:r>
            <a:r>
              <a:rPr lang="fr-FR" sz="800">
                <a:solidFill>
                  <a:srgbClr val="156082"/>
                </a:solidFill>
              </a:rPr>
              <a:t>P22</a:t>
            </a:r>
            <a:r>
              <a:rPr lang="fr-FR" sz="800"/>
              <a:t>) et plus de 100 millions d'éléments (sujets) tels que Bach (</a:t>
            </a:r>
            <a:r>
              <a:rPr lang="fr-FR" sz="800">
                <a:solidFill>
                  <a:srgbClr val="339966"/>
                </a:solidFill>
              </a:rPr>
              <a:t>Q1339</a:t>
            </a:r>
            <a:r>
              <a:rPr lang="fr-FR" sz="800"/>
              <a:t>) et l'un de ses fils (</a:t>
            </a:r>
            <a:r>
              <a:rPr lang="fr-FR" sz="800">
                <a:solidFill>
                  <a:srgbClr val="339966"/>
                </a:solidFill>
              </a:rPr>
              <a:t>Q107277</a:t>
            </a:r>
            <a:r>
              <a:rPr lang="fr-FR" sz="800"/>
              <a:t>).</a:t>
            </a:r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3B587252-50A5-98EA-D17F-ED8548C6C0FC}"/>
              </a:ext>
            </a:extLst>
          </p:cNvPr>
          <p:cNvGrpSpPr/>
          <p:nvPr/>
        </p:nvGrpSpPr>
        <p:grpSpPr>
          <a:xfrm>
            <a:off x="664111" y="373167"/>
            <a:ext cx="3159853" cy="852111"/>
            <a:chOff x="664111" y="373167"/>
            <a:chExt cx="3159853" cy="852111"/>
          </a:xfrm>
        </p:grpSpPr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BB15602F-774C-37DE-D63D-3BAD7C532E97}"/>
                </a:ext>
              </a:extLst>
            </p:cNvPr>
            <p:cNvCxnSpPr>
              <a:cxnSpLocks/>
            </p:cNvCxnSpPr>
            <p:nvPr/>
          </p:nvCxnSpPr>
          <p:spPr>
            <a:xfrm>
              <a:off x="2589480" y="1029079"/>
              <a:ext cx="540000" cy="28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54975012-EA66-F72E-1F06-D1902BC36DCF}"/>
                </a:ext>
              </a:extLst>
            </p:cNvPr>
            <p:cNvGrpSpPr/>
            <p:nvPr/>
          </p:nvGrpSpPr>
          <p:grpSpPr>
            <a:xfrm>
              <a:off x="664111" y="373167"/>
              <a:ext cx="3159853" cy="852111"/>
              <a:chOff x="664111" y="373167"/>
              <a:chExt cx="3159853" cy="852111"/>
            </a:xfrm>
          </p:grpSpPr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E53799-12BD-965D-08EB-93BA9053E403}"/>
                  </a:ext>
                </a:extLst>
              </p:cNvPr>
              <p:cNvSpPr txBox="1"/>
              <p:nvPr/>
            </p:nvSpPr>
            <p:spPr>
              <a:xfrm>
                <a:off x="664111" y="450445"/>
                <a:ext cx="690162" cy="215444"/>
              </a:xfrm>
              <a:prstGeom prst="rect">
                <a:avLst/>
              </a:prstGeom>
              <a:solidFill>
                <a:srgbClr val="E7E7E7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fr-FR" sz="800"/>
                  <a:t>W. F. Bach</a:t>
                </a:r>
                <a:endParaRPr lang="fr-FR" sz="800" spc="0" baseline="0" dirty="0">
                  <a:ln/>
                  <a:solidFill>
                    <a:srgbClr val="000000"/>
                  </a:solidFill>
                  <a:ea typeface="Calibri"/>
                  <a:cs typeface="Calibri"/>
                  <a:sym typeface="Calibri"/>
                  <a:rtl val="0"/>
                </a:endParaRPr>
              </a:p>
            </p:txBody>
          </p:sp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D72E0B01-C024-955B-2FE9-0AAB22AF56F0}"/>
                  </a:ext>
                </a:extLst>
              </p:cNvPr>
              <p:cNvSpPr txBox="1"/>
              <p:nvPr/>
            </p:nvSpPr>
            <p:spPr>
              <a:xfrm>
                <a:off x="669641" y="924213"/>
                <a:ext cx="690162" cy="215444"/>
              </a:xfrm>
              <a:prstGeom prst="rect">
                <a:avLst/>
              </a:prstGeom>
              <a:solidFill>
                <a:srgbClr val="E7E7E7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fr-FR" sz="800" spc="0" baseline="0">
                    <a:ln/>
                    <a:solidFill>
                      <a:srgbClr val="339966"/>
                    </a:solidFill>
                    <a:ea typeface="Calibri"/>
                    <a:cs typeface="Calibri"/>
                    <a:sym typeface="Calibri"/>
                    <a:rtl val="0"/>
                  </a:rPr>
                  <a:t>Q107277</a:t>
                </a:r>
                <a:endParaRPr lang="fr-FR" sz="800" spc="0" baseline="0" dirty="0">
                  <a:ln/>
                  <a:solidFill>
                    <a:srgbClr val="339966"/>
                  </a:solidFill>
                  <a:ea typeface="Calibri"/>
                  <a:cs typeface="Calibri"/>
                  <a:sym typeface="Calibri"/>
                  <a:rtl val="0"/>
                </a:endParaRPr>
              </a:p>
            </p:txBody>
          </p:sp>
          <p:grpSp>
            <p:nvGrpSpPr>
              <p:cNvPr id="31" name="Groupe 30">
                <a:extLst>
                  <a:ext uri="{FF2B5EF4-FFF2-40B4-BE49-F238E27FC236}">
                    <a16:creationId xmlns:a16="http://schemas.microsoft.com/office/drawing/2014/main" id="{727DD5AA-2175-3E7B-DA94-D1DB9D5A1A32}"/>
                  </a:ext>
                </a:extLst>
              </p:cNvPr>
              <p:cNvGrpSpPr/>
              <p:nvPr/>
            </p:nvGrpSpPr>
            <p:grpSpPr>
              <a:xfrm>
                <a:off x="803046" y="373167"/>
                <a:ext cx="3020918" cy="852111"/>
                <a:chOff x="803046" y="373167"/>
                <a:chExt cx="3020918" cy="852111"/>
              </a:xfrm>
            </p:grpSpPr>
            <p:pic>
              <p:nvPicPr>
                <p:cNvPr id="16" name="Graphique 15" descr="Utilisateur avec un remplissage uni">
                  <a:extLst>
                    <a:ext uri="{FF2B5EF4-FFF2-40B4-BE49-F238E27FC236}">
                      <a16:creationId xmlns:a16="http://schemas.microsoft.com/office/drawing/2014/main" id="{845A25F5-9DC0-CCA9-C8DA-0789AA161C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rcRect/>
                <a:stretch/>
              </p:blipFill>
              <p:spPr>
                <a:xfrm>
                  <a:off x="1702961" y="428591"/>
                  <a:ext cx="224500" cy="224500"/>
                </a:xfrm>
                <a:prstGeom prst="rect">
                  <a:avLst/>
                </a:prstGeom>
              </p:spPr>
            </p:pic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E3CBF065-12BA-1685-852C-04F27255A2EF}"/>
                    </a:ext>
                  </a:extLst>
                </p:cNvPr>
                <p:cNvSpPr txBox="1"/>
                <p:nvPr/>
              </p:nvSpPr>
              <p:spPr>
                <a:xfrm>
                  <a:off x="1897263" y="449017"/>
                  <a:ext cx="691200" cy="215444"/>
                </a:xfrm>
                <a:prstGeom prst="rect">
                  <a:avLst/>
                </a:prstGeom>
                <a:solidFill>
                  <a:srgbClr val="E7E7E7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fr-FR" sz="800"/>
                    <a:t>J.S. Bach</a:t>
                  </a:r>
                  <a:endParaRPr lang="fr-FR" sz="800" spc="0" baseline="0" dirty="0">
                    <a:ln/>
                    <a:solidFill>
                      <a:srgbClr val="000000"/>
                    </a:solidFill>
                    <a:ea typeface="Calibri"/>
                    <a:cs typeface="Calibri"/>
                    <a:sym typeface="Calibri"/>
                    <a:rtl val="0"/>
                  </a:endParaRPr>
                </a:p>
              </p:txBody>
            </p:sp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AFC00137-946D-F742-EC2A-2C0B8CA06296}"/>
                    </a:ext>
                  </a:extLst>
                </p:cNvPr>
                <p:cNvSpPr txBox="1"/>
                <p:nvPr/>
              </p:nvSpPr>
              <p:spPr>
                <a:xfrm>
                  <a:off x="1429617" y="374595"/>
                  <a:ext cx="38504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/>
                    <a:t>père</a:t>
                  </a:r>
                  <a:endParaRPr lang="fr-FR"/>
                </a:p>
              </p:txBody>
            </p:sp>
            <p:cxnSp>
              <p:nvCxnSpPr>
                <p:cNvPr id="9" name="Connecteur droit avec flèche 8">
                  <a:extLst>
                    <a:ext uri="{FF2B5EF4-FFF2-40B4-BE49-F238E27FC236}">
                      <a16:creationId xmlns:a16="http://schemas.microsoft.com/office/drawing/2014/main" id="{4A912C3B-7E19-3015-B127-B281C04EAB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54175" y="556739"/>
                  <a:ext cx="540000" cy="285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0B0D2D39-8744-02AA-5C1C-40F1E79E9FFE}"/>
                    </a:ext>
                  </a:extLst>
                </p:cNvPr>
                <p:cNvSpPr txBox="1"/>
                <p:nvPr/>
              </p:nvSpPr>
              <p:spPr>
                <a:xfrm>
                  <a:off x="803046" y="692976"/>
                  <a:ext cx="41229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>
                      <a:solidFill>
                        <a:srgbClr val="C00000"/>
                      </a:solidFill>
                    </a:rPr>
                    <a:t>Sujet</a:t>
                  </a:r>
                  <a:endParaRPr lang="fr-FR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91B8D317-F6F2-585A-A2FD-0D7E03FD47D5}"/>
                    </a:ext>
                  </a:extLst>
                </p:cNvPr>
                <p:cNvSpPr txBox="1"/>
                <p:nvPr/>
              </p:nvSpPr>
              <p:spPr>
                <a:xfrm>
                  <a:off x="1358538" y="692976"/>
                  <a:ext cx="556563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>
                      <a:solidFill>
                        <a:srgbClr val="C00000"/>
                      </a:solidFill>
                    </a:rPr>
                    <a:t>Prédicat</a:t>
                  </a:r>
                  <a:endParaRPr lang="fr-FR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67A7EF5C-3A74-970C-B2B5-64E40E0D341D}"/>
                    </a:ext>
                  </a:extLst>
                </p:cNvPr>
                <p:cNvSpPr txBox="1"/>
                <p:nvPr/>
              </p:nvSpPr>
              <p:spPr>
                <a:xfrm>
                  <a:off x="2027900" y="691548"/>
                  <a:ext cx="42992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>
                      <a:solidFill>
                        <a:srgbClr val="C00000"/>
                      </a:solidFill>
                    </a:rPr>
                    <a:t>Objet</a:t>
                  </a:r>
                  <a:endParaRPr lang="fr-FR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28C09EDB-E63E-908D-18FE-E30E28C10A42}"/>
                    </a:ext>
                  </a:extLst>
                </p:cNvPr>
                <p:cNvSpPr txBox="1"/>
                <p:nvPr/>
              </p:nvSpPr>
              <p:spPr>
                <a:xfrm>
                  <a:off x="1896787" y="922785"/>
                  <a:ext cx="691200" cy="215444"/>
                </a:xfrm>
                <a:prstGeom prst="rect">
                  <a:avLst/>
                </a:prstGeom>
                <a:solidFill>
                  <a:srgbClr val="E7E7E7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fr-FR" sz="800" spc="0" baseline="0">
                      <a:ln/>
                      <a:solidFill>
                        <a:srgbClr val="339966"/>
                      </a:solidFill>
                      <a:ea typeface="Calibri"/>
                      <a:cs typeface="Calibri"/>
                      <a:sym typeface="Calibri"/>
                      <a:rtl val="0"/>
                    </a:rPr>
                    <a:t>Q1339</a:t>
                  </a:r>
                  <a:endParaRPr lang="fr-FR" sz="800" spc="0" baseline="0" dirty="0">
                    <a:ln/>
                    <a:solidFill>
                      <a:srgbClr val="339966"/>
                    </a:solidFill>
                    <a:ea typeface="Calibri"/>
                    <a:cs typeface="Calibri"/>
                    <a:sym typeface="Calibri"/>
                    <a:rtl val="0"/>
                  </a:endParaRPr>
                </a:p>
              </p:txBody>
            </p:sp>
            <p:cxnSp>
              <p:nvCxnSpPr>
                <p:cNvPr id="17" name="Connecteur droit avec flèche 16">
                  <a:extLst>
                    <a:ext uri="{FF2B5EF4-FFF2-40B4-BE49-F238E27FC236}">
                      <a16:creationId xmlns:a16="http://schemas.microsoft.com/office/drawing/2014/main" id="{3AC079FF-F887-A717-8273-AC736C19A5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55488" y="1030507"/>
                  <a:ext cx="540000" cy="285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A9CA145E-CAD0-BF1B-00C4-46A9424CED6C}"/>
                    </a:ext>
                  </a:extLst>
                </p:cNvPr>
                <p:cNvSpPr txBox="1"/>
                <p:nvPr/>
              </p:nvSpPr>
              <p:spPr>
                <a:xfrm>
                  <a:off x="1424751" y="1009834"/>
                  <a:ext cx="35298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>
                      <a:solidFill>
                        <a:srgbClr val="156082"/>
                      </a:solidFill>
                    </a:rPr>
                    <a:t>P22</a:t>
                  </a:r>
                  <a:endParaRPr lang="fr-FR">
                    <a:solidFill>
                      <a:srgbClr val="156082"/>
                    </a:solidFill>
                  </a:endParaRPr>
                </a:p>
              </p:txBody>
            </p:sp>
            <p:sp>
              <p:nvSpPr>
                <p:cNvPr id="8" name="ZoneTexte 7">
                  <a:extLst>
                    <a:ext uri="{FF2B5EF4-FFF2-40B4-BE49-F238E27FC236}">
                      <a16:creationId xmlns:a16="http://schemas.microsoft.com/office/drawing/2014/main" id="{7EDF6267-7D60-0D9D-C304-57BAA8208580}"/>
                    </a:ext>
                  </a:extLst>
                </p:cNvPr>
                <p:cNvSpPr txBox="1"/>
                <p:nvPr/>
              </p:nvSpPr>
              <p:spPr>
                <a:xfrm>
                  <a:off x="3132764" y="449017"/>
                  <a:ext cx="691200" cy="215444"/>
                </a:xfrm>
                <a:prstGeom prst="rect">
                  <a:avLst/>
                </a:prstGeom>
                <a:solidFill>
                  <a:srgbClr val="E7E7E7"/>
                </a:solidFill>
              </p:spPr>
              <p:txBody>
                <a:bodyPr wrap="square" lIns="36000" rIns="36000" rtlCol="0" anchor="ctr">
                  <a:spAutoFit/>
                </a:bodyPr>
                <a:lstStyle/>
                <a:p>
                  <a:pPr algn="ctr"/>
                  <a:r>
                    <a:rPr lang="fr-FR" sz="800" spc="0" baseline="0">
                      <a:ln/>
                      <a:solidFill>
                        <a:srgbClr val="000000"/>
                      </a:solidFill>
                      <a:ea typeface="Calibri"/>
                      <a:cs typeface="Calibri"/>
                      <a:sym typeface="Calibri"/>
                      <a:rtl val="0"/>
                    </a:rPr>
                    <a:t>compositeur</a:t>
                  </a:r>
                  <a:endParaRPr lang="fr-FR" sz="800" spc="0" baseline="0" dirty="0">
                    <a:ln/>
                    <a:solidFill>
                      <a:srgbClr val="000000"/>
                    </a:solidFill>
                    <a:ea typeface="Calibri"/>
                    <a:cs typeface="Calibri"/>
                    <a:sym typeface="Calibri"/>
                    <a:rtl val="0"/>
                  </a:endParaRPr>
                </a:p>
              </p:txBody>
            </p:sp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12AE9CD6-19C9-7693-F46D-1722E82CDAFE}"/>
                    </a:ext>
                  </a:extLst>
                </p:cNvPr>
                <p:cNvSpPr txBox="1"/>
                <p:nvPr/>
              </p:nvSpPr>
              <p:spPr>
                <a:xfrm>
                  <a:off x="3132288" y="922785"/>
                  <a:ext cx="691200" cy="215444"/>
                </a:xfrm>
                <a:prstGeom prst="rect">
                  <a:avLst/>
                </a:prstGeom>
                <a:solidFill>
                  <a:srgbClr val="E7E7E7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fr-FR" sz="800" spc="0" baseline="0">
                      <a:ln/>
                      <a:solidFill>
                        <a:srgbClr val="339966"/>
                      </a:solidFill>
                      <a:ea typeface="Calibri"/>
                      <a:cs typeface="Calibri"/>
                      <a:sym typeface="Calibri"/>
                      <a:rtl val="0"/>
                    </a:rPr>
                    <a:t>Q36834</a:t>
                  </a:r>
                  <a:endParaRPr lang="fr-FR" sz="800" spc="0" baseline="0" dirty="0">
                    <a:ln/>
                    <a:solidFill>
                      <a:srgbClr val="339966"/>
                    </a:solidFill>
                    <a:ea typeface="Calibri"/>
                    <a:cs typeface="Calibri"/>
                    <a:sym typeface="Calibri"/>
                    <a:rtl val="0"/>
                  </a:endParaRPr>
                </a:p>
              </p:txBody>
            </p:sp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EE68C855-FA5D-EAC7-7252-C56DB345D27D}"/>
                    </a:ext>
                  </a:extLst>
                </p:cNvPr>
                <p:cNvSpPr txBox="1"/>
                <p:nvPr/>
              </p:nvSpPr>
              <p:spPr>
                <a:xfrm>
                  <a:off x="2519499" y="373167"/>
                  <a:ext cx="68961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/>
                    <a:t>occupation</a:t>
                  </a:r>
                  <a:endParaRPr lang="fr-FR"/>
                </a:p>
              </p:txBody>
            </p:sp>
            <p:cxnSp>
              <p:nvCxnSpPr>
                <p:cNvPr id="26" name="Connecteur droit avec flèche 25">
                  <a:extLst>
                    <a:ext uri="{FF2B5EF4-FFF2-40B4-BE49-F238E27FC236}">
                      <a16:creationId xmlns:a16="http://schemas.microsoft.com/office/drawing/2014/main" id="{3C24A0EA-56CE-C07E-D4DE-BA4DCDFFC4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85734" y="555311"/>
                  <a:ext cx="540000" cy="285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id="{53A3DE65-22ED-2615-8920-A3FE8F13829E}"/>
                    </a:ext>
                  </a:extLst>
                </p:cNvPr>
                <p:cNvSpPr txBox="1"/>
                <p:nvPr/>
              </p:nvSpPr>
              <p:spPr>
                <a:xfrm>
                  <a:off x="2627724" y="1008406"/>
                  <a:ext cx="40748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>
                      <a:solidFill>
                        <a:srgbClr val="156082"/>
                      </a:solidFill>
                    </a:rPr>
                    <a:t>P106</a:t>
                  </a:r>
                  <a:endParaRPr lang="fr-FR">
                    <a:solidFill>
                      <a:srgbClr val="156082"/>
                    </a:solidFill>
                  </a:endParaRPr>
                </a:p>
              </p:txBody>
            </p:sp>
          </p:grpSp>
        </p:grp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BBE1D815-9AF6-9BB4-2760-FAD1AD46BD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4706173" y="66441"/>
            <a:ext cx="193531" cy="24191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48050D6-6C94-F1BC-AD2A-965A6398F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898459" y="66441"/>
            <a:ext cx="193531" cy="241913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B4C953CF-541E-1B5E-E2EE-270CCE77CAA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5090301" y="66441"/>
            <a:ext cx="193531" cy="24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14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que 15" descr="Utilisateur avec un remplissage uni">
            <a:extLst>
              <a:ext uri="{FF2B5EF4-FFF2-40B4-BE49-F238E27FC236}">
                <a16:creationId xmlns:a16="http://schemas.microsoft.com/office/drawing/2014/main" id="{845A25F5-9DC0-CCA9-C8DA-0789AA161C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02961" y="428591"/>
            <a:ext cx="224500" cy="224500"/>
          </a:xfrm>
          <a:prstGeom prst="rect">
            <a:avLst/>
          </a:prstGeom>
        </p:spPr>
      </p:pic>
      <p:pic>
        <p:nvPicPr>
          <p:cNvPr id="18" name="Graphique 17" descr="Calendrier mensuel avec un remplissage uni">
            <a:extLst>
              <a:ext uri="{FF2B5EF4-FFF2-40B4-BE49-F238E27FC236}">
                <a16:creationId xmlns:a16="http://schemas.microsoft.com/office/drawing/2014/main" id="{ED6D8821-ED11-4BE6-2A22-D112E58E23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58928" y="438522"/>
            <a:ext cx="224500" cy="224500"/>
          </a:xfrm>
          <a:prstGeom prst="rect">
            <a:avLst/>
          </a:prstGeom>
        </p:spPr>
      </p:pic>
      <p:grpSp>
        <p:nvGrpSpPr>
          <p:cNvPr id="32" name="Groupe 31">
            <a:extLst>
              <a:ext uri="{FF2B5EF4-FFF2-40B4-BE49-F238E27FC236}">
                <a16:creationId xmlns:a16="http://schemas.microsoft.com/office/drawing/2014/main" id="{8A3500BD-8FF2-A90A-C54F-B7A8809A8793}"/>
              </a:ext>
            </a:extLst>
          </p:cNvPr>
          <p:cNvGrpSpPr/>
          <p:nvPr/>
        </p:nvGrpSpPr>
        <p:grpSpPr>
          <a:xfrm>
            <a:off x="5378400" y="0"/>
            <a:ext cx="4644000" cy="338555"/>
            <a:chOff x="-20953" y="952371"/>
            <a:chExt cx="3562997" cy="368249"/>
          </a:xfrm>
        </p:grpSpPr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2F0AE511-3FB1-13B4-CBD0-2996D544D8D4}"/>
                </a:ext>
              </a:extLst>
            </p:cNvPr>
            <p:cNvSpPr txBox="1"/>
            <p:nvPr/>
          </p:nvSpPr>
          <p:spPr>
            <a:xfrm>
              <a:off x="508900" y="952371"/>
              <a:ext cx="3033144" cy="36824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noAutofit/>
            </a:bodyPr>
            <a:lstStyle/>
            <a:p>
              <a:r>
                <a:rPr lang="fr-FR" sz="1600" b="1" cap="small" dirty="0">
                  <a:solidFill>
                    <a:schemeClr val="bg1"/>
                  </a:solidFill>
                </a:rPr>
                <a:t>Chemins de propriétés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0970DD18-C8BC-4F8F-55FA-E9E44A7BB66C}"/>
                </a:ext>
              </a:extLst>
            </p:cNvPr>
            <p:cNvSpPr txBox="1"/>
            <p:nvPr/>
          </p:nvSpPr>
          <p:spPr>
            <a:xfrm>
              <a:off x="-20953" y="952372"/>
              <a:ext cx="529853" cy="368248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rtlCol="0">
              <a:noAutofit/>
            </a:bodyPr>
            <a:lstStyle/>
            <a:p>
              <a:pPr algn="ctr"/>
              <a:r>
                <a:rPr lang="fr-FR" sz="1600" b="1" cap="small" dirty="0">
                  <a:solidFill>
                    <a:schemeClr val="bg1"/>
                  </a:solidFill>
                </a:rPr>
                <a:t>&gt;</a:t>
              </a:r>
              <a:endParaRPr lang="fr-FR" sz="2000" b="1" cap="small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70289776-08D0-853F-0EA5-2D8CF2939F7F}"/>
              </a:ext>
            </a:extLst>
          </p:cNvPr>
          <p:cNvGrpSpPr/>
          <p:nvPr/>
        </p:nvGrpSpPr>
        <p:grpSpPr>
          <a:xfrm>
            <a:off x="5374614" y="4033913"/>
            <a:ext cx="4644000" cy="338555"/>
            <a:chOff x="-20953" y="952371"/>
            <a:chExt cx="3562997" cy="368249"/>
          </a:xfrm>
        </p:grpSpPr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86D59749-D54A-7E2B-CF18-BEDD038B9A91}"/>
                </a:ext>
              </a:extLst>
            </p:cNvPr>
            <p:cNvSpPr txBox="1"/>
            <p:nvPr/>
          </p:nvSpPr>
          <p:spPr>
            <a:xfrm>
              <a:off x="508901" y="952371"/>
              <a:ext cx="3033143" cy="36824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b="1" cap="small" dirty="0">
                  <a:solidFill>
                    <a:schemeClr val="bg1"/>
                  </a:solidFill>
                </a:rPr>
                <a:t>Combinaison de graphes</a:t>
              </a:r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499F9261-201A-0537-0CE7-C19DBE2766F9}"/>
                </a:ext>
              </a:extLst>
            </p:cNvPr>
            <p:cNvSpPr txBox="1"/>
            <p:nvPr/>
          </p:nvSpPr>
          <p:spPr>
            <a:xfrm>
              <a:off x="-20953" y="952372"/>
              <a:ext cx="529853" cy="368248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cap="small" dirty="0">
                  <a:solidFill>
                    <a:schemeClr val="bg1"/>
                  </a:solidFill>
                </a:rPr>
                <a:t>&gt;</a:t>
              </a:r>
              <a:endParaRPr lang="fr-FR" sz="2000" b="1" cap="small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77" name="Tableau 76">
            <a:extLst>
              <a:ext uri="{FF2B5EF4-FFF2-40B4-BE49-F238E27FC236}">
                <a16:creationId xmlns:a16="http://schemas.microsoft.com/office/drawing/2014/main" id="{D0552285-4345-1907-B227-D41FBBB99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752275"/>
              </p:ext>
            </p:extLst>
          </p:nvPr>
        </p:nvGraphicFramePr>
        <p:xfrm>
          <a:off x="5379509" y="371694"/>
          <a:ext cx="4644000" cy="18696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341875">
                  <a:extLst>
                    <a:ext uri="{9D8B030D-6E8A-4147-A177-3AD203B41FA5}">
                      <a16:colId xmlns:a16="http://schemas.microsoft.com/office/drawing/2014/main" val="2206751093"/>
                    </a:ext>
                  </a:extLst>
                </a:gridCol>
                <a:gridCol w="1417741">
                  <a:extLst>
                    <a:ext uri="{9D8B030D-6E8A-4147-A177-3AD203B41FA5}">
                      <a16:colId xmlns:a16="http://schemas.microsoft.com/office/drawing/2014/main" val="3693275123"/>
                    </a:ext>
                  </a:extLst>
                </a:gridCol>
                <a:gridCol w="1503284">
                  <a:extLst>
                    <a:ext uri="{9D8B030D-6E8A-4147-A177-3AD203B41FA5}">
                      <a16:colId xmlns:a16="http://schemas.microsoft.com/office/drawing/2014/main" val="2327980813"/>
                    </a:ext>
                  </a:extLst>
                </a:gridCol>
                <a:gridCol w="1381100">
                  <a:extLst>
                    <a:ext uri="{9D8B030D-6E8A-4147-A177-3AD203B41FA5}">
                      <a16:colId xmlns:a16="http://schemas.microsoft.com/office/drawing/2014/main" val="512958440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fr-FR" sz="800" b="1" dirty="0"/>
                        <a:t>/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/>
                        <a:t>Séquence (sous-classes)</a:t>
                      </a:r>
                      <a:endParaRPr lang="fr-FR" sz="800" b="0" dirty="0"/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?a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?b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.</a:t>
                      </a:r>
                      <a:br>
                        <a:rPr lang="fr-FR" sz="800" dirty="0">
                          <a:solidFill>
                            <a:srgbClr val="006699"/>
                          </a:solidFill>
                        </a:rPr>
                      </a:b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?b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wdt:P279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</a:t>
                      </a:r>
                      <a:r>
                        <a:rPr lang="fr-FR" sz="800" dirty="0"/>
                        <a:t>.</a:t>
                      </a:r>
                      <a:endParaRPr lang="fr-FR" sz="800" b="0" dirty="0"/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?a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wdt:P31/wdt:P279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?c</a:t>
                      </a:r>
                      <a:r>
                        <a:rPr lang="fr-FR" sz="800" dirty="0"/>
                        <a:t>.</a:t>
                      </a:r>
                      <a:endParaRPr lang="fr-FR" sz="800" b="1" dirty="0"/>
                    </a:p>
                  </a:txBody>
                  <a:tcPr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72792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*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/>
                        <a:t>Zéro ou plusieurs propriétés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Bach </a:t>
                      </a:r>
                      <a:r>
                        <a:rPr lang="fr-FR" sz="800">
                          <a:solidFill>
                            <a:schemeClr val="tx1"/>
                          </a:solidFill>
                        </a:rPr>
                        <a:t>+ enfants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wd:Q1339 wdt:P40</a:t>
                      </a:r>
                      <a:r>
                        <a:rPr lang="fr-F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fr-FR" sz="800"/>
                        <a:t> 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/>
                        <a:t>.</a:t>
                      </a:r>
                      <a:endParaRPr lang="fr-FR" sz="800" b="0" dirty="0"/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3720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+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i="0" dirty="0"/>
                        <a:t>Une ou plusieurs propriétés</a:t>
                      </a:r>
                      <a:endParaRPr lang="fr-FR" sz="800" b="0" dirty="0"/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Descendance :               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wd:Q1339 wdt:P40</a:t>
                      </a:r>
                      <a:r>
                        <a:rPr lang="fr-FR" sz="800"/>
                        <a:t>+ 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/>
                        <a:t>.</a:t>
                      </a:r>
                      <a:endParaRPr lang="fr-FR" sz="800" b="0" dirty="0"/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8131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?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i="0" dirty="0"/>
                        <a:t>Zéro ou une propriété</a:t>
                      </a:r>
                      <a:endParaRPr lang="fr-FR" sz="800" b="0" dirty="0"/>
                    </a:p>
                  </a:txBody>
                  <a:tcPr marR="0" marT="36000"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Bach </a:t>
                      </a:r>
                      <a:r>
                        <a:rPr lang="fr-FR" sz="800">
                          <a:solidFill>
                            <a:schemeClr val="tx1"/>
                          </a:solidFill>
                        </a:rPr>
                        <a:t>+ personnes dont le père est Bach : </a:t>
                      </a:r>
                      <a:br>
                        <a:rPr lang="fr-FR" sz="800">
                          <a:solidFill>
                            <a:schemeClr val="tx1"/>
                          </a:solidFill>
                        </a:rPr>
                      </a:b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wdt:P22</a:t>
                      </a:r>
                      <a:r>
                        <a:rPr lang="fr-FR" sz="800" dirty="0"/>
                        <a:t>?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</a:t>
                      </a:r>
                      <a:r>
                        <a:rPr lang="fr-FR" sz="800">
                          <a:solidFill>
                            <a:srgbClr val="006699"/>
                          </a:solidFill>
                        </a:rPr>
                        <a:t>:Q1339</a:t>
                      </a:r>
                      <a:r>
                        <a:rPr lang="fr-FR" sz="800"/>
                        <a:t>.</a:t>
                      </a:r>
                      <a:endParaRPr lang="fr-FR" sz="800" b="0" dirty="0"/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8137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FR" sz="800" dirty="0"/>
                        <a:t>|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Chemin alternatif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{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?enfant 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wdt:P22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?parent</a:t>
                      </a:r>
                      <a:r>
                        <a:rPr lang="en-US" sz="800" dirty="0"/>
                        <a:t>. }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UNION</a:t>
                      </a:r>
                      <a:r>
                        <a:rPr lang="en-US" sz="800" dirty="0"/>
                        <a:t> </a:t>
                      </a:r>
                      <a:br>
                        <a:rPr lang="en-US" sz="800" dirty="0"/>
                      </a:br>
                      <a:r>
                        <a:rPr lang="en-US" sz="800" dirty="0"/>
                        <a:t>{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?enfant 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wdt:P25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?parent</a:t>
                      </a:r>
                      <a:r>
                        <a:rPr lang="en-US" sz="800" dirty="0"/>
                        <a:t>. }</a:t>
                      </a:r>
                      <a:endParaRPr lang="fr-FR" sz="800" dirty="0"/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?enfant 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wdt:P22</a:t>
                      </a:r>
                      <a:r>
                        <a:rPr lang="en-US" sz="800" dirty="0"/>
                        <a:t>|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wdt:P25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?parent</a:t>
                      </a:r>
                      <a:r>
                        <a:rPr lang="en-US" sz="800" dirty="0"/>
                        <a:t>.</a:t>
                      </a:r>
                      <a:endParaRPr lang="fr-FR" dirty="0"/>
                    </a:p>
                  </a:txBody>
                  <a:tcPr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62126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(…)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Groupe de chemins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800">
                          <a:solidFill>
                            <a:schemeClr val="tx1"/>
                          </a:solidFill>
                        </a:rPr>
                        <a:t>Enfants du coupe : 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/>
                        <a:t> 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wdt:P22</a:t>
                      </a:r>
                      <a:r>
                        <a:rPr lang="fr-FR" sz="800" dirty="0"/>
                        <a:t>|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wdt:P25</a:t>
                      </a:r>
                      <a:r>
                        <a:rPr lang="fr-FR" sz="800" dirty="0"/>
                        <a:t>)+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wd:Q1339</a:t>
                      </a:r>
                      <a:r>
                        <a:rPr lang="fr-FR" sz="800" dirty="0"/>
                        <a:t>.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4700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^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Chemin inverse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nn-NO" sz="800" dirty="0">
                          <a:solidFill>
                            <a:schemeClr val="tx1"/>
                          </a:solidFill>
                        </a:rPr>
                        <a:t>De l’objet au sujet : </a:t>
                      </a:r>
                      <a:r>
                        <a:rPr lang="nn-NO" sz="800" dirty="0">
                          <a:solidFill>
                            <a:srgbClr val="006699"/>
                          </a:solidFill>
                        </a:rPr>
                        <a:t>wd:Q1339 wdt:P22</a:t>
                      </a:r>
                      <a:r>
                        <a:rPr lang="nn-NO" sz="800" dirty="0"/>
                        <a:t>/^</a:t>
                      </a:r>
                      <a:r>
                        <a:rPr lang="nn-NO" sz="800" dirty="0">
                          <a:solidFill>
                            <a:srgbClr val="006699"/>
                          </a:solidFill>
                        </a:rPr>
                        <a:t>wdt:P22 </a:t>
                      </a:r>
                      <a:r>
                        <a:rPr lang="nn-NO" sz="800" dirty="0">
                          <a:solidFill>
                            <a:srgbClr val="339966"/>
                          </a:solidFill>
                        </a:rPr>
                        <a:t>?fratrie</a:t>
                      </a:r>
                      <a:r>
                        <a:rPr lang="nn-NO" sz="800" dirty="0"/>
                        <a:t>.</a:t>
                      </a:r>
                      <a:endParaRPr lang="fr-FR" sz="800" dirty="0"/>
                    </a:p>
                  </a:txBody>
                  <a:tcPr marR="0" marT="36000"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601491"/>
                  </a:ext>
                </a:extLst>
              </a:tr>
            </a:tbl>
          </a:graphicData>
        </a:graphic>
      </p:graphicFrame>
      <p:graphicFrame>
        <p:nvGraphicFramePr>
          <p:cNvPr id="78" name="Tableau 77">
            <a:extLst>
              <a:ext uri="{FF2B5EF4-FFF2-40B4-BE49-F238E27FC236}">
                <a16:creationId xmlns:a16="http://schemas.microsoft.com/office/drawing/2014/main" id="{E53D14F8-A90B-014C-908F-C5AC078A63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106173"/>
              </p:ext>
            </p:extLst>
          </p:nvPr>
        </p:nvGraphicFramePr>
        <p:xfrm>
          <a:off x="5371936" y="4384931"/>
          <a:ext cx="4644000" cy="313200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311960">
                  <a:extLst>
                    <a:ext uri="{9D8B030D-6E8A-4147-A177-3AD203B41FA5}">
                      <a16:colId xmlns:a16="http://schemas.microsoft.com/office/drawing/2014/main" val="2206751093"/>
                    </a:ext>
                  </a:extLst>
                </a:gridCol>
                <a:gridCol w="3332040">
                  <a:extLst>
                    <a:ext uri="{9D8B030D-6E8A-4147-A177-3AD203B41FA5}">
                      <a16:colId xmlns:a16="http://schemas.microsoft.com/office/drawing/2014/main" val="369327512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Commande</a:t>
                      </a:r>
                    </a:p>
                  </a:txBody>
                  <a:tcPr marB="0"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Description et exemple</a:t>
                      </a:r>
                    </a:p>
                  </a:txBody>
                  <a:tcPr marB="0"/>
                </a:tc>
                <a:extLst>
                  <a:ext uri="{0D108BD9-81ED-4DB2-BD59-A6C34878D82A}">
                    <a16:rowId xmlns:a16="http://schemas.microsoft.com/office/drawing/2014/main" val="142384027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r>
                        <a:rPr lang="fr-FR" sz="800" b="0" dirty="0"/>
                        <a:t>A.B.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Réunir les solutions de A et de B en combinant les valeurs de variables communes.</a:t>
                      </a:r>
                    </a:p>
                    <a:p>
                      <a:pPr marL="503972" marR="0" lvl="1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?enfant </a:t>
                      </a: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wdt:P22 wd:Q1339</a:t>
                      </a:r>
                      <a:r>
                        <a:rPr lang="en-US" sz="800" dirty="0"/>
                        <a:t>.              </a:t>
                      </a:r>
                      <a:r>
                        <a:rPr lang="en-US" sz="800" dirty="0">
                          <a:solidFill>
                            <a:srgbClr val="7F7F7F"/>
                          </a:solidFill>
                        </a:rPr>
                        <a:t>#enfants de Bach</a:t>
                      </a:r>
                      <a:br>
                        <a:rPr lang="en-US" sz="800" dirty="0"/>
                      </a:b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?enfant </a:t>
                      </a: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wdt:P21 wd:Q6581072</a:t>
                      </a:r>
                      <a:r>
                        <a:rPr lang="en-US" sz="800" dirty="0"/>
                        <a:t>.      </a:t>
                      </a:r>
                      <a:r>
                        <a:rPr lang="en-US" sz="800" dirty="0">
                          <a:solidFill>
                            <a:srgbClr val="7F7F7F"/>
                          </a:solidFill>
                        </a:rPr>
                        <a:t>#de </a:t>
                      </a:r>
                      <a:r>
                        <a:rPr lang="en-US" sz="800" dirty="0" err="1">
                          <a:solidFill>
                            <a:srgbClr val="7F7F7F"/>
                          </a:solidFill>
                        </a:rPr>
                        <a:t>sexe</a:t>
                      </a:r>
                      <a:r>
                        <a:rPr lang="en-US" sz="800" dirty="0">
                          <a:solidFill>
                            <a:srgbClr val="7F7F7F"/>
                          </a:solidFill>
                        </a:rPr>
                        <a:t> </a:t>
                      </a:r>
                      <a:r>
                        <a:rPr lang="en-US" sz="800" dirty="0" err="1">
                          <a:solidFill>
                            <a:srgbClr val="7F7F7F"/>
                          </a:solidFill>
                        </a:rPr>
                        <a:t>féminin</a:t>
                      </a:r>
                      <a:endParaRPr lang="en-US" sz="800" dirty="0">
                        <a:solidFill>
                          <a:srgbClr val="7F7F7F"/>
                        </a:solidFill>
                      </a:endParaRPr>
                    </a:p>
                  </a:txBody>
                  <a:tcPr marL="36000" marR="0" marT="36000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151450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fr-FR" sz="800" b="0" dirty="0"/>
                        <a:t>A.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OPTIONAL</a:t>
                      </a:r>
                      <a:r>
                        <a:rPr lang="fr-FR" sz="800" b="0" dirty="0"/>
                        <a:t> {B.}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Valeurs optionnelles </a:t>
                      </a:r>
                      <a:r>
                        <a:rPr lang="fr-FR" sz="800" dirty="0"/>
                        <a:t>: réunir les résultats de A et B par leurs valeurs en commun. Garder toutes les solutions de A qu'il y ait une solution dans B ou non.</a:t>
                      </a:r>
                    </a:p>
                    <a:p>
                      <a:pPr marL="503972" marR="0" lvl="1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?enfant </a:t>
                      </a: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wdt:P22 wd:Q1339</a:t>
                      </a:r>
                      <a:r>
                        <a:rPr lang="en-US" sz="800" dirty="0"/>
                        <a:t>. </a:t>
                      </a:r>
                      <a:br>
                        <a:rPr lang="en-US" sz="800" dirty="0"/>
                      </a:b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OPTIONAL</a:t>
                      </a:r>
                      <a:r>
                        <a:rPr lang="fr-FR" sz="800" dirty="0"/>
                        <a:t> {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wdt:P569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?naissance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fr-FR" sz="800" dirty="0"/>
                        <a:t>}</a:t>
                      </a:r>
                      <a:endParaRPr lang="fr-FR" sz="800" b="0" dirty="0">
                        <a:solidFill>
                          <a:srgbClr val="7030A0"/>
                        </a:solidFill>
                      </a:endParaRP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885544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r>
                        <a:rPr lang="fr-FR" sz="800" b="0" dirty="0"/>
                        <a:t>{A.}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UNION</a:t>
                      </a:r>
                      <a:r>
                        <a:rPr lang="fr-FR" sz="800" b="0" dirty="0"/>
                        <a:t> {B.}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Union</a:t>
                      </a:r>
                      <a:r>
                        <a:rPr lang="fr-FR" sz="800" dirty="0"/>
                        <a:t> : réunir toutes les solutions de A et celles de B.</a:t>
                      </a:r>
                    </a:p>
                    <a:p>
                      <a:pPr marL="503972" marR="0" lvl="1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{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wdt:P569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?naissance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 }   </a:t>
                      </a:r>
                      <a:r>
                        <a:rPr lang="en-US" sz="800" dirty="0">
                          <a:solidFill>
                            <a:srgbClr val="7F7F7F"/>
                          </a:solidFill>
                        </a:rPr>
                        <a:t>#avec date de naissance</a:t>
                      </a:r>
                      <a:endParaRPr lang="fr-FR" sz="800" b="0" dirty="0">
                        <a:solidFill>
                          <a:schemeClr val="tx1"/>
                        </a:solidFill>
                      </a:endParaRPr>
                    </a:p>
                    <a:p>
                      <a:pPr marL="503972" marR="0" lvl="1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UNION</a:t>
                      </a:r>
                      <a:endParaRPr lang="fr-FR" sz="800" b="0" dirty="0">
                        <a:solidFill>
                          <a:schemeClr val="tx1"/>
                        </a:solidFill>
                      </a:endParaRPr>
                    </a:p>
                    <a:p>
                      <a:pPr marL="503972" marR="0" lvl="1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{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 enfant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wdt:P570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?décès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 }           </a:t>
                      </a:r>
                      <a:r>
                        <a:rPr lang="en-US" sz="800" dirty="0">
                          <a:solidFill>
                            <a:srgbClr val="7F7F7F"/>
                          </a:solidFill>
                        </a:rPr>
                        <a:t>#avec date de </a:t>
                      </a:r>
                      <a:r>
                        <a:rPr lang="en-US" sz="800" dirty="0" err="1">
                          <a:solidFill>
                            <a:srgbClr val="7F7F7F"/>
                          </a:solidFill>
                        </a:rPr>
                        <a:t>décès</a:t>
                      </a:r>
                      <a:endParaRPr lang="fr-FR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58543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r>
                        <a:rPr lang="fr-FR" sz="800" b="0" dirty="0"/>
                        <a:t>A.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MINUS</a:t>
                      </a:r>
                      <a:r>
                        <a:rPr lang="fr-FR" sz="800" b="0" dirty="0"/>
                        <a:t> {B.}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Différence</a:t>
                      </a:r>
                      <a:r>
                        <a:rPr lang="fr-FR" sz="800" dirty="0"/>
                        <a:t> : trouver les solutions de A et celles de B et ne garder que les solutions de A qui ne sont pas compatibles avec celles de B.</a:t>
                      </a:r>
                    </a:p>
                    <a:p>
                      <a:pPr marL="503972" marR="0" lvl="1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</a:t>
                      </a: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wdt:P22 wd:Q1339</a:t>
                      </a:r>
                      <a:r>
                        <a:rPr lang="en-US" sz="800" dirty="0"/>
                        <a:t>.                   </a:t>
                      </a:r>
                      <a:r>
                        <a:rPr lang="en-US" sz="800" dirty="0">
                          <a:solidFill>
                            <a:srgbClr val="7F7F7F"/>
                          </a:solidFill>
                        </a:rPr>
                        <a:t>#enfants de Bach</a:t>
                      </a:r>
                      <a:br>
                        <a:rPr lang="en-US" sz="800" dirty="0">
                          <a:solidFill>
                            <a:srgbClr val="7F7F7F"/>
                          </a:solidFill>
                        </a:rPr>
                      </a:b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MINUS</a:t>
                      </a:r>
                      <a:r>
                        <a:rPr lang="fr-FR" sz="800" dirty="0"/>
                        <a:t> {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wdt:P570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?décès</a:t>
                      </a:r>
                      <a:r>
                        <a:rPr lang="fr-FR" sz="800" dirty="0"/>
                        <a:t>. }</a:t>
                      </a:r>
                      <a:r>
                        <a:rPr lang="en-US" sz="800" dirty="0">
                          <a:solidFill>
                            <a:srgbClr val="7F7F7F"/>
                          </a:solidFill>
                        </a:rPr>
                        <a:t>  #sans date de </a:t>
                      </a:r>
                      <a:r>
                        <a:rPr lang="en-US" sz="800" dirty="0" err="1">
                          <a:solidFill>
                            <a:srgbClr val="7F7F7F"/>
                          </a:solidFill>
                        </a:rPr>
                        <a:t>décès</a:t>
                      </a:r>
                      <a:endParaRPr lang="fr-FR" sz="800" dirty="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66488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fr-FR" sz="800" b="0" dirty="0"/>
                        <a:t>A.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FILTER NOT EXISTS </a:t>
                      </a:r>
                      <a:r>
                        <a:rPr lang="fr-FR" sz="800" b="0" dirty="0"/>
                        <a:t>{B.}</a:t>
                      </a:r>
                    </a:p>
                  </a:txBody>
                  <a:tcPr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Méthode quasi-équivalente à la précédente, mais généralement plus lente.</a:t>
                      </a:r>
                    </a:p>
                    <a:p>
                      <a:pPr marL="503972" marR="0" lvl="1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</a:t>
                      </a: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wdt:P22 wd:Q1339</a:t>
                      </a:r>
                      <a:r>
                        <a:rPr lang="en-US" sz="800" dirty="0"/>
                        <a:t>. </a:t>
                      </a:r>
                      <a:br>
                        <a:rPr lang="en-US" sz="800" dirty="0"/>
                      </a:br>
                      <a:r>
                        <a:rPr lang="en-US" sz="800" b="0" dirty="0">
                          <a:solidFill>
                            <a:srgbClr val="990000"/>
                          </a:solidFill>
                        </a:rPr>
                        <a:t>FILTER NOT EXISTS </a:t>
                      </a:r>
                      <a:r>
                        <a:rPr lang="en-US" sz="800" dirty="0"/>
                        <a:t>{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?enfant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wdt:P570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?décès</a:t>
                      </a:r>
                      <a:r>
                        <a:rPr lang="en-US" sz="800" dirty="0"/>
                        <a:t>. }</a:t>
                      </a:r>
                      <a:endParaRPr lang="fr-FR" sz="800" b="0" dirty="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07272"/>
                  </a:ext>
                </a:extLst>
              </a:tr>
            </a:tbl>
          </a:graphicData>
        </a:graphic>
      </p:graphicFrame>
      <p:sp>
        <p:nvSpPr>
          <p:cNvPr id="6" name="Est égal à 5">
            <a:extLst>
              <a:ext uri="{FF2B5EF4-FFF2-40B4-BE49-F238E27FC236}">
                <a16:creationId xmlns:a16="http://schemas.microsoft.com/office/drawing/2014/main" id="{D461BEEF-6B2A-3420-4C69-A4919C3BF17C}"/>
              </a:ext>
            </a:extLst>
          </p:cNvPr>
          <p:cNvSpPr/>
          <p:nvPr/>
        </p:nvSpPr>
        <p:spPr>
          <a:xfrm>
            <a:off x="8569753" y="2361876"/>
            <a:ext cx="134363" cy="144420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Est égal à 13">
            <a:extLst>
              <a:ext uri="{FF2B5EF4-FFF2-40B4-BE49-F238E27FC236}">
                <a16:creationId xmlns:a16="http://schemas.microsoft.com/office/drawing/2014/main" id="{1B1EBDBF-5629-8EFB-3237-8DE18EF0FF6A}"/>
              </a:ext>
            </a:extLst>
          </p:cNvPr>
          <p:cNvSpPr/>
          <p:nvPr/>
        </p:nvSpPr>
        <p:spPr>
          <a:xfrm>
            <a:off x="8569754" y="3254777"/>
            <a:ext cx="134363" cy="144420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5FD53A8-6BCF-067F-DF1D-252F17A909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184117" y="4798471"/>
            <a:ext cx="454138" cy="3406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ABCCA89-0B70-25D9-4D4B-350E3134C7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184117" y="6056616"/>
            <a:ext cx="457200" cy="3429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C1C5D05-F0BE-2885-2BFD-E5270B95488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6184117" y="6641627"/>
            <a:ext cx="457200" cy="3429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8165107-A71B-0449-A287-903B7EE66E8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6181056" y="7206835"/>
            <a:ext cx="457200" cy="342900"/>
          </a:xfrm>
          <a:prstGeom prst="rect">
            <a:avLst/>
          </a:prstGeom>
        </p:spPr>
      </p:pic>
      <p:pic>
        <p:nvPicPr>
          <p:cNvPr id="22" name="Graphique 21">
            <a:extLst>
              <a:ext uri="{FF2B5EF4-FFF2-40B4-BE49-F238E27FC236}">
                <a16:creationId xmlns:a16="http://schemas.microsoft.com/office/drawing/2014/main" id="{3F19AD44-88A5-12CF-CFA5-E05900BEC16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84117" y="5484269"/>
            <a:ext cx="457200" cy="342900"/>
          </a:xfrm>
          <a:prstGeom prst="rect">
            <a:avLst/>
          </a:prstGeom>
        </p:spPr>
      </p:pic>
      <p:sp>
        <p:nvSpPr>
          <p:cNvPr id="2" name="Est égal à 1">
            <a:extLst>
              <a:ext uri="{FF2B5EF4-FFF2-40B4-BE49-F238E27FC236}">
                <a16:creationId xmlns:a16="http://schemas.microsoft.com/office/drawing/2014/main" id="{54B2DC67-8EB8-276C-66AF-3A87E24C60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571187" y="484027"/>
            <a:ext cx="134363" cy="144420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Est égal à 2">
            <a:extLst>
              <a:ext uri="{FF2B5EF4-FFF2-40B4-BE49-F238E27FC236}">
                <a16:creationId xmlns:a16="http://schemas.microsoft.com/office/drawing/2014/main" id="{682BC3B5-6525-CC0B-94C6-EA49692A0C3D}"/>
              </a:ext>
            </a:extLst>
          </p:cNvPr>
          <p:cNvSpPr>
            <a:spLocks/>
          </p:cNvSpPr>
          <p:nvPr/>
        </p:nvSpPr>
        <p:spPr>
          <a:xfrm>
            <a:off x="8570525" y="1556690"/>
            <a:ext cx="134363" cy="144420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33" name="Groupe 232">
            <a:extLst>
              <a:ext uri="{FF2B5EF4-FFF2-40B4-BE49-F238E27FC236}">
                <a16:creationId xmlns:a16="http://schemas.microsoft.com/office/drawing/2014/main" id="{1042D029-677F-6561-F804-64D96B1C25FE}"/>
              </a:ext>
            </a:extLst>
          </p:cNvPr>
          <p:cNvGrpSpPr/>
          <p:nvPr/>
        </p:nvGrpSpPr>
        <p:grpSpPr>
          <a:xfrm>
            <a:off x="5378400" y="2240004"/>
            <a:ext cx="4792251" cy="1806522"/>
            <a:chOff x="668304" y="1357358"/>
            <a:chExt cx="4792251" cy="1806522"/>
          </a:xfrm>
        </p:grpSpPr>
        <p:grpSp>
          <p:nvGrpSpPr>
            <p:cNvPr id="8" name="Graphique 6">
              <a:extLst>
                <a:ext uri="{FF2B5EF4-FFF2-40B4-BE49-F238E27FC236}">
                  <a16:creationId xmlns:a16="http://schemas.microsoft.com/office/drawing/2014/main" id="{9FCDBDA5-A373-62C6-A476-A51AB4A9FF46}"/>
                </a:ext>
              </a:extLst>
            </p:cNvPr>
            <p:cNvGrpSpPr/>
            <p:nvPr/>
          </p:nvGrpSpPr>
          <p:grpSpPr>
            <a:xfrm>
              <a:off x="905364" y="1667870"/>
              <a:ext cx="3752229" cy="1273581"/>
              <a:chOff x="887610" y="1674048"/>
              <a:chExt cx="3752229" cy="1273581"/>
            </a:xfrm>
          </p:grpSpPr>
          <p:sp>
            <p:nvSpPr>
              <p:cNvPr id="10" name="Forme libre : forme 9">
                <a:extLst>
                  <a:ext uri="{FF2B5EF4-FFF2-40B4-BE49-F238E27FC236}">
                    <a16:creationId xmlns:a16="http://schemas.microsoft.com/office/drawing/2014/main" id="{970B7651-89F8-AE32-F5E0-D3775539F0D1}"/>
                  </a:ext>
                </a:extLst>
              </p:cNvPr>
              <p:cNvSpPr/>
              <p:nvPr/>
            </p:nvSpPr>
            <p:spPr>
              <a:xfrm>
                <a:off x="1901680" y="2156689"/>
                <a:ext cx="684000" cy="224436"/>
              </a:xfrm>
              <a:custGeom>
                <a:avLst/>
                <a:gdLst>
                  <a:gd name="connsiteX0" fmla="*/ 66 w 589782"/>
                  <a:gd name="connsiteY0" fmla="*/ -74 h 224436"/>
                  <a:gd name="connsiteX1" fmla="*/ 66 w 589782"/>
                  <a:gd name="connsiteY1" fmla="*/ 224363 h 224436"/>
                  <a:gd name="connsiteX2" fmla="*/ 589849 w 589782"/>
                  <a:gd name="connsiteY2" fmla="*/ 224363 h 224436"/>
                  <a:gd name="connsiteX3" fmla="*/ 589849 w 589782"/>
                  <a:gd name="connsiteY3" fmla="*/ -74 h 22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782" h="224436">
                    <a:moveTo>
                      <a:pt x="66" y="-74"/>
                    </a:moveTo>
                    <a:lnTo>
                      <a:pt x="66" y="224363"/>
                    </a:lnTo>
                    <a:lnTo>
                      <a:pt x="589849" y="224363"/>
                    </a:lnTo>
                    <a:lnTo>
                      <a:pt x="589849" y="-74"/>
                    </a:lnTo>
                    <a:close/>
                  </a:path>
                </a:pathLst>
              </a:custGeom>
              <a:solidFill>
                <a:srgbClr val="156082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" name="Graphique 6">
                <a:extLst>
                  <a:ext uri="{FF2B5EF4-FFF2-40B4-BE49-F238E27FC236}">
                    <a16:creationId xmlns:a16="http://schemas.microsoft.com/office/drawing/2014/main" id="{CEC49C76-2292-17B7-3239-2A38A2142CB0}"/>
                  </a:ext>
                </a:extLst>
              </p:cNvPr>
              <p:cNvGrpSpPr/>
              <p:nvPr/>
            </p:nvGrpSpPr>
            <p:grpSpPr>
              <a:xfrm>
                <a:off x="2044393" y="2272760"/>
                <a:ext cx="444295" cy="82770"/>
                <a:chOff x="2044393" y="2272760"/>
                <a:chExt cx="444295" cy="82770"/>
              </a:xfrm>
              <a:solidFill>
                <a:srgbClr val="000000"/>
              </a:solidFill>
            </p:grpSpPr>
            <p:sp>
              <p:nvSpPr>
                <p:cNvPr id="12" name="Forme libre : forme 11">
                  <a:extLst>
                    <a:ext uri="{FF2B5EF4-FFF2-40B4-BE49-F238E27FC236}">
                      <a16:creationId xmlns:a16="http://schemas.microsoft.com/office/drawing/2014/main" id="{DEA80D49-B947-10A0-BA8B-BD88BE3597E8}"/>
                    </a:ext>
                  </a:extLst>
                </p:cNvPr>
                <p:cNvSpPr/>
                <p:nvPr/>
              </p:nvSpPr>
              <p:spPr>
                <a:xfrm>
                  <a:off x="2044393" y="2295442"/>
                  <a:ext cx="71051" cy="50401"/>
                </a:xfrm>
                <a:custGeom>
                  <a:avLst/>
                  <a:gdLst>
                    <a:gd name="connsiteX0" fmla="*/ 71118 w 71051"/>
                    <a:gd name="connsiteY0" fmla="*/ 1443 h 50401"/>
                    <a:gd name="connsiteX1" fmla="*/ 71013 w 71051"/>
                    <a:gd name="connsiteY1" fmla="*/ 2334 h 50401"/>
                    <a:gd name="connsiteX2" fmla="*/ 70647 w 71051"/>
                    <a:gd name="connsiteY2" fmla="*/ 3648 h 50401"/>
                    <a:gd name="connsiteX3" fmla="*/ 56792 w 71051"/>
                    <a:gd name="connsiteY3" fmla="*/ 48444 h 50401"/>
                    <a:gd name="connsiteX4" fmla="*/ 56269 w 71051"/>
                    <a:gd name="connsiteY4" fmla="*/ 49381 h 50401"/>
                    <a:gd name="connsiteX5" fmla="*/ 55328 w 71051"/>
                    <a:gd name="connsiteY5" fmla="*/ 49960 h 50401"/>
                    <a:gd name="connsiteX6" fmla="*/ 53708 w 71051"/>
                    <a:gd name="connsiteY6" fmla="*/ 50218 h 50401"/>
                    <a:gd name="connsiteX7" fmla="*/ 51094 w 71051"/>
                    <a:gd name="connsiteY7" fmla="*/ 50328 h 50401"/>
                    <a:gd name="connsiteX8" fmla="*/ 48375 w 71051"/>
                    <a:gd name="connsiteY8" fmla="*/ 50218 h 50401"/>
                    <a:gd name="connsiteX9" fmla="*/ 46597 w 71051"/>
                    <a:gd name="connsiteY9" fmla="*/ 49905 h 50401"/>
                    <a:gd name="connsiteX10" fmla="*/ 45656 w 71051"/>
                    <a:gd name="connsiteY10" fmla="*/ 49326 h 50401"/>
                    <a:gd name="connsiteX11" fmla="*/ 45185 w 71051"/>
                    <a:gd name="connsiteY11" fmla="*/ 48444 h 50401"/>
                    <a:gd name="connsiteX12" fmla="*/ 35304 w 71051"/>
                    <a:gd name="connsiteY12" fmla="*/ 14227 h 50401"/>
                    <a:gd name="connsiteX13" fmla="*/ 35199 w 71051"/>
                    <a:gd name="connsiteY13" fmla="*/ 13758 h 50401"/>
                    <a:gd name="connsiteX14" fmla="*/ 35095 w 71051"/>
                    <a:gd name="connsiteY14" fmla="*/ 14227 h 50401"/>
                    <a:gd name="connsiteX15" fmla="*/ 25945 w 71051"/>
                    <a:gd name="connsiteY15" fmla="*/ 48444 h 50401"/>
                    <a:gd name="connsiteX16" fmla="*/ 25423 w 71051"/>
                    <a:gd name="connsiteY16" fmla="*/ 49381 h 50401"/>
                    <a:gd name="connsiteX17" fmla="*/ 24429 w 71051"/>
                    <a:gd name="connsiteY17" fmla="*/ 49960 h 50401"/>
                    <a:gd name="connsiteX18" fmla="*/ 22652 w 71051"/>
                    <a:gd name="connsiteY18" fmla="*/ 50218 h 50401"/>
                    <a:gd name="connsiteX19" fmla="*/ 20038 w 71051"/>
                    <a:gd name="connsiteY19" fmla="*/ 50328 h 50401"/>
                    <a:gd name="connsiteX20" fmla="*/ 17371 w 71051"/>
                    <a:gd name="connsiteY20" fmla="*/ 50218 h 50401"/>
                    <a:gd name="connsiteX21" fmla="*/ 15698 w 71051"/>
                    <a:gd name="connsiteY21" fmla="*/ 49905 h 50401"/>
                    <a:gd name="connsiteX22" fmla="*/ 14757 w 71051"/>
                    <a:gd name="connsiteY22" fmla="*/ 49326 h 50401"/>
                    <a:gd name="connsiteX23" fmla="*/ 14287 w 71051"/>
                    <a:gd name="connsiteY23" fmla="*/ 48444 h 50401"/>
                    <a:gd name="connsiteX24" fmla="*/ 537 w 71051"/>
                    <a:gd name="connsiteY24" fmla="*/ 3648 h 50401"/>
                    <a:gd name="connsiteX25" fmla="*/ 171 w 71051"/>
                    <a:gd name="connsiteY25" fmla="*/ 2334 h 50401"/>
                    <a:gd name="connsiteX26" fmla="*/ 66 w 71051"/>
                    <a:gd name="connsiteY26" fmla="*/ 1443 h 50401"/>
                    <a:gd name="connsiteX27" fmla="*/ 275 w 71051"/>
                    <a:gd name="connsiteY27" fmla="*/ 707 h 50401"/>
                    <a:gd name="connsiteX28" fmla="*/ 955 w 71051"/>
                    <a:gd name="connsiteY28" fmla="*/ 239 h 50401"/>
                    <a:gd name="connsiteX29" fmla="*/ 2314 w 71051"/>
                    <a:gd name="connsiteY29" fmla="*/ -19 h 50401"/>
                    <a:gd name="connsiteX30" fmla="*/ 4353 w 71051"/>
                    <a:gd name="connsiteY30" fmla="*/ -74 h 50401"/>
                    <a:gd name="connsiteX31" fmla="*/ 6705 w 71051"/>
                    <a:gd name="connsiteY31" fmla="*/ 27 h 50401"/>
                    <a:gd name="connsiteX32" fmla="*/ 8065 w 71051"/>
                    <a:gd name="connsiteY32" fmla="*/ 294 h 50401"/>
                    <a:gd name="connsiteX33" fmla="*/ 8745 w 71051"/>
                    <a:gd name="connsiteY33" fmla="*/ 818 h 50401"/>
                    <a:gd name="connsiteX34" fmla="*/ 9111 w 71051"/>
                    <a:gd name="connsiteY34" fmla="*/ 1599 h 50401"/>
                    <a:gd name="connsiteX35" fmla="*/ 20456 w 71051"/>
                    <a:gd name="connsiteY35" fmla="*/ 40476 h 50401"/>
                    <a:gd name="connsiteX36" fmla="*/ 20561 w 71051"/>
                    <a:gd name="connsiteY36" fmla="*/ 40944 h 50401"/>
                    <a:gd name="connsiteX37" fmla="*/ 20665 w 71051"/>
                    <a:gd name="connsiteY37" fmla="*/ 40476 h 50401"/>
                    <a:gd name="connsiteX38" fmla="*/ 31070 w 71051"/>
                    <a:gd name="connsiteY38" fmla="*/ 1599 h 50401"/>
                    <a:gd name="connsiteX39" fmla="*/ 31383 w 71051"/>
                    <a:gd name="connsiteY39" fmla="*/ 818 h 50401"/>
                    <a:gd name="connsiteX40" fmla="*/ 32115 w 71051"/>
                    <a:gd name="connsiteY40" fmla="*/ 294 h 50401"/>
                    <a:gd name="connsiteX41" fmla="*/ 33370 w 71051"/>
                    <a:gd name="connsiteY41" fmla="*/ 27 h 50401"/>
                    <a:gd name="connsiteX42" fmla="*/ 35513 w 71051"/>
                    <a:gd name="connsiteY42" fmla="*/ -74 h 50401"/>
                    <a:gd name="connsiteX43" fmla="*/ 37552 w 71051"/>
                    <a:gd name="connsiteY43" fmla="*/ 27 h 50401"/>
                    <a:gd name="connsiteX44" fmla="*/ 38860 w 71051"/>
                    <a:gd name="connsiteY44" fmla="*/ 294 h 50401"/>
                    <a:gd name="connsiteX45" fmla="*/ 39539 w 71051"/>
                    <a:gd name="connsiteY45" fmla="*/ 762 h 50401"/>
                    <a:gd name="connsiteX46" fmla="*/ 39853 w 71051"/>
                    <a:gd name="connsiteY46" fmla="*/ 1498 h 50401"/>
                    <a:gd name="connsiteX47" fmla="*/ 51094 w 71051"/>
                    <a:gd name="connsiteY47" fmla="*/ 40476 h 50401"/>
                    <a:gd name="connsiteX48" fmla="*/ 51198 w 71051"/>
                    <a:gd name="connsiteY48" fmla="*/ 40944 h 50401"/>
                    <a:gd name="connsiteX49" fmla="*/ 51250 w 71051"/>
                    <a:gd name="connsiteY49" fmla="*/ 40476 h 50401"/>
                    <a:gd name="connsiteX50" fmla="*/ 62439 w 71051"/>
                    <a:gd name="connsiteY50" fmla="*/ 1599 h 50401"/>
                    <a:gd name="connsiteX51" fmla="*/ 62752 w 71051"/>
                    <a:gd name="connsiteY51" fmla="*/ 818 h 50401"/>
                    <a:gd name="connsiteX52" fmla="*/ 63484 w 71051"/>
                    <a:gd name="connsiteY52" fmla="*/ 294 h 50401"/>
                    <a:gd name="connsiteX53" fmla="*/ 64844 w 71051"/>
                    <a:gd name="connsiteY53" fmla="*/ 27 h 50401"/>
                    <a:gd name="connsiteX54" fmla="*/ 67092 w 71051"/>
                    <a:gd name="connsiteY54" fmla="*/ -74 h 50401"/>
                    <a:gd name="connsiteX55" fmla="*/ 69079 w 71051"/>
                    <a:gd name="connsiteY55" fmla="*/ -19 h 50401"/>
                    <a:gd name="connsiteX56" fmla="*/ 70281 w 71051"/>
                    <a:gd name="connsiteY56" fmla="*/ 239 h 50401"/>
                    <a:gd name="connsiteX57" fmla="*/ 70909 w 71051"/>
                    <a:gd name="connsiteY57" fmla="*/ 707 h 50401"/>
                    <a:gd name="connsiteX58" fmla="*/ 71118 w 71051"/>
                    <a:gd name="connsiteY58" fmla="*/ 1443 h 50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71051" h="50401">
                      <a:moveTo>
                        <a:pt x="71118" y="1443"/>
                      </a:moveTo>
                      <a:cubicBezTo>
                        <a:pt x="71118" y="1691"/>
                        <a:pt x="71083" y="1985"/>
                        <a:pt x="71013" y="2334"/>
                      </a:cubicBezTo>
                      <a:cubicBezTo>
                        <a:pt x="70944" y="2683"/>
                        <a:pt x="70822" y="3124"/>
                        <a:pt x="70647" y="3648"/>
                      </a:cubicBezTo>
                      <a:lnTo>
                        <a:pt x="56792" y="48444"/>
                      </a:lnTo>
                      <a:cubicBezTo>
                        <a:pt x="56687" y="48821"/>
                        <a:pt x="56513" y="49142"/>
                        <a:pt x="56269" y="49381"/>
                      </a:cubicBezTo>
                      <a:cubicBezTo>
                        <a:pt x="56060" y="49629"/>
                        <a:pt x="55746" y="49822"/>
                        <a:pt x="55328" y="49960"/>
                      </a:cubicBezTo>
                      <a:cubicBezTo>
                        <a:pt x="54945" y="50098"/>
                        <a:pt x="54405" y="50190"/>
                        <a:pt x="53708" y="50218"/>
                      </a:cubicBezTo>
                      <a:cubicBezTo>
                        <a:pt x="53010" y="50291"/>
                        <a:pt x="52139" y="50328"/>
                        <a:pt x="51094" y="50328"/>
                      </a:cubicBezTo>
                      <a:cubicBezTo>
                        <a:pt x="50013" y="50328"/>
                        <a:pt x="49107" y="50291"/>
                        <a:pt x="48375" y="50218"/>
                      </a:cubicBezTo>
                      <a:cubicBezTo>
                        <a:pt x="47642" y="50153"/>
                        <a:pt x="47050" y="50043"/>
                        <a:pt x="46597" y="49905"/>
                      </a:cubicBezTo>
                      <a:cubicBezTo>
                        <a:pt x="46179" y="49767"/>
                        <a:pt x="45865" y="49574"/>
                        <a:pt x="45656" y="49326"/>
                      </a:cubicBezTo>
                      <a:cubicBezTo>
                        <a:pt x="45447" y="49087"/>
                        <a:pt x="45290" y="48793"/>
                        <a:pt x="45185" y="48444"/>
                      </a:cubicBezTo>
                      <a:lnTo>
                        <a:pt x="35304" y="14227"/>
                      </a:lnTo>
                      <a:lnTo>
                        <a:pt x="35199" y="13758"/>
                      </a:lnTo>
                      <a:lnTo>
                        <a:pt x="35095" y="14227"/>
                      </a:lnTo>
                      <a:lnTo>
                        <a:pt x="25945" y="48444"/>
                      </a:lnTo>
                      <a:cubicBezTo>
                        <a:pt x="25841" y="48821"/>
                        <a:pt x="25667" y="49142"/>
                        <a:pt x="25423" y="49381"/>
                      </a:cubicBezTo>
                      <a:cubicBezTo>
                        <a:pt x="25214" y="49629"/>
                        <a:pt x="24882" y="49822"/>
                        <a:pt x="24429" y="49960"/>
                      </a:cubicBezTo>
                      <a:cubicBezTo>
                        <a:pt x="23976" y="50098"/>
                        <a:pt x="23384" y="50190"/>
                        <a:pt x="22652" y="50218"/>
                      </a:cubicBezTo>
                      <a:cubicBezTo>
                        <a:pt x="21955" y="50291"/>
                        <a:pt x="21084" y="50328"/>
                        <a:pt x="20038" y="50328"/>
                      </a:cubicBezTo>
                      <a:cubicBezTo>
                        <a:pt x="18958" y="50328"/>
                        <a:pt x="18068" y="50291"/>
                        <a:pt x="17371" y="50218"/>
                      </a:cubicBezTo>
                      <a:cubicBezTo>
                        <a:pt x="16709" y="50153"/>
                        <a:pt x="16151" y="50043"/>
                        <a:pt x="15698" y="49905"/>
                      </a:cubicBezTo>
                      <a:cubicBezTo>
                        <a:pt x="15280" y="49767"/>
                        <a:pt x="14966" y="49574"/>
                        <a:pt x="14757" y="49326"/>
                      </a:cubicBezTo>
                      <a:cubicBezTo>
                        <a:pt x="14548" y="49087"/>
                        <a:pt x="14391" y="48793"/>
                        <a:pt x="14287" y="48444"/>
                      </a:cubicBezTo>
                      <a:lnTo>
                        <a:pt x="537" y="3648"/>
                      </a:lnTo>
                      <a:cubicBezTo>
                        <a:pt x="362" y="3124"/>
                        <a:pt x="240" y="2683"/>
                        <a:pt x="171" y="2334"/>
                      </a:cubicBezTo>
                      <a:cubicBezTo>
                        <a:pt x="101" y="1985"/>
                        <a:pt x="66" y="1691"/>
                        <a:pt x="66" y="1443"/>
                      </a:cubicBezTo>
                      <a:cubicBezTo>
                        <a:pt x="66" y="1130"/>
                        <a:pt x="136" y="882"/>
                        <a:pt x="275" y="707"/>
                      </a:cubicBezTo>
                      <a:cubicBezTo>
                        <a:pt x="415" y="505"/>
                        <a:pt x="641" y="349"/>
                        <a:pt x="955" y="239"/>
                      </a:cubicBezTo>
                      <a:cubicBezTo>
                        <a:pt x="1303" y="101"/>
                        <a:pt x="1756" y="9"/>
                        <a:pt x="2314" y="-19"/>
                      </a:cubicBezTo>
                      <a:cubicBezTo>
                        <a:pt x="2872" y="-55"/>
                        <a:pt x="3551" y="-74"/>
                        <a:pt x="4353" y="-74"/>
                      </a:cubicBezTo>
                      <a:cubicBezTo>
                        <a:pt x="5329" y="-74"/>
                        <a:pt x="6113" y="-46"/>
                        <a:pt x="6705" y="27"/>
                      </a:cubicBezTo>
                      <a:cubicBezTo>
                        <a:pt x="7298" y="64"/>
                        <a:pt x="7751" y="156"/>
                        <a:pt x="8065" y="294"/>
                      </a:cubicBezTo>
                      <a:cubicBezTo>
                        <a:pt x="8379" y="395"/>
                        <a:pt x="8606" y="569"/>
                        <a:pt x="8745" y="818"/>
                      </a:cubicBezTo>
                      <a:cubicBezTo>
                        <a:pt x="8885" y="1020"/>
                        <a:pt x="9007" y="1286"/>
                        <a:pt x="9111" y="1599"/>
                      </a:cubicBezTo>
                      <a:lnTo>
                        <a:pt x="20456" y="40476"/>
                      </a:lnTo>
                      <a:lnTo>
                        <a:pt x="20561" y="40944"/>
                      </a:lnTo>
                      <a:lnTo>
                        <a:pt x="20665" y="40476"/>
                      </a:lnTo>
                      <a:lnTo>
                        <a:pt x="31070" y="1599"/>
                      </a:lnTo>
                      <a:cubicBezTo>
                        <a:pt x="31139" y="1286"/>
                        <a:pt x="31244" y="1020"/>
                        <a:pt x="31383" y="818"/>
                      </a:cubicBezTo>
                      <a:cubicBezTo>
                        <a:pt x="31557" y="569"/>
                        <a:pt x="31801" y="395"/>
                        <a:pt x="32115" y="294"/>
                      </a:cubicBezTo>
                      <a:cubicBezTo>
                        <a:pt x="32429" y="147"/>
                        <a:pt x="32847" y="64"/>
                        <a:pt x="33370" y="27"/>
                      </a:cubicBezTo>
                      <a:cubicBezTo>
                        <a:pt x="33927" y="-46"/>
                        <a:pt x="34642" y="-74"/>
                        <a:pt x="35513" y="-74"/>
                      </a:cubicBezTo>
                      <a:cubicBezTo>
                        <a:pt x="36350" y="-74"/>
                        <a:pt x="37029" y="-46"/>
                        <a:pt x="37552" y="27"/>
                      </a:cubicBezTo>
                      <a:cubicBezTo>
                        <a:pt x="38110" y="64"/>
                        <a:pt x="38546" y="156"/>
                        <a:pt x="38860" y="294"/>
                      </a:cubicBezTo>
                      <a:cubicBezTo>
                        <a:pt x="39173" y="395"/>
                        <a:pt x="39400" y="551"/>
                        <a:pt x="39539" y="762"/>
                      </a:cubicBezTo>
                      <a:cubicBezTo>
                        <a:pt x="39679" y="974"/>
                        <a:pt x="39783" y="1213"/>
                        <a:pt x="39853" y="1498"/>
                      </a:cubicBezTo>
                      <a:lnTo>
                        <a:pt x="51094" y="40476"/>
                      </a:lnTo>
                      <a:lnTo>
                        <a:pt x="51198" y="40944"/>
                      </a:lnTo>
                      <a:lnTo>
                        <a:pt x="51250" y="40476"/>
                      </a:lnTo>
                      <a:lnTo>
                        <a:pt x="62439" y="1599"/>
                      </a:lnTo>
                      <a:cubicBezTo>
                        <a:pt x="62508" y="1286"/>
                        <a:pt x="62613" y="1020"/>
                        <a:pt x="62752" y="818"/>
                      </a:cubicBezTo>
                      <a:cubicBezTo>
                        <a:pt x="62927" y="569"/>
                        <a:pt x="63171" y="395"/>
                        <a:pt x="63484" y="294"/>
                      </a:cubicBezTo>
                      <a:cubicBezTo>
                        <a:pt x="63833" y="147"/>
                        <a:pt x="64286" y="64"/>
                        <a:pt x="64844" y="27"/>
                      </a:cubicBezTo>
                      <a:cubicBezTo>
                        <a:pt x="65436" y="-46"/>
                        <a:pt x="66185" y="-74"/>
                        <a:pt x="67092" y="-74"/>
                      </a:cubicBezTo>
                      <a:cubicBezTo>
                        <a:pt x="67929" y="-74"/>
                        <a:pt x="68591" y="-55"/>
                        <a:pt x="69079" y="-19"/>
                      </a:cubicBezTo>
                      <a:cubicBezTo>
                        <a:pt x="69602" y="18"/>
                        <a:pt x="70003" y="101"/>
                        <a:pt x="70281" y="239"/>
                      </a:cubicBezTo>
                      <a:cubicBezTo>
                        <a:pt x="70595" y="376"/>
                        <a:pt x="70804" y="533"/>
                        <a:pt x="70909" y="707"/>
                      </a:cubicBezTo>
                      <a:cubicBezTo>
                        <a:pt x="71048" y="882"/>
                        <a:pt x="71118" y="1130"/>
                        <a:pt x="71118" y="14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Forme libre : forme 12">
                  <a:extLst>
                    <a:ext uri="{FF2B5EF4-FFF2-40B4-BE49-F238E27FC236}">
                      <a16:creationId xmlns:a16="http://schemas.microsoft.com/office/drawing/2014/main" id="{3DCD7BAC-00C6-4EE4-9F7F-9E61E187755B}"/>
                    </a:ext>
                  </a:extLst>
                </p:cNvPr>
                <p:cNvSpPr/>
                <p:nvPr/>
              </p:nvSpPr>
              <p:spPr>
                <a:xfrm>
                  <a:off x="2122346" y="2272760"/>
                  <a:ext cx="43289" cy="73764"/>
                </a:xfrm>
                <a:custGeom>
                  <a:avLst/>
                  <a:gdLst>
                    <a:gd name="connsiteX0" fmla="*/ 43356 w 43289"/>
                    <a:gd name="connsiteY0" fmla="*/ 71384 h 73764"/>
                    <a:gd name="connsiteX1" fmla="*/ 43147 w 43289"/>
                    <a:gd name="connsiteY1" fmla="*/ 72119 h 73764"/>
                    <a:gd name="connsiteX2" fmla="*/ 42519 w 43289"/>
                    <a:gd name="connsiteY2" fmla="*/ 72643 h 73764"/>
                    <a:gd name="connsiteX3" fmla="*/ 41369 w 43289"/>
                    <a:gd name="connsiteY3" fmla="*/ 72900 h 73764"/>
                    <a:gd name="connsiteX4" fmla="*/ 39592 w 43289"/>
                    <a:gd name="connsiteY4" fmla="*/ 73011 h 73764"/>
                    <a:gd name="connsiteX5" fmla="*/ 37761 w 43289"/>
                    <a:gd name="connsiteY5" fmla="*/ 72900 h 73764"/>
                    <a:gd name="connsiteX6" fmla="*/ 36559 w 43289"/>
                    <a:gd name="connsiteY6" fmla="*/ 72643 h 73764"/>
                    <a:gd name="connsiteX7" fmla="*/ 35879 w 43289"/>
                    <a:gd name="connsiteY7" fmla="*/ 72119 h 73764"/>
                    <a:gd name="connsiteX8" fmla="*/ 35670 w 43289"/>
                    <a:gd name="connsiteY8" fmla="*/ 71384 h 73764"/>
                    <a:gd name="connsiteX9" fmla="*/ 35670 w 43289"/>
                    <a:gd name="connsiteY9" fmla="*/ 65153 h 73764"/>
                    <a:gd name="connsiteX10" fmla="*/ 27932 w 43289"/>
                    <a:gd name="connsiteY10" fmla="*/ 71439 h 73764"/>
                    <a:gd name="connsiteX11" fmla="*/ 19202 w 43289"/>
                    <a:gd name="connsiteY11" fmla="*/ 73691 h 73764"/>
                    <a:gd name="connsiteX12" fmla="*/ 10366 w 43289"/>
                    <a:gd name="connsiteY12" fmla="*/ 71696 h 73764"/>
                    <a:gd name="connsiteX13" fmla="*/ 4405 w 43289"/>
                    <a:gd name="connsiteY13" fmla="*/ 66246 h 73764"/>
                    <a:gd name="connsiteX14" fmla="*/ 1112 w 43289"/>
                    <a:gd name="connsiteY14" fmla="*/ 58186 h 73764"/>
                    <a:gd name="connsiteX15" fmla="*/ 66 w 43289"/>
                    <a:gd name="connsiteY15" fmla="*/ 48389 h 73764"/>
                    <a:gd name="connsiteX16" fmla="*/ 1373 w 43289"/>
                    <a:gd name="connsiteY16" fmla="*/ 37433 h 73764"/>
                    <a:gd name="connsiteX17" fmla="*/ 5242 w 43289"/>
                    <a:gd name="connsiteY17" fmla="*/ 29051 h 73764"/>
                    <a:gd name="connsiteX18" fmla="*/ 11568 w 43289"/>
                    <a:gd name="connsiteY18" fmla="*/ 23758 h 73764"/>
                    <a:gd name="connsiteX19" fmla="*/ 20352 w 43289"/>
                    <a:gd name="connsiteY19" fmla="*/ 21874 h 73764"/>
                    <a:gd name="connsiteX20" fmla="*/ 27880 w 43289"/>
                    <a:gd name="connsiteY20" fmla="*/ 23712 h 73764"/>
                    <a:gd name="connsiteX21" fmla="*/ 34677 w 43289"/>
                    <a:gd name="connsiteY21" fmla="*/ 28996 h 73764"/>
                    <a:gd name="connsiteX22" fmla="*/ 34677 w 43289"/>
                    <a:gd name="connsiteY22" fmla="*/ 1599 h 73764"/>
                    <a:gd name="connsiteX23" fmla="*/ 34834 w 43289"/>
                    <a:gd name="connsiteY23" fmla="*/ 919 h 73764"/>
                    <a:gd name="connsiteX24" fmla="*/ 35565 w 43289"/>
                    <a:gd name="connsiteY24" fmla="*/ 395 h 73764"/>
                    <a:gd name="connsiteX25" fmla="*/ 36872 w 43289"/>
                    <a:gd name="connsiteY25" fmla="*/ 82 h 73764"/>
                    <a:gd name="connsiteX26" fmla="*/ 38964 w 43289"/>
                    <a:gd name="connsiteY26" fmla="*/ -74 h 73764"/>
                    <a:gd name="connsiteX27" fmla="*/ 41108 w 43289"/>
                    <a:gd name="connsiteY27" fmla="*/ 82 h 73764"/>
                    <a:gd name="connsiteX28" fmla="*/ 42415 w 43289"/>
                    <a:gd name="connsiteY28" fmla="*/ 395 h 73764"/>
                    <a:gd name="connsiteX29" fmla="*/ 43094 w 43289"/>
                    <a:gd name="connsiteY29" fmla="*/ 919 h 73764"/>
                    <a:gd name="connsiteX30" fmla="*/ 43356 w 43289"/>
                    <a:gd name="connsiteY30" fmla="*/ 1599 h 73764"/>
                    <a:gd name="connsiteX31" fmla="*/ 34677 w 43289"/>
                    <a:gd name="connsiteY31" fmla="*/ 38224 h 73764"/>
                    <a:gd name="connsiteX32" fmla="*/ 27880 w 43289"/>
                    <a:gd name="connsiteY32" fmla="*/ 31616 h 73764"/>
                    <a:gd name="connsiteX33" fmla="*/ 21084 w 43289"/>
                    <a:gd name="connsiteY33" fmla="*/ 29318 h 73764"/>
                    <a:gd name="connsiteX34" fmla="*/ 15489 w 43289"/>
                    <a:gd name="connsiteY34" fmla="*/ 30890 h 73764"/>
                    <a:gd name="connsiteX35" fmla="*/ 11725 w 43289"/>
                    <a:gd name="connsiteY35" fmla="*/ 35025 h 73764"/>
                    <a:gd name="connsiteX36" fmla="*/ 9634 w 43289"/>
                    <a:gd name="connsiteY36" fmla="*/ 40843 h 73764"/>
                    <a:gd name="connsiteX37" fmla="*/ 9006 w 43289"/>
                    <a:gd name="connsiteY37" fmla="*/ 47442 h 73764"/>
                    <a:gd name="connsiteX38" fmla="*/ 9529 w 43289"/>
                    <a:gd name="connsiteY38" fmla="*/ 54409 h 73764"/>
                    <a:gd name="connsiteX39" fmla="*/ 11464 w 43289"/>
                    <a:gd name="connsiteY39" fmla="*/ 60484 h 73764"/>
                    <a:gd name="connsiteX40" fmla="*/ 15071 w 43289"/>
                    <a:gd name="connsiteY40" fmla="*/ 64730 h 73764"/>
                    <a:gd name="connsiteX41" fmla="*/ 20718 w 43289"/>
                    <a:gd name="connsiteY41" fmla="*/ 66301 h 73764"/>
                    <a:gd name="connsiteX42" fmla="*/ 24011 w 43289"/>
                    <a:gd name="connsiteY42" fmla="*/ 65833 h 73764"/>
                    <a:gd name="connsiteX43" fmla="*/ 27305 w 43289"/>
                    <a:gd name="connsiteY43" fmla="*/ 64261 h 73764"/>
                    <a:gd name="connsiteX44" fmla="*/ 30808 w 43289"/>
                    <a:gd name="connsiteY44" fmla="*/ 61430 h 73764"/>
                    <a:gd name="connsiteX45" fmla="*/ 34677 w 43289"/>
                    <a:gd name="connsiteY45" fmla="*/ 57083 h 73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43289" h="73764">
                      <a:moveTo>
                        <a:pt x="43356" y="71384"/>
                      </a:moveTo>
                      <a:cubicBezTo>
                        <a:pt x="43356" y="71660"/>
                        <a:pt x="43286" y="71908"/>
                        <a:pt x="43147" y="72119"/>
                      </a:cubicBezTo>
                      <a:cubicBezTo>
                        <a:pt x="43042" y="72330"/>
                        <a:pt x="42833" y="72505"/>
                        <a:pt x="42519" y="72643"/>
                      </a:cubicBezTo>
                      <a:cubicBezTo>
                        <a:pt x="42240" y="72744"/>
                        <a:pt x="41857" y="72836"/>
                        <a:pt x="41369" y="72900"/>
                      </a:cubicBezTo>
                      <a:cubicBezTo>
                        <a:pt x="40881" y="72974"/>
                        <a:pt x="40289" y="73011"/>
                        <a:pt x="39592" y="73011"/>
                      </a:cubicBezTo>
                      <a:cubicBezTo>
                        <a:pt x="38860" y="73011"/>
                        <a:pt x="38249" y="72974"/>
                        <a:pt x="37761" y="72900"/>
                      </a:cubicBezTo>
                      <a:cubicBezTo>
                        <a:pt x="37273" y="72836"/>
                        <a:pt x="36872" y="72744"/>
                        <a:pt x="36559" y="72643"/>
                      </a:cubicBezTo>
                      <a:cubicBezTo>
                        <a:pt x="36245" y="72505"/>
                        <a:pt x="36018" y="72330"/>
                        <a:pt x="35879" y="72119"/>
                      </a:cubicBezTo>
                      <a:cubicBezTo>
                        <a:pt x="35740" y="71908"/>
                        <a:pt x="35670" y="71660"/>
                        <a:pt x="35670" y="71384"/>
                      </a:cubicBezTo>
                      <a:lnTo>
                        <a:pt x="35670" y="65153"/>
                      </a:lnTo>
                      <a:cubicBezTo>
                        <a:pt x="33195" y="67836"/>
                        <a:pt x="30616" y="69932"/>
                        <a:pt x="27932" y="71439"/>
                      </a:cubicBezTo>
                      <a:cubicBezTo>
                        <a:pt x="25283" y="72937"/>
                        <a:pt x="22373" y="73691"/>
                        <a:pt x="19202" y="73691"/>
                      </a:cubicBezTo>
                      <a:cubicBezTo>
                        <a:pt x="15750" y="73691"/>
                        <a:pt x="12805" y="73029"/>
                        <a:pt x="10366" y="71696"/>
                      </a:cubicBezTo>
                      <a:cubicBezTo>
                        <a:pt x="7925" y="70336"/>
                        <a:pt x="5939" y="68516"/>
                        <a:pt x="4405" y="66246"/>
                      </a:cubicBezTo>
                      <a:cubicBezTo>
                        <a:pt x="2907" y="63949"/>
                        <a:pt x="1809" y="61256"/>
                        <a:pt x="1112" y="58186"/>
                      </a:cubicBezTo>
                      <a:cubicBezTo>
                        <a:pt x="415" y="55070"/>
                        <a:pt x="66" y="51808"/>
                        <a:pt x="66" y="48389"/>
                      </a:cubicBezTo>
                      <a:cubicBezTo>
                        <a:pt x="66" y="44336"/>
                        <a:pt x="502" y="40687"/>
                        <a:pt x="1373" y="37433"/>
                      </a:cubicBezTo>
                      <a:cubicBezTo>
                        <a:pt x="2244" y="34152"/>
                        <a:pt x="3534" y="31358"/>
                        <a:pt x="5242" y="29051"/>
                      </a:cubicBezTo>
                      <a:cubicBezTo>
                        <a:pt x="6949" y="26745"/>
                        <a:pt x="9058" y="24980"/>
                        <a:pt x="11568" y="23758"/>
                      </a:cubicBezTo>
                      <a:cubicBezTo>
                        <a:pt x="14112" y="22498"/>
                        <a:pt x="17040" y="21874"/>
                        <a:pt x="20352" y="21874"/>
                      </a:cubicBezTo>
                      <a:cubicBezTo>
                        <a:pt x="23105" y="21874"/>
                        <a:pt x="25614" y="22489"/>
                        <a:pt x="27880" y="23712"/>
                      </a:cubicBezTo>
                      <a:cubicBezTo>
                        <a:pt x="30181" y="24897"/>
                        <a:pt x="32446" y="26662"/>
                        <a:pt x="34677" y="28996"/>
                      </a:cubicBezTo>
                      <a:lnTo>
                        <a:pt x="34677" y="1599"/>
                      </a:lnTo>
                      <a:cubicBezTo>
                        <a:pt x="34677" y="1351"/>
                        <a:pt x="34729" y="1130"/>
                        <a:pt x="34834" y="919"/>
                      </a:cubicBezTo>
                      <a:cubicBezTo>
                        <a:pt x="34973" y="671"/>
                        <a:pt x="35217" y="496"/>
                        <a:pt x="35565" y="395"/>
                      </a:cubicBezTo>
                      <a:cubicBezTo>
                        <a:pt x="35914" y="257"/>
                        <a:pt x="36350" y="147"/>
                        <a:pt x="36872" y="82"/>
                      </a:cubicBezTo>
                      <a:cubicBezTo>
                        <a:pt x="37430" y="-28"/>
                        <a:pt x="38127" y="-74"/>
                        <a:pt x="38964" y="-74"/>
                      </a:cubicBezTo>
                      <a:cubicBezTo>
                        <a:pt x="39836" y="-74"/>
                        <a:pt x="40550" y="-28"/>
                        <a:pt x="41108" y="82"/>
                      </a:cubicBezTo>
                      <a:cubicBezTo>
                        <a:pt x="41665" y="147"/>
                        <a:pt x="42101" y="257"/>
                        <a:pt x="42415" y="395"/>
                      </a:cubicBezTo>
                      <a:cubicBezTo>
                        <a:pt x="42728" y="496"/>
                        <a:pt x="42955" y="671"/>
                        <a:pt x="43094" y="919"/>
                      </a:cubicBezTo>
                      <a:cubicBezTo>
                        <a:pt x="43269" y="1130"/>
                        <a:pt x="43356" y="1351"/>
                        <a:pt x="43356" y="1599"/>
                      </a:cubicBezTo>
                      <a:close/>
                      <a:moveTo>
                        <a:pt x="34677" y="38224"/>
                      </a:moveTo>
                      <a:cubicBezTo>
                        <a:pt x="32342" y="35320"/>
                        <a:pt x="30076" y="33123"/>
                        <a:pt x="27880" y="31616"/>
                      </a:cubicBezTo>
                      <a:cubicBezTo>
                        <a:pt x="25719" y="30081"/>
                        <a:pt x="23453" y="29318"/>
                        <a:pt x="21084" y="29318"/>
                      </a:cubicBezTo>
                      <a:cubicBezTo>
                        <a:pt x="18888" y="29318"/>
                        <a:pt x="17022" y="29842"/>
                        <a:pt x="15489" y="30890"/>
                      </a:cubicBezTo>
                      <a:cubicBezTo>
                        <a:pt x="13955" y="31937"/>
                        <a:pt x="12701" y="33316"/>
                        <a:pt x="11725" y="35025"/>
                      </a:cubicBezTo>
                      <a:cubicBezTo>
                        <a:pt x="10784" y="36735"/>
                        <a:pt x="10087" y="38674"/>
                        <a:pt x="9634" y="40843"/>
                      </a:cubicBezTo>
                      <a:cubicBezTo>
                        <a:pt x="9216" y="43003"/>
                        <a:pt x="9006" y="45209"/>
                        <a:pt x="9006" y="47442"/>
                      </a:cubicBezTo>
                      <a:cubicBezTo>
                        <a:pt x="9006" y="49813"/>
                        <a:pt x="9181" y="52139"/>
                        <a:pt x="9529" y="54409"/>
                      </a:cubicBezTo>
                      <a:cubicBezTo>
                        <a:pt x="9913" y="56679"/>
                        <a:pt x="10557" y="58710"/>
                        <a:pt x="11464" y="60484"/>
                      </a:cubicBezTo>
                      <a:cubicBezTo>
                        <a:pt x="12370" y="62230"/>
                        <a:pt x="13572" y="63645"/>
                        <a:pt x="15071" y="64730"/>
                      </a:cubicBezTo>
                      <a:cubicBezTo>
                        <a:pt x="16569" y="65777"/>
                        <a:pt x="18451" y="66301"/>
                        <a:pt x="20718" y="66301"/>
                      </a:cubicBezTo>
                      <a:cubicBezTo>
                        <a:pt x="21868" y="66301"/>
                        <a:pt x="22966" y="66145"/>
                        <a:pt x="24011" y="65833"/>
                      </a:cubicBezTo>
                      <a:cubicBezTo>
                        <a:pt x="25092" y="65520"/>
                        <a:pt x="26189" y="64996"/>
                        <a:pt x="27305" y="64261"/>
                      </a:cubicBezTo>
                      <a:cubicBezTo>
                        <a:pt x="28421" y="63526"/>
                        <a:pt x="29588" y="62579"/>
                        <a:pt x="30808" y="61430"/>
                      </a:cubicBezTo>
                      <a:cubicBezTo>
                        <a:pt x="32028" y="60245"/>
                        <a:pt x="33317" y="58793"/>
                        <a:pt x="34677" y="570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" name="Forme libre : forme 16">
                  <a:extLst>
                    <a:ext uri="{FF2B5EF4-FFF2-40B4-BE49-F238E27FC236}">
                      <a16:creationId xmlns:a16="http://schemas.microsoft.com/office/drawing/2014/main" id="{DD815906-C7D8-AFB3-F232-D11F654544AD}"/>
                    </a:ext>
                  </a:extLst>
                </p:cNvPr>
                <p:cNvSpPr/>
                <p:nvPr/>
              </p:nvSpPr>
              <p:spPr>
                <a:xfrm>
                  <a:off x="2183360" y="2297483"/>
                  <a:ext cx="10979" cy="48517"/>
                </a:xfrm>
                <a:custGeom>
                  <a:avLst/>
                  <a:gdLst>
                    <a:gd name="connsiteX0" fmla="*/ 11045 w 10979"/>
                    <a:gd name="connsiteY0" fmla="*/ 6056 h 48517"/>
                    <a:gd name="connsiteX1" fmla="*/ 10784 w 10979"/>
                    <a:gd name="connsiteY1" fmla="*/ 8887 h 48517"/>
                    <a:gd name="connsiteX2" fmla="*/ 9895 w 10979"/>
                    <a:gd name="connsiteY2" fmla="*/ 10771 h 48517"/>
                    <a:gd name="connsiteX3" fmla="*/ 8222 w 10979"/>
                    <a:gd name="connsiteY3" fmla="*/ 11773 h 48517"/>
                    <a:gd name="connsiteX4" fmla="*/ 5555 w 10979"/>
                    <a:gd name="connsiteY4" fmla="*/ 12030 h 48517"/>
                    <a:gd name="connsiteX5" fmla="*/ 2837 w 10979"/>
                    <a:gd name="connsiteY5" fmla="*/ 11773 h 48517"/>
                    <a:gd name="connsiteX6" fmla="*/ 1164 w 10979"/>
                    <a:gd name="connsiteY6" fmla="*/ 10771 h 48517"/>
                    <a:gd name="connsiteX7" fmla="*/ 275 w 10979"/>
                    <a:gd name="connsiteY7" fmla="*/ 8887 h 48517"/>
                    <a:gd name="connsiteX8" fmla="*/ 66 w 10979"/>
                    <a:gd name="connsiteY8" fmla="*/ 6056 h 48517"/>
                    <a:gd name="connsiteX9" fmla="*/ 275 w 10979"/>
                    <a:gd name="connsiteY9" fmla="*/ 3124 h 48517"/>
                    <a:gd name="connsiteX10" fmla="*/ 1164 w 10979"/>
                    <a:gd name="connsiteY10" fmla="*/ 1240 h 48517"/>
                    <a:gd name="connsiteX11" fmla="*/ 2837 w 10979"/>
                    <a:gd name="connsiteY11" fmla="*/ 239 h 48517"/>
                    <a:gd name="connsiteX12" fmla="*/ 5555 w 10979"/>
                    <a:gd name="connsiteY12" fmla="*/ -74 h 48517"/>
                    <a:gd name="connsiteX13" fmla="*/ 8222 w 10979"/>
                    <a:gd name="connsiteY13" fmla="*/ 239 h 48517"/>
                    <a:gd name="connsiteX14" fmla="*/ 9895 w 10979"/>
                    <a:gd name="connsiteY14" fmla="*/ 1240 h 48517"/>
                    <a:gd name="connsiteX15" fmla="*/ 10784 w 10979"/>
                    <a:gd name="connsiteY15" fmla="*/ 3124 h 48517"/>
                    <a:gd name="connsiteX16" fmla="*/ 11045 w 10979"/>
                    <a:gd name="connsiteY16" fmla="*/ 6056 h 48517"/>
                    <a:gd name="connsiteX17" fmla="*/ 11045 w 10979"/>
                    <a:gd name="connsiteY17" fmla="*/ 42415 h 48517"/>
                    <a:gd name="connsiteX18" fmla="*/ 10784 w 10979"/>
                    <a:gd name="connsiteY18" fmla="*/ 45301 h 48517"/>
                    <a:gd name="connsiteX19" fmla="*/ 9895 w 10979"/>
                    <a:gd name="connsiteY19" fmla="*/ 47185 h 48517"/>
                    <a:gd name="connsiteX20" fmla="*/ 8222 w 10979"/>
                    <a:gd name="connsiteY20" fmla="*/ 48131 h 48517"/>
                    <a:gd name="connsiteX21" fmla="*/ 5555 w 10979"/>
                    <a:gd name="connsiteY21" fmla="*/ 48444 h 48517"/>
                    <a:gd name="connsiteX22" fmla="*/ 2837 w 10979"/>
                    <a:gd name="connsiteY22" fmla="*/ 48131 h 48517"/>
                    <a:gd name="connsiteX23" fmla="*/ 1164 w 10979"/>
                    <a:gd name="connsiteY23" fmla="*/ 47185 h 48517"/>
                    <a:gd name="connsiteX24" fmla="*/ 275 w 10979"/>
                    <a:gd name="connsiteY24" fmla="*/ 45301 h 48517"/>
                    <a:gd name="connsiteX25" fmla="*/ 66 w 10979"/>
                    <a:gd name="connsiteY25" fmla="*/ 42415 h 48517"/>
                    <a:gd name="connsiteX26" fmla="*/ 275 w 10979"/>
                    <a:gd name="connsiteY26" fmla="*/ 39538 h 48517"/>
                    <a:gd name="connsiteX27" fmla="*/ 1164 w 10979"/>
                    <a:gd name="connsiteY27" fmla="*/ 37654 h 48517"/>
                    <a:gd name="connsiteX28" fmla="*/ 2837 w 10979"/>
                    <a:gd name="connsiteY28" fmla="*/ 36652 h 48517"/>
                    <a:gd name="connsiteX29" fmla="*/ 5555 w 10979"/>
                    <a:gd name="connsiteY29" fmla="*/ 36340 h 48517"/>
                    <a:gd name="connsiteX30" fmla="*/ 8222 w 10979"/>
                    <a:gd name="connsiteY30" fmla="*/ 36652 h 48517"/>
                    <a:gd name="connsiteX31" fmla="*/ 9895 w 10979"/>
                    <a:gd name="connsiteY31" fmla="*/ 37654 h 48517"/>
                    <a:gd name="connsiteX32" fmla="*/ 10784 w 10979"/>
                    <a:gd name="connsiteY32" fmla="*/ 39538 h 48517"/>
                    <a:gd name="connsiteX33" fmla="*/ 11045 w 10979"/>
                    <a:gd name="connsiteY33" fmla="*/ 42415 h 48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979" h="48517">
                      <a:moveTo>
                        <a:pt x="11045" y="6056"/>
                      </a:moveTo>
                      <a:cubicBezTo>
                        <a:pt x="11045" y="7178"/>
                        <a:pt x="10958" y="8115"/>
                        <a:pt x="10784" y="8887"/>
                      </a:cubicBezTo>
                      <a:cubicBezTo>
                        <a:pt x="10645" y="9659"/>
                        <a:pt x="10348" y="10284"/>
                        <a:pt x="9895" y="10771"/>
                      </a:cubicBezTo>
                      <a:cubicBezTo>
                        <a:pt x="9477" y="11231"/>
                        <a:pt x="8919" y="11561"/>
                        <a:pt x="8222" y="11773"/>
                      </a:cubicBezTo>
                      <a:cubicBezTo>
                        <a:pt x="7525" y="11948"/>
                        <a:pt x="6637" y="12030"/>
                        <a:pt x="5555" y="12030"/>
                      </a:cubicBezTo>
                      <a:cubicBezTo>
                        <a:pt x="4440" y="12030"/>
                        <a:pt x="3534" y="11948"/>
                        <a:pt x="2837" y="11773"/>
                      </a:cubicBezTo>
                      <a:cubicBezTo>
                        <a:pt x="2140" y="11561"/>
                        <a:pt x="1582" y="11231"/>
                        <a:pt x="1164" y="10771"/>
                      </a:cubicBezTo>
                      <a:cubicBezTo>
                        <a:pt x="746" y="10284"/>
                        <a:pt x="450" y="9659"/>
                        <a:pt x="275" y="8887"/>
                      </a:cubicBezTo>
                      <a:cubicBezTo>
                        <a:pt x="136" y="8115"/>
                        <a:pt x="66" y="7178"/>
                        <a:pt x="66" y="6056"/>
                      </a:cubicBezTo>
                      <a:cubicBezTo>
                        <a:pt x="66" y="4871"/>
                        <a:pt x="136" y="3896"/>
                        <a:pt x="275" y="3124"/>
                      </a:cubicBezTo>
                      <a:cubicBezTo>
                        <a:pt x="450" y="2325"/>
                        <a:pt x="746" y="1691"/>
                        <a:pt x="1164" y="1240"/>
                      </a:cubicBezTo>
                      <a:cubicBezTo>
                        <a:pt x="1582" y="753"/>
                        <a:pt x="2140" y="413"/>
                        <a:pt x="2837" y="239"/>
                      </a:cubicBezTo>
                      <a:cubicBezTo>
                        <a:pt x="3534" y="36"/>
                        <a:pt x="4440" y="-74"/>
                        <a:pt x="5555" y="-74"/>
                      </a:cubicBezTo>
                      <a:cubicBezTo>
                        <a:pt x="6637" y="-74"/>
                        <a:pt x="7525" y="36"/>
                        <a:pt x="8222" y="239"/>
                      </a:cubicBezTo>
                      <a:cubicBezTo>
                        <a:pt x="8919" y="413"/>
                        <a:pt x="9477" y="753"/>
                        <a:pt x="9895" y="1240"/>
                      </a:cubicBezTo>
                      <a:cubicBezTo>
                        <a:pt x="10348" y="1691"/>
                        <a:pt x="10645" y="2325"/>
                        <a:pt x="10784" y="3124"/>
                      </a:cubicBezTo>
                      <a:cubicBezTo>
                        <a:pt x="10958" y="3896"/>
                        <a:pt x="11045" y="4871"/>
                        <a:pt x="11045" y="6056"/>
                      </a:cubicBezTo>
                      <a:close/>
                      <a:moveTo>
                        <a:pt x="11045" y="42415"/>
                      </a:moveTo>
                      <a:cubicBezTo>
                        <a:pt x="11045" y="43573"/>
                        <a:pt x="10958" y="44529"/>
                        <a:pt x="10784" y="45301"/>
                      </a:cubicBezTo>
                      <a:cubicBezTo>
                        <a:pt x="10645" y="46063"/>
                        <a:pt x="10348" y="46698"/>
                        <a:pt x="9895" y="47185"/>
                      </a:cubicBezTo>
                      <a:cubicBezTo>
                        <a:pt x="9477" y="47644"/>
                        <a:pt x="8919" y="47957"/>
                        <a:pt x="8222" y="48131"/>
                      </a:cubicBezTo>
                      <a:cubicBezTo>
                        <a:pt x="7525" y="48343"/>
                        <a:pt x="6637" y="48444"/>
                        <a:pt x="5555" y="48444"/>
                      </a:cubicBezTo>
                      <a:cubicBezTo>
                        <a:pt x="4440" y="48444"/>
                        <a:pt x="3534" y="48343"/>
                        <a:pt x="2837" y="48131"/>
                      </a:cubicBezTo>
                      <a:cubicBezTo>
                        <a:pt x="2140" y="47957"/>
                        <a:pt x="1582" y="47644"/>
                        <a:pt x="1164" y="47185"/>
                      </a:cubicBezTo>
                      <a:cubicBezTo>
                        <a:pt x="746" y="46698"/>
                        <a:pt x="450" y="46063"/>
                        <a:pt x="275" y="45301"/>
                      </a:cubicBezTo>
                      <a:cubicBezTo>
                        <a:pt x="136" y="44529"/>
                        <a:pt x="66" y="43573"/>
                        <a:pt x="66" y="42415"/>
                      </a:cubicBezTo>
                      <a:cubicBezTo>
                        <a:pt x="66" y="41266"/>
                        <a:pt x="136" y="40301"/>
                        <a:pt x="275" y="39538"/>
                      </a:cubicBezTo>
                      <a:cubicBezTo>
                        <a:pt x="450" y="38729"/>
                        <a:pt x="746" y="38104"/>
                        <a:pt x="1164" y="37654"/>
                      </a:cubicBezTo>
                      <a:cubicBezTo>
                        <a:pt x="1582" y="37194"/>
                        <a:pt x="2140" y="36864"/>
                        <a:pt x="2837" y="36652"/>
                      </a:cubicBezTo>
                      <a:cubicBezTo>
                        <a:pt x="3534" y="36441"/>
                        <a:pt x="4440" y="36340"/>
                        <a:pt x="5555" y="36340"/>
                      </a:cubicBezTo>
                      <a:cubicBezTo>
                        <a:pt x="6637" y="36340"/>
                        <a:pt x="7525" y="36441"/>
                        <a:pt x="8222" y="36652"/>
                      </a:cubicBezTo>
                      <a:cubicBezTo>
                        <a:pt x="8919" y="36864"/>
                        <a:pt x="9477" y="37194"/>
                        <a:pt x="9895" y="37654"/>
                      </a:cubicBezTo>
                      <a:cubicBezTo>
                        <a:pt x="10348" y="38104"/>
                        <a:pt x="10645" y="38729"/>
                        <a:pt x="10784" y="39538"/>
                      </a:cubicBezTo>
                      <a:cubicBezTo>
                        <a:pt x="10958" y="40301"/>
                        <a:pt x="11045" y="41266"/>
                        <a:pt x="11045" y="4241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" name="Forme libre : forme 19">
                  <a:extLst>
                    <a:ext uri="{FF2B5EF4-FFF2-40B4-BE49-F238E27FC236}">
                      <a16:creationId xmlns:a16="http://schemas.microsoft.com/office/drawing/2014/main" id="{E12FECC3-CE62-3967-A8CA-45CEB26D9A88}"/>
                    </a:ext>
                  </a:extLst>
                </p:cNvPr>
                <p:cNvSpPr/>
                <p:nvPr/>
              </p:nvSpPr>
              <p:spPr>
                <a:xfrm>
                  <a:off x="2207409" y="2276739"/>
                  <a:ext cx="68803" cy="78791"/>
                </a:xfrm>
                <a:custGeom>
                  <a:avLst/>
                  <a:gdLst>
                    <a:gd name="connsiteX0" fmla="*/ 68870 w 68803"/>
                    <a:gd name="connsiteY0" fmla="*/ 74683 h 78791"/>
                    <a:gd name="connsiteX1" fmla="*/ 68713 w 68803"/>
                    <a:gd name="connsiteY1" fmla="*/ 76678 h 78791"/>
                    <a:gd name="connsiteX2" fmla="*/ 68347 w 68803"/>
                    <a:gd name="connsiteY2" fmla="*/ 77937 h 78791"/>
                    <a:gd name="connsiteX3" fmla="*/ 67772 w 68803"/>
                    <a:gd name="connsiteY3" fmla="*/ 78562 h 78791"/>
                    <a:gd name="connsiteX4" fmla="*/ 67145 w 68803"/>
                    <a:gd name="connsiteY4" fmla="*/ 78718 h 78791"/>
                    <a:gd name="connsiteX5" fmla="*/ 63747 w 68803"/>
                    <a:gd name="connsiteY5" fmla="*/ 77836 h 78791"/>
                    <a:gd name="connsiteX6" fmla="*/ 58413 w 68803"/>
                    <a:gd name="connsiteY6" fmla="*/ 75318 h 78791"/>
                    <a:gd name="connsiteX7" fmla="*/ 51931 w 68803"/>
                    <a:gd name="connsiteY7" fmla="*/ 71338 h 78791"/>
                    <a:gd name="connsiteX8" fmla="*/ 45239 w 68803"/>
                    <a:gd name="connsiteY8" fmla="*/ 65833 h 78791"/>
                    <a:gd name="connsiteX9" fmla="*/ 38755 w 68803"/>
                    <a:gd name="connsiteY9" fmla="*/ 68562 h 78791"/>
                    <a:gd name="connsiteX10" fmla="*/ 29658 w 68803"/>
                    <a:gd name="connsiteY10" fmla="*/ 69711 h 78791"/>
                    <a:gd name="connsiteX11" fmla="*/ 16431 w 68803"/>
                    <a:gd name="connsiteY11" fmla="*/ 67459 h 78791"/>
                    <a:gd name="connsiteX12" fmla="*/ 7229 w 68803"/>
                    <a:gd name="connsiteY12" fmla="*/ 60861 h 78791"/>
                    <a:gd name="connsiteX13" fmla="*/ 1844 w 68803"/>
                    <a:gd name="connsiteY13" fmla="*/ 50061 h 78791"/>
                    <a:gd name="connsiteX14" fmla="*/ 66 w 68803"/>
                    <a:gd name="connsiteY14" fmla="*/ 35182 h 78791"/>
                    <a:gd name="connsiteX15" fmla="*/ 2000 w 68803"/>
                    <a:gd name="connsiteY15" fmla="*/ 20624 h 78791"/>
                    <a:gd name="connsiteX16" fmla="*/ 7804 w 68803"/>
                    <a:gd name="connsiteY16" fmla="*/ 9512 h 78791"/>
                    <a:gd name="connsiteX17" fmla="*/ 17476 w 68803"/>
                    <a:gd name="connsiteY17" fmla="*/ 2435 h 78791"/>
                    <a:gd name="connsiteX18" fmla="*/ 31017 w 68803"/>
                    <a:gd name="connsiteY18" fmla="*/ -74 h 78791"/>
                    <a:gd name="connsiteX19" fmla="*/ 43775 w 68803"/>
                    <a:gd name="connsiteY19" fmla="*/ 2178 h 78791"/>
                    <a:gd name="connsiteX20" fmla="*/ 53029 w 68803"/>
                    <a:gd name="connsiteY20" fmla="*/ 8777 h 78791"/>
                    <a:gd name="connsiteX21" fmla="*/ 58675 w 68803"/>
                    <a:gd name="connsiteY21" fmla="*/ 19410 h 78791"/>
                    <a:gd name="connsiteX22" fmla="*/ 60557 w 68803"/>
                    <a:gd name="connsiteY22" fmla="*/ 33978 h 78791"/>
                    <a:gd name="connsiteX23" fmla="*/ 60034 w 68803"/>
                    <a:gd name="connsiteY23" fmla="*/ 42102 h 78791"/>
                    <a:gd name="connsiteX24" fmla="*/ 58466 w 68803"/>
                    <a:gd name="connsiteY24" fmla="*/ 49436 h 78791"/>
                    <a:gd name="connsiteX25" fmla="*/ 55800 w 68803"/>
                    <a:gd name="connsiteY25" fmla="*/ 55824 h 78791"/>
                    <a:gd name="connsiteX26" fmla="*/ 51983 w 68803"/>
                    <a:gd name="connsiteY26" fmla="*/ 61118 h 78791"/>
                    <a:gd name="connsiteX27" fmla="*/ 58675 w 68803"/>
                    <a:gd name="connsiteY27" fmla="*/ 66044 h 78791"/>
                    <a:gd name="connsiteX28" fmla="*/ 63433 w 68803"/>
                    <a:gd name="connsiteY28" fmla="*/ 68663 h 78791"/>
                    <a:gd name="connsiteX29" fmla="*/ 66361 w 68803"/>
                    <a:gd name="connsiteY29" fmla="*/ 69923 h 78791"/>
                    <a:gd name="connsiteX30" fmla="*/ 67929 w 68803"/>
                    <a:gd name="connsiteY30" fmla="*/ 70814 h 78791"/>
                    <a:gd name="connsiteX31" fmla="*/ 68661 w 68803"/>
                    <a:gd name="connsiteY31" fmla="*/ 72229 h 78791"/>
                    <a:gd name="connsiteX32" fmla="*/ 68870 w 68803"/>
                    <a:gd name="connsiteY32" fmla="*/ 74683 h 78791"/>
                    <a:gd name="connsiteX33" fmla="*/ 51095 w 68803"/>
                    <a:gd name="connsiteY33" fmla="*/ 34612 h 78791"/>
                    <a:gd name="connsiteX34" fmla="*/ 50048 w 68803"/>
                    <a:gd name="connsiteY34" fmla="*/ 23923 h 78791"/>
                    <a:gd name="connsiteX35" fmla="*/ 46650 w 68803"/>
                    <a:gd name="connsiteY35" fmla="*/ 15376 h 78791"/>
                    <a:gd name="connsiteX36" fmla="*/ 40324 w 68803"/>
                    <a:gd name="connsiteY36" fmla="*/ 9668 h 78791"/>
                    <a:gd name="connsiteX37" fmla="*/ 30494 w 68803"/>
                    <a:gd name="connsiteY37" fmla="*/ 7628 h 78791"/>
                    <a:gd name="connsiteX38" fmla="*/ 20665 w 68803"/>
                    <a:gd name="connsiteY38" fmla="*/ 9824 h 78791"/>
                    <a:gd name="connsiteX39" fmla="*/ 14183 w 68803"/>
                    <a:gd name="connsiteY39" fmla="*/ 15697 h 78791"/>
                    <a:gd name="connsiteX40" fmla="*/ 10627 w 68803"/>
                    <a:gd name="connsiteY40" fmla="*/ 24236 h 78791"/>
                    <a:gd name="connsiteX41" fmla="*/ 9582 w 68803"/>
                    <a:gd name="connsiteY41" fmla="*/ 34557 h 78791"/>
                    <a:gd name="connsiteX42" fmla="*/ 10575 w 68803"/>
                    <a:gd name="connsiteY42" fmla="*/ 45558 h 78791"/>
                    <a:gd name="connsiteX43" fmla="*/ 13922 w 68803"/>
                    <a:gd name="connsiteY43" fmla="*/ 54206 h 78791"/>
                    <a:gd name="connsiteX44" fmla="*/ 20195 w 68803"/>
                    <a:gd name="connsiteY44" fmla="*/ 59914 h 78791"/>
                    <a:gd name="connsiteX45" fmla="*/ 30129 w 68803"/>
                    <a:gd name="connsiteY45" fmla="*/ 61908 h 78791"/>
                    <a:gd name="connsiteX46" fmla="*/ 40062 w 68803"/>
                    <a:gd name="connsiteY46" fmla="*/ 59702 h 78791"/>
                    <a:gd name="connsiteX47" fmla="*/ 46545 w 68803"/>
                    <a:gd name="connsiteY47" fmla="*/ 53784 h 78791"/>
                    <a:gd name="connsiteX48" fmla="*/ 50048 w 68803"/>
                    <a:gd name="connsiteY48" fmla="*/ 45089 h 78791"/>
                    <a:gd name="connsiteX49" fmla="*/ 51095 w 68803"/>
                    <a:gd name="connsiteY49" fmla="*/ 34612 h 78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68803" h="78791">
                      <a:moveTo>
                        <a:pt x="68870" y="74683"/>
                      </a:moveTo>
                      <a:cubicBezTo>
                        <a:pt x="68870" y="75492"/>
                        <a:pt x="68818" y="76154"/>
                        <a:pt x="68713" y="76678"/>
                      </a:cubicBezTo>
                      <a:cubicBezTo>
                        <a:pt x="68643" y="77238"/>
                        <a:pt x="68521" y="77652"/>
                        <a:pt x="68347" y="77937"/>
                      </a:cubicBezTo>
                      <a:cubicBezTo>
                        <a:pt x="68173" y="78249"/>
                        <a:pt x="67981" y="78461"/>
                        <a:pt x="67772" y="78562"/>
                      </a:cubicBezTo>
                      <a:cubicBezTo>
                        <a:pt x="67563" y="78672"/>
                        <a:pt x="67354" y="78718"/>
                        <a:pt x="67145" y="78718"/>
                      </a:cubicBezTo>
                      <a:cubicBezTo>
                        <a:pt x="66448" y="78718"/>
                        <a:pt x="65315" y="78424"/>
                        <a:pt x="63747" y="77836"/>
                      </a:cubicBezTo>
                      <a:cubicBezTo>
                        <a:pt x="62213" y="77275"/>
                        <a:pt x="60435" y="76430"/>
                        <a:pt x="58413" y="75318"/>
                      </a:cubicBezTo>
                      <a:cubicBezTo>
                        <a:pt x="56392" y="74233"/>
                        <a:pt x="54231" y="72909"/>
                        <a:pt x="51931" y="71338"/>
                      </a:cubicBezTo>
                      <a:cubicBezTo>
                        <a:pt x="49630" y="69766"/>
                        <a:pt x="47399" y="67928"/>
                        <a:pt x="45239" y="65833"/>
                      </a:cubicBezTo>
                      <a:cubicBezTo>
                        <a:pt x="43531" y="66880"/>
                        <a:pt x="41370" y="67790"/>
                        <a:pt x="38755" y="68562"/>
                      </a:cubicBezTo>
                      <a:cubicBezTo>
                        <a:pt x="36141" y="69325"/>
                        <a:pt x="33109" y="69711"/>
                        <a:pt x="29658" y="69711"/>
                      </a:cubicBezTo>
                      <a:cubicBezTo>
                        <a:pt x="24570" y="69711"/>
                        <a:pt x="20160" y="68958"/>
                        <a:pt x="16431" y="67459"/>
                      </a:cubicBezTo>
                      <a:cubicBezTo>
                        <a:pt x="12737" y="65952"/>
                        <a:pt x="9669" y="63755"/>
                        <a:pt x="7229" y="60861"/>
                      </a:cubicBezTo>
                      <a:cubicBezTo>
                        <a:pt x="4824" y="57956"/>
                        <a:pt x="3029" y="54363"/>
                        <a:pt x="1844" y="50061"/>
                      </a:cubicBezTo>
                      <a:cubicBezTo>
                        <a:pt x="659" y="45733"/>
                        <a:pt x="66" y="40770"/>
                        <a:pt x="66" y="35182"/>
                      </a:cubicBezTo>
                      <a:cubicBezTo>
                        <a:pt x="66" y="29805"/>
                        <a:pt x="711" y="24952"/>
                        <a:pt x="2000" y="20624"/>
                      </a:cubicBezTo>
                      <a:cubicBezTo>
                        <a:pt x="3291" y="16249"/>
                        <a:pt x="5225" y="12554"/>
                        <a:pt x="7804" y="9512"/>
                      </a:cubicBezTo>
                      <a:cubicBezTo>
                        <a:pt x="10383" y="6442"/>
                        <a:pt x="13608" y="4080"/>
                        <a:pt x="17476" y="2435"/>
                      </a:cubicBezTo>
                      <a:cubicBezTo>
                        <a:pt x="21345" y="763"/>
                        <a:pt x="25859" y="-74"/>
                        <a:pt x="31017" y="-74"/>
                      </a:cubicBezTo>
                      <a:cubicBezTo>
                        <a:pt x="35863" y="-74"/>
                        <a:pt x="40114" y="680"/>
                        <a:pt x="43775" y="2178"/>
                      </a:cubicBezTo>
                      <a:cubicBezTo>
                        <a:pt x="47469" y="3676"/>
                        <a:pt x="50553" y="5882"/>
                        <a:pt x="53029" y="8777"/>
                      </a:cubicBezTo>
                      <a:cubicBezTo>
                        <a:pt x="55538" y="11644"/>
                        <a:pt x="57420" y="15192"/>
                        <a:pt x="58675" y="19410"/>
                      </a:cubicBezTo>
                      <a:cubicBezTo>
                        <a:pt x="59929" y="23638"/>
                        <a:pt x="60557" y="28491"/>
                        <a:pt x="60557" y="33978"/>
                      </a:cubicBezTo>
                      <a:cubicBezTo>
                        <a:pt x="60557" y="36808"/>
                        <a:pt x="60383" y="39510"/>
                        <a:pt x="60034" y="42102"/>
                      </a:cubicBezTo>
                      <a:cubicBezTo>
                        <a:pt x="59720" y="44685"/>
                        <a:pt x="59198" y="47130"/>
                        <a:pt x="58466" y="49436"/>
                      </a:cubicBezTo>
                      <a:cubicBezTo>
                        <a:pt x="57769" y="51743"/>
                        <a:pt x="56880" y="53866"/>
                        <a:pt x="55800" y="55824"/>
                      </a:cubicBezTo>
                      <a:cubicBezTo>
                        <a:pt x="54719" y="57782"/>
                        <a:pt x="53447" y="59546"/>
                        <a:pt x="51983" y="61118"/>
                      </a:cubicBezTo>
                      <a:cubicBezTo>
                        <a:pt x="54527" y="63213"/>
                        <a:pt x="56758" y="64858"/>
                        <a:pt x="58675" y="66044"/>
                      </a:cubicBezTo>
                      <a:cubicBezTo>
                        <a:pt x="60592" y="67193"/>
                        <a:pt x="62178" y="68066"/>
                        <a:pt x="63433" y="68663"/>
                      </a:cubicBezTo>
                      <a:cubicBezTo>
                        <a:pt x="64688" y="69261"/>
                        <a:pt x="65663" y="69674"/>
                        <a:pt x="66361" y="69923"/>
                      </a:cubicBezTo>
                      <a:cubicBezTo>
                        <a:pt x="67058" y="70198"/>
                        <a:pt x="67580" y="70492"/>
                        <a:pt x="67929" y="70814"/>
                      </a:cubicBezTo>
                      <a:cubicBezTo>
                        <a:pt x="68277" y="71163"/>
                        <a:pt x="68521" y="71632"/>
                        <a:pt x="68661" y="72229"/>
                      </a:cubicBezTo>
                      <a:cubicBezTo>
                        <a:pt x="68800" y="72854"/>
                        <a:pt x="68870" y="73672"/>
                        <a:pt x="68870" y="74683"/>
                      </a:cubicBezTo>
                      <a:close/>
                      <a:moveTo>
                        <a:pt x="51095" y="34612"/>
                      </a:moveTo>
                      <a:cubicBezTo>
                        <a:pt x="51095" y="30770"/>
                        <a:pt x="50746" y="27204"/>
                        <a:pt x="50048" y="23923"/>
                      </a:cubicBezTo>
                      <a:cubicBezTo>
                        <a:pt x="49386" y="20633"/>
                        <a:pt x="48253" y="17793"/>
                        <a:pt x="46650" y="15376"/>
                      </a:cubicBezTo>
                      <a:cubicBezTo>
                        <a:pt x="45082" y="12931"/>
                        <a:pt x="42973" y="11028"/>
                        <a:pt x="40324" y="9668"/>
                      </a:cubicBezTo>
                      <a:cubicBezTo>
                        <a:pt x="37675" y="8308"/>
                        <a:pt x="34399" y="7628"/>
                        <a:pt x="30494" y="7628"/>
                      </a:cubicBezTo>
                      <a:cubicBezTo>
                        <a:pt x="26591" y="7628"/>
                        <a:pt x="23315" y="8363"/>
                        <a:pt x="20665" y="9824"/>
                      </a:cubicBezTo>
                      <a:cubicBezTo>
                        <a:pt x="18017" y="11258"/>
                        <a:pt x="15856" y="13216"/>
                        <a:pt x="14183" y="15697"/>
                      </a:cubicBezTo>
                      <a:cubicBezTo>
                        <a:pt x="12545" y="18142"/>
                        <a:pt x="11359" y="20982"/>
                        <a:pt x="10627" y="24236"/>
                      </a:cubicBezTo>
                      <a:cubicBezTo>
                        <a:pt x="9930" y="27480"/>
                        <a:pt x="9582" y="30926"/>
                        <a:pt x="9582" y="34557"/>
                      </a:cubicBezTo>
                      <a:cubicBezTo>
                        <a:pt x="9582" y="38536"/>
                        <a:pt x="9913" y="42203"/>
                        <a:pt x="10575" y="45558"/>
                      </a:cubicBezTo>
                      <a:cubicBezTo>
                        <a:pt x="11237" y="48876"/>
                        <a:pt x="12353" y="51762"/>
                        <a:pt x="13922" y="54206"/>
                      </a:cubicBezTo>
                      <a:cubicBezTo>
                        <a:pt x="15490" y="56651"/>
                        <a:pt x="17581" y="58554"/>
                        <a:pt x="20195" y="59914"/>
                      </a:cubicBezTo>
                      <a:cubicBezTo>
                        <a:pt x="22845" y="61237"/>
                        <a:pt x="26155" y="61908"/>
                        <a:pt x="30129" y="61908"/>
                      </a:cubicBezTo>
                      <a:cubicBezTo>
                        <a:pt x="34068" y="61908"/>
                        <a:pt x="37379" y="61173"/>
                        <a:pt x="40062" y="59702"/>
                      </a:cubicBezTo>
                      <a:cubicBezTo>
                        <a:pt x="42747" y="58232"/>
                        <a:pt x="44907" y="56265"/>
                        <a:pt x="46545" y="53784"/>
                      </a:cubicBezTo>
                      <a:cubicBezTo>
                        <a:pt x="48184" y="51265"/>
                        <a:pt x="49351" y="48370"/>
                        <a:pt x="50048" y="45089"/>
                      </a:cubicBezTo>
                      <a:cubicBezTo>
                        <a:pt x="50746" y="41771"/>
                        <a:pt x="51095" y="38279"/>
                        <a:pt x="51095" y="346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Forme libre : forme 23">
                  <a:extLst>
                    <a:ext uri="{FF2B5EF4-FFF2-40B4-BE49-F238E27FC236}">
                      <a16:creationId xmlns:a16="http://schemas.microsoft.com/office/drawing/2014/main" id="{F52C4B12-EA62-F616-98DE-3B055388FFCF}"/>
                    </a:ext>
                  </a:extLst>
                </p:cNvPr>
                <p:cNvSpPr/>
                <p:nvPr/>
              </p:nvSpPr>
              <p:spPr>
                <a:xfrm>
                  <a:off x="2283480" y="2277263"/>
                  <a:ext cx="39368" cy="68268"/>
                </a:xfrm>
                <a:custGeom>
                  <a:avLst/>
                  <a:gdLst>
                    <a:gd name="connsiteX0" fmla="*/ 39435 w 39368"/>
                    <a:gd name="connsiteY0" fmla="*/ 64629 h 68268"/>
                    <a:gd name="connsiteX1" fmla="*/ 39278 w 39368"/>
                    <a:gd name="connsiteY1" fmla="*/ 66301 h 68268"/>
                    <a:gd name="connsiteX2" fmla="*/ 38860 w 39368"/>
                    <a:gd name="connsiteY2" fmla="*/ 67404 h 68268"/>
                    <a:gd name="connsiteX3" fmla="*/ 38232 w 39368"/>
                    <a:gd name="connsiteY3" fmla="*/ 68039 h 68268"/>
                    <a:gd name="connsiteX4" fmla="*/ 37553 w 39368"/>
                    <a:gd name="connsiteY4" fmla="*/ 68195 h 68268"/>
                    <a:gd name="connsiteX5" fmla="*/ 2210 w 39368"/>
                    <a:gd name="connsiteY5" fmla="*/ 68195 h 68268"/>
                    <a:gd name="connsiteX6" fmla="*/ 1530 w 39368"/>
                    <a:gd name="connsiteY6" fmla="*/ 68039 h 68268"/>
                    <a:gd name="connsiteX7" fmla="*/ 903 w 39368"/>
                    <a:gd name="connsiteY7" fmla="*/ 67404 h 68268"/>
                    <a:gd name="connsiteX8" fmla="*/ 484 w 39368"/>
                    <a:gd name="connsiteY8" fmla="*/ 66301 h 68268"/>
                    <a:gd name="connsiteX9" fmla="*/ 328 w 39368"/>
                    <a:gd name="connsiteY9" fmla="*/ 64629 h 68268"/>
                    <a:gd name="connsiteX10" fmla="*/ 484 w 39368"/>
                    <a:gd name="connsiteY10" fmla="*/ 63002 h 68268"/>
                    <a:gd name="connsiteX11" fmla="*/ 850 w 39368"/>
                    <a:gd name="connsiteY11" fmla="*/ 61908 h 68268"/>
                    <a:gd name="connsiteX12" fmla="*/ 1425 w 39368"/>
                    <a:gd name="connsiteY12" fmla="*/ 61219 h 68268"/>
                    <a:gd name="connsiteX13" fmla="*/ 2210 w 39368"/>
                    <a:gd name="connsiteY13" fmla="*/ 60962 h 68268"/>
                    <a:gd name="connsiteX14" fmla="*/ 16326 w 39368"/>
                    <a:gd name="connsiteY14" fmla="*/ 60962 h 68268"/>
                    <a:gd name="connsiteX15" fmla="*/ 16326 w 39368"/>
                    <a:gd name="connsiteY15" fmla="*/ 9411 h 68268"/>
                    <a:gd name="connsiteX16" fmla="*/ 3255 w 39368"/>
                    <a:gd name="connsiteY16" fmla="*/ 17214 h 68268"/>
                    <a:gd name="connsiteX17" fmla="*/ 1635 w 39368"/>
                    <a:gd name="connsiteY17" fmla="*/ 17839 h 68268"/>
                    <a:gd name="connsiteX18" fmla="*/ 694 w 39368"/>
                    <a:gd name="connsiteY18" fmla="*/ 17637 h 68268"/>
                    <a:gd name="connsiteX19" fmla="*/ 171 w 39368"/>
                    <a:gd name="connsiteY19" fmla="*/ 16479 h 68268"/>
                    <a:gd name="connsiteX20" fmla="*/ 66 w 39368"/>
                    <a:gd name="connsiteY20" fmla="*/ 14493 h 68268"/>
                    <a:gd name="connsiteX21" fmla="*/ 118 w 39368"/>
                    <a:gd name="connsiteY21" fmla="*/ 12968 h 68268"/>
                    <a:gd name="connsiteX22" fmla="*/ 380 w 39368"/>
                    <a:gd name="connsiteY22" fmla="*/ 11920 h 68268"/>
                    <a:gd name="connsiteX23" fmla="*/ 798 w 39368"/>
                    <a:gd name="connsiteY23" fmla="*/ 11185 h 68268"/>
                    <a:gd name="connsiteX24" fmla="*/ 1582 w 39368"/>
                    <a:gd name="connsiteY24" fmla="*/ 10560 h 68268"/>
                    <a:gd name="connsiteX25" fmla="*/ 17163 w 39368"/>
                    <a:gd name="connsiteY25" fmla="*/ 551 h 68268"/>
                    <a:gd name="connsiteX26" fmla="*/ 17686 w 39368"/>
                    <a:gd name="connsiteY26" fmla="*/ 294 h 68268"/>
                    <a:gd name="connsiteX27" fmla="*/ 18470 w 39368"/>
                    <a:gd name="connsiteY27" fmla="*/ 83 h 68268"/>
                    <a:gd name="connsiteX28" fmla="*/ 19568 w 39368"/>
                    <a:gd name="connsiteY28" fmla="*/ -19 h 68268"/>
                    <a:gd name="connsiteX29" fmla="*/ 21136 w 39368"/>
                    <a:gd name="connsiteY29" fmla="*/ -74 h 68268"/>
                    <a:gd name="connsiteX30" fmla="*/ 23227 w 39368"/>
                    <a:gd name="connsiteY30" fmla="*/ 27 h 68268"/>
                    <a:gd name="connsiteX31" fmla="*/ 24535 w 39368"/>
                    <a:gd name="connsiteY31" fmla="*/ 340 h 68268"/>
                    <a:gd name="connsiteX32" fmla="*/ 25162 w 39368"/>
                    <a:gd name="connsiteY32" fmla="*/ 809 h 68268"/>
                    <a:gd name="connsiteX33" fmla="*/ 25319 w 39368"/>
                    <a:gd name="connsiteY33" fmla="*/ 1388 h 68268"/>
                    <a:gd name="connsiteX34" fmla="*/ 25319 w 39368"/>
                    <a:gd name="connsiteY34" fmla="*/ 60962 h 68268"/>
                    <a:gd name="connsiteX35" fmla="*/ 37553 w 39368"/>
                    <a:gd name="connsiteY35" fmla="*/ 60962 h 68268"/>
                    <a:gd name="connsiteX36" fmla="*/ 38337 w 39368"/>
                    <a:gd name="connsiteY36" fmla="*/ 61219 h 68268"/>
                    <a:gd name="connsiteX37" fmla="*/ 38912 w 39368"/>
                    <a:gd name="connsiteY37" fmla="*/ 61899 h 68268"/>
                    <a:gd name="connsiteX38" fmla="*/ 39278 w 39368"/>
                    <a:gd name="connsiteY38" fmla="*/ 63002 h 68268"/>
                    <a:gd name="connsiteX39" fmla="*/ 39435 w 39368"/>
                    <a:gd name="connsiteY39" fmla="*/ 64629 h 68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39368" h="68268">
                      <a:moveTo>
                        <a:pt x="39435" y="64629"/>
                      </a:moveTo>
                      <a:cubicBezTo>
                        <a:pt x="39435" y="65290"/>
                        <a:pt x="39383" y="65851"/>
                        <a:pt x="39278" y="66301"/>
                      </a:cubicBezTo>
                      <a:cubicBezTo>
                        <a:pt x="39173" y="66761"/>
                        <a:pt x="39034" y="67129"/>
                        <a:pt x="38860" y="67404"/>
                      </a:cubicBezTo>
                      <a:cubicBezTo>
                        <a:pt x="38686" y="67689"/>
                        <a:pt x="38476" y="67891"/>
                        <a:pt x="38232" y="68039"/>
                      </a:cubicBezTo>
                      <a:cubicBezTo>
                        <a:pt x="38023" y="68140"/>
                        <a:pt x="37797" y="68195"/>
                        <a:pt x="37553" y="68195"/>
                      </a:cubicBezTo>
                      <a:lnTo>
                        <a:pt x="2210" y="68195"/>
                      </a:lnTo>
                      <a:cubicBezTo>
                        <a:pt x="1966" y="68195"/>
                        <a:pt x="1739" y="68140"/>
                        <a:pt x="1530" y="68039"/>
                      </a:cubicBezTo>
                      <a:cubicBezTo>
                        <a:pt x="1321" y="67891"/>
                        <a:pt x="1112" y="67689"/>
                        <a:pt x="903" y="67404"/>
                      </a:cubicBezTo>
                      <a:cubicBezTo>
                        <a:pt x="728" y="67129"/>
                        <a:pt x="589" y="66761"/>
                        <a:pt x="484" y="66301"/>
                      </a:cubicBezTo>
                      <a:cubicBezTo>
                        <a:pt x="380" y="65851"/>
                        <a:pt x="328" y="65290"/>
                        <a:pt x="328" y="64629"/>
                      </a:cubicBezTo>
                      <a:cubicBezTo>
                        <a:pt x="328" y="64004"/>
                        <a:pt x="380" y="63462"/>
                        <a:pt x="484" y="63002"/>
                      </a:cubicBezTo>
                      <a:cubicBezTo>
                        <a:pt x="589" y="62552"/>
                        <a:pt x="711" y="62184"/>
                        <a:pt x="850" y="61908"/>
                      </a:cubicBezTo>
                      <a:cubicBezTo>
                        <a:pt x="1025" y="61587"/>
                        <a:pt x="1216" y="61366"/>
                        <a:pt x="1425" y="61219"/>
                      </a:cubicBezTo>
                      <a:cubicBezTo>
                        <a:pt x="1669" y="61044"/>
                        <a:pt x="1931" y="60962"/>
                        <a:pt x="2210" y="60962"/>
                      </a:cubicBezTo>
                      <a:lnTo>
                        <a:pt x="16326" y="60962"/>
                      </a:lnTo>
                      <a:lnTo>
                        <a:pt x="16326" y="9411"/>
                      </a:lnTo>
                      <a:lnTo>
                        <a:pt x="3255" y="17214"/>
                      </a:lnTo>
                      <a:cubicBezTo>
                        <a:pt x="2593" y="17563"/>
                        <a:pt x="2053" y="17775"/>
                        <a:pt x="1635" y="17839"/>
                      </a:cubicBezTo>
                      <a:cubicBezTo>
                        <a:pt x="1251" y="17912"/>
                        <a:pt x="937" y="17839"/>
                        <a:pt x="694" y="17637"/>
                      </a:cubicBezTo>
                      <a:cubicBezTo>
                        <a:pt x="450" y="17389"/>
                        <a:pt x="275" y="17002"/>
                        <a:pt x="171" y="16479"/>
                      </a:cubicBezTo>
                      <a:cubicBezTo>
                        <a:pt x="101" y="15955"/>
                        <a:pt x="66" y="15293"/>
                        <a:pt x="66" y="14493"/>
                      </a:cubicBezTo>
                      <a:cubicBezTo>
                        <a:pt x="66" y="13896"/>
                        <a:pt x="84" y="13391"/>
                        <a:pt x="118" y="12968"/>
                      </a:cubicBezTo>
                      <a:cubicBezTo>
                        <a:pt x="188" y="12554"/>
                        <a:pt x="275" y="12205"/>
                        <a:pt x="380" y="11920"/>
                      </a:cubicBezTo>
                      <a:cubicBezTo>
                        <a:pt x="484" y="11644"/>
                        <a:pt x="624" y="11396"/>
                        <a:pt x="798" y="11185"/>
                      </a:cubicBezTo>
                      <a:cubicBezTo>
                        <a:pt x="1007" y="10983"/>
                        <a:pt x="1269" y="10771"/>
                        <a:pt x="1582" y="10560"/>
                      </a:cubicBezTo>
                      <a:lnTo>
                        <a:pt x="17163" y="551"/>
                      </a:lnTo>
                      <a:cubicBezTo>
                        <a:pt x="17302" y="450"/>
                        <a:pt x="17476" y="358"/>
                        <a:pt x="17686" y="294"/>
                      </a:cubicBezTo>
                      <a:cubicBezTo>
                        <a:pt x="17895" y="220"/>
                        <a:pt x="18156" y="156"/>
                        <a:pt x="18470" y="83"/>
                      </a:cubicBezTo>
                      <a:cubicBezTo>
                        <a:pt x="18783" y="9"/>
                        <a:pt x="19149" y="-19"/>
                        <a:pt x="19568" y="-19"/>
                      </a:cubicBezTo>
                      <a:cubicBezTo>
                        <a:pt x="19986" y="-55"/>
                        <a:pt x="20509" y="-74"/>
                        <a:pt x="21136" y="-74"/>
                      </a:cubicBezTo>
                      <a:cubicBezTo>
                        <a:pt x="21972" y="-74"/>
                        <a:pt x="22669" y="-46"/>
                        <a:pt x="23227" y="27"/>
                      </a:cubicBezTo>
                      <a:cubicBezTo>
                        <a:pt x="23786" y="101"/>
                        <a:pt x="24221" y="202"/>
                        <a:pt x="24535" y="340"/>
                      </a:cubicBezTo>
                      <a:cubicBezTo>
                        <a:pt x="24848" y="450"/>
                        <a:pt x="25058" y="606"/>
                        <a:pt x="25162" y="809"/>
                      </a:cubicBezTo>
                      <a:cubicBezTo>
                        <a:pt x="25267" y="983"/>
                        <a:pt x="25319" y="1176"/>
                        <a:pt x="25319" y="1388"/>
                      </a:cubicBezTo>
                      <a:lnTo>
                        <a:pt x="25319" y="60962"/>
                      </a:lnTo>
                      <a:lnTo>
                        <a:pt x="37553" y="60962"/>
                      </a:lnTo>
                      <a:cubicBezTo>
                        <a:pt x="37832" y="60962"/>
                        <a:pt x="38093" y="61044"/>
                        <a:pt x="38337" y="61219"/>
                      </a:cubicBezTo>
                      <a:cubicBezTo>
                        <a:pt x="38581" y="61357"/>
                        <a:pt x="38773" y="61587"/>
                        <a:pt x="38912" y="61899"/>
                      </a:cubicBezTo>
                      <a:cubicBezTo>
                        <a:pt x="39086" y="62184"/>
                        <a:pt x="39208" y="62552"/>
                        <a:pt x="39278" y="63002"/>
                      </a:cubicBezTo>
                      <a:cubicBezTo>
                        <a:pt x="39383" y="63452"/>
                        <a:pt x="39435" y="63995"/>
                        <a:pt x="39435" y="6462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Forme libre : forme 24">
                  <a:extLst>
                    <a:ext uri="{FF2B5EF4-FFF2-40B4-BE49-F238E27FC236}">
                      <a16:creationId xmlns:a16="http://schemas.microsoft.com/office/drawing/2014/main" id="{E4C11919-4FF8-C0EC-E294-063C16369767}"/>
                    </a:ext>
                  </a:extLst>
                </p:cNvPr>
                <p:cNvSpPr/>
                <p:nvPr/>
              </p:nvSpPr>
              <p:spPr>
                <a:xfrm>
                  <a:off x="2334717" y="2276739"/>
                  <a:ext cx="42349" cy="68792"/>
                </a:xfrm>
                <a:custGeom>
                  <a:avLst/>
                  <a:gdLst>
                    <a:gd name="connsiteX0" fmla="*/ 42416 w 42349"/>
                    <a:gd name="connsiteY0" fmla="*/ 64840 h 68792"/>
                    <a:gd name="connsiteX1" fmla="*/ 42259 w 42349"/>
                    <a:gd name="connsiteY1" fmla="*/ 66513 h 68792"/>
                    <a:gd name="connsiteX2" fmla="*/ 41893 w 42349"/>
                    <a:gd name="connsiteY2" fmla="*/ 67772 h 68792"/>
                    <a:gd name="connsiteX3" fmla="*/ 41265 w 42349"/>
                    <a:gd name="connsiteY3" fmla="*/ 68507 h 68792"/>
                    <a:gd name="connsiteX4" fmla="*/ 40429 w 42349"/>
                    <a:gd name="connsiteY4" fmla="*/ 68719 h 68792"/>
                    <a:gd name="connsiteX5" fmla="*/ 3047 w 42349"/>
                    <a:gd name="connsiteY5" fmla="*/ 68719 h 68792"/>
                    <a:gd name="connsiteX6" fmla="*/ 1740 w 42349"/>
                    <a:gd name="connsiteY6" fmla="*/ 68562 h 68792"/>
                    <a:gd name="connsiteX7" fmla="*/ 798 w 42349"/>
                    <a:gd name="connsiteY7" fmla="*/ 67928 h 68792"/>
                    <a:gd name="connsiteX8" fmla="*/ 223 w 42349"/>
                    <a:gd name="connsiteY8" fmla="*/ 66724 h 68792"/>
                    <a:gd name="connsiteX9" fmla="*/ 66 w 42349"/>
                    <a:gd name="connsiteY9" fmla="*/ 64785 h 68792"/>
                    <a:gd name="connsiteX10" fmla="*/ 118 w 42349"/>
                    <a:gd name="connsiteY10" fmla="*/ 62956 h 68792"/>
                    <a:gd name="connsiteX11" fmla="*/ 484 w 42349"/>
                    <a:gd name="connsiteY11" fmla="*/ 61587 h 68792"/>
                    <a:gd name="connsiteX12" fmla="*/ 1112 w 42349"/>
                    <a:gd name="connsiteY12" fmla="*/ 60383 h 68792"/>
                    <a:gd name="connsiteX13" fmla="*/ 2158 w 42349"/>
                    <a:gd name="connsiteY13" fmla="*/ 59078 h 68792"/>
                    <a:gd name="connsiteX14" fmla="*/ 15281 w 42349"/>
                    <a:gd name="connsiteY14" fmla="*/ 45135 h 68792"/>
                    <a:gd name="connsiteX15" fmla="*/ 22548 w 42349"/>
                    <a:gd name="connsiteY15" fmla="*/ 36496 h 68792"/>
                    <a:gd name="connsiteX16" fmla="*/ 26783 w 42349"/>
                    <a:gd name="connsiteY16" fmla="*/ 29529 h 68792"/>
                    <a:gd name="connsiteX17" fmla="*/ 28769 w 42349"/>
                    <a:gd name="connsiteY17" fmla="*/ 23813 h 68792"/>
                    <a:gd name="connsiteX18" fmla="*/ 29240 w 42349"/>
                    <a:gd name="connsiteY18" fmla="*/ 18997 h 68792"/>
                    <a:gd name="connsiteX19" fmla="*/ 28508 w 42349"/>
                    <a:gd name="connsiteY19" fmla="*/ 14751 h 68792"/>
                    <a:gd name="connsiteX20" fmla="*/ 26365 w 42349"/>
                    <a:gd name="connsiteY20" fmla="*/ 11185 h 68792"/>
                    <a:gd name="connsiteX21" fmla="*/ 22914 w 42349"/>
                    <a:gd name="connsiteY21" fmla="*/ 8777 h 68792"/>
                    <a:gd name="connsiteX22" fmla="*/ 18104 w 42349"/>
                    <a:gd name="connsiteY22" fmla="*/ 7885 h 68792"/>
                    <a:gd name="connsiteX23" fmla="*/ 12353 w 42349"/>
                    <a:gd name="connsiteY23" fmla="*/ 8777 h 68792"/>
                    <a:gd name="connsiteX24" fmla="*/ 7909 w 42349"/>
                    <a:gd name="connsiteY24" fmla="*/ 10716 h 68792"/>
                    <a:gd name="connsiteX25" fmla="*/ 4720 w 42349"/>
                    <a:gd name="connsiteY25" fmla="*/ 12655 h 68792"/>
                    <a:gd name="connsiteX26" fmla="*/ 2838 w 42349"/>
                    <a:gd name="connsiteY26" fmla="*/ 13547 h 68792"/>
                    <a:gd name="connsiteX27" fmla="*/ 2157 w 42349"/>
                    <a:gd name="connsiteY27" fmla="*/ 13335 h 68792"/>
                    <a:gd name="connsiteX28" fmla="*/ 1687 w 42349"/>
                    <a:gd name="connsiteY28" fmla="*/ 12655 h 68792"/>
                    <a:gd name="connsiteX29" fmla="*/ 1425 w 42349"/>
                    <a:gd name="connsiteY29" fmla="*/ 11396 h 68792"/>
                    <a:gd name="connsiteX30" fmla="*/ 1321 w 42349"/>
                    <a:gd name="connsiteY30" fmla="*/ 9512 h 68792"/>
                    <a:gd name="connsiteX31" fmla="*/ 1373 w 42349"/>
                    <a:gd name="connsiteY31" fmla="*/ 8152 h 68792"/>
                    <a:gd name="connsiteX32" fmla="*/ 1530 w 42349"/>
                    <a:gd name="connsiteY32" fmla="*/ 7150 h 68792"/>
                    <a:gd name="connsiteX33" fmla="*/ 1896 w 42349"/>
                    <a:gd name="connsiteY33" fmla="*/ 6369 h 68792"/>
                    <a:gd name="connsiteX34" fmla="*/ 2733 w 42349"/>
                    <a:gd name="connsiteY34" fmla="*/ 5477 h 68792"/>
                    <a:gd name="connsiteX35" fmla="*/ 4877 w 42349"/>
                    <a:gd name="connsiteY35" fmla="*/ 3961 h 68792"/>
                    <a:gd name="connsiteX36" fmla="*/ 8745 w 42349"/>
                    <a:gd name="connsiteY36" fmla="*/ 2123 h 68792"/>
                    <a:gd name="connsiteX37" fmla="*/ 13869 w 42349"/>
                    <a:gd name="connsiteY37" fmla="*/ 551 h 68792"/>
                    <a:gd name="connsiteX38" fmla="*/ 19777 w 42349"/>
                    <a:gd name="connsiteY38" fmla="*/ -74 h 68792"/>
                    <a:gd name="connsiteX39" fmla="*/ 28351 w 42349"/>
                    <a:gd name="connsiteY39" fmla="*/ 1341 h 68792"/>
                    <a:gd name="connsiteX40" fmla="*/ 34468 w 42349"/>
                    <a:gd name="connsiteY40" fmla="*/ 5110 h 68792"/>
                    <a:gd name="connsiteX41" fmla="*/ 38128 w 42349"/>
                    <a:gd name="connsiteY41" fmla="*/ 10716 h 68792"/>
                    <a:gd name="connsiteX42" fmla="*/ 39330 w 42349"/>
                    <a:gd name="connsiteY42" fmla="*/ 17526 h 68792"/>
                    <a:gd name="connsiteX43" fmla="*/ 38755 w 42349"/>
                    <a:gd name="connsiteY43" fmla="*/ 24024 h 68792"/>
                    <a:gd name="connsiteX44" fmla="*/ 36298 w 42349"/>
                    <a:gd name="connsiteY44" fmla="*/ 30991 h 68792"/>
                    <a:gd name="connsiteX45" fmla="*/ 30965 w 42349"/>
                    <a:gd name="connsiteY45" fmla="*/ 39327 h 68792"/>
                    <a:gd name="connsiteX46" fmla="*/ 21659 w 42349"/>
                    <a:gd name="connsiteY46" fmla="*/ 49850 h 68792"/>
                    <a:gd name="connsiteX47" fmla="*/ 10941 w 42349"/>
                    <a:gd name="connsiteY47" fmla="*/ 61063 h 68792"/>
                    <a:gd name="connsiteX48" fmla="*/ 40376 w 42349"/>
                    <a:gd name="connsiteY48" fmla="*/ 61063 h 68792"/>
                    <a:gd name="connsiteX49" fmla="*/ 41160 w 42349"/>
                    <a:gd name="connsiteY49" fmla="*/ 61329 h 68792"/>
                    <a:gd name="connsiteX50" fmla="*/ 41841 w 42349"/>
                    <a:gd name="connsiteY50" fmla="*/ 62009 h 68792"/>
                    <a:gd name="connsiteX51" fmla="*/ 42259 w 42349"/>
                    <a:gd name="connsiteY51" fmla="*/ 63213 h 68792"/>
                    <a:gd name="connsiteX52" fmla="*/ 42416 w 42349"/>
                    <a:gd name="connsiteY52" fmla="*/ 64840 h 68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2349" h="68792">
                      <a:moveTo>
                        <a:pt x="42416" y="64840"/>
                      </a:moveTo>
                      <a:cubicBezTo>
                        <a:pt x="42416" y="65465"/>
                        <a:pt x="42363" y="66026"/>
                        <a:pt x="42259" y="66513"/>
                      </a:cubicBezTo>
                      <a:cubicBezTo>
                        <a:pt x="42189" y="67000"/>
                        <a:pt x="42067" y="67423"/>
                        <a:pt x="41893" y="67772"/>
                      </a:cubicBezTo>
                      <a:cubicBezTo>
                        <a:pt x="41753" y="68084"/>
                        <a:pt x="41544" y="68332"/>
                        <a:pt x="41265" y="68507"/>
                      </a:cubicBezTo>
                      <a:cubicBezTo>
                        <a:pt x="41022" y="68645"/>
                        <a:pt x="40743" y="68719"/>
                        <a:pt x="40429" y="68719"/>
                      </a:cubicBezTo>
                      <a:lnTo>
                        <a:pt x="3047" y="68719"/>
                      </a:lnTo>
                      <a:cubicBezTo>
                        <a:pt x="2559" y="68719"/>
                        <a:pt x="2123" y="68663"/>
                        <a:pt x="1740" y="68562"/>
                      </a:cubicBezTo>
                      <a:cubicBezTo>
                        <a:pt x="1391" y="68415"/>
                        <a:pt x="1077" y="68213"/>
                        <a:pt x="798" y="67928"/>
                      </a:cubicBezTo>
                      <a:cubicBezTo>
                        <a:pt x="554" y="67652"/>
                        <a:pt x="362" y="67248"/>
                        <a:pt x="223" y="66724"/>
                      </a:cubicBezTo>
                      <a:cubicBezTo>
                        <a:pt x="118" y="66200"/>
                        <a:pt x="66" y="65557"/>
                        <a:pt x="66" y="64785"/>
                      </a:cubicBezTo>
                      <a:cubicBezTo>
                        <a:pt x="66" y="64086"/>
                        <a:pt x="84" y="63480"/>
                        <a:pt x="118" y="62956"/>
                      </a:cubicBezTo>
                      <a:cubicBezTo>
                        <a:pt x="188" y="62432"/>
                        <a:pt x="310" y="61973"/>
                        <a:pt x="484" y="61587"/>
                      </a:cubicBezTo>
                      <a:cubicBezTo>
                        <a:pt x="659" y="61173"/>
                        <a:pt x="868" y="60769"/>
                        <a:pt x="1112" y="60383"/>
                      </a:cubicBezTo>
                      <a:cubicBezTo>
                        <a:pt x="1391" y="59969"/>
                        <a:pt x="1739" y="59528"/>
                        <a:pt x="2158" y="59078"/>
                      </a:cubicBezTo>
                      <a:lnTo>
                        <a:pt x="15281" y="45135"/>
                      </a:lnTo>
                      <a:cubicBezTo>
                        <a:pt x="18313" y="41928"/>
                        <a:pt x="20735" y="39042"/>
                        <a:pt x="22548" y="36496"/>
                      </a:cubicBezTo>
                      <a:cubicBezTo>
                        <a:pt x="24395" y="33941"/>
                        <a:pt x="25807" y="31625"/>
                        <a:pt x="26783" y="29529"/>
                      </a:cubicBezTo>
                      <a:cubicBezTo>
                        <a:pt x="27793" y="27434"/>
                        <a:pt x="28456" y="25522"/>
                        <a:pt x="28769" y="23813"/>
                      </a:cubicBezTo>
                      <a:cubicBezTo>
                        <a:pt x="29083" y="22103"/>
                        <a:pt x="29240" y="20495"/>
                        <a:pt x="29240" y="18997"/>
                      </a:cubicBezTo>
                      <a:cubicBezTo>
                        <a:pt x="29240" y="17490"/>
                        <a:pt x="28996" y="16074"/>
                        <a:pt x="28508" y="14751"/>
                      </a:cubicBezTo>
                      <a:cubicBezTo>
                        <a:pt x="28020" y="13390"/>
                        <a:pt x="27306" y="12205"/>
                        <a:pt x="26365" y="11185"/>
                      </a:cubicBezTo>
                      <a:cubicBezTo>
                        <a:pt x="25458" y="10174"/>
                        <a:pt x="24308" y="9374"/>
                        <a:pt x="22914" y="8777"/>
                      </a:cubicBezTo>
                      <a:cubicBezTo>
                        <a:pt x="21519" y="8189"/>
                        <a:pt x="19916" y="7885"/>
                        <a:pt x="18104" y="7885"/>
                      </a:cubicBezTo>
                      <a:cubicBezTo>
                        <a:pt x="15978" y="7885"/>
                        <a:pt x="14061" y="8189"/>
                        <a:pt x="12353" y="8777"/>
                      </a:cubicBezTo>
                      <a:cubicBezTo>
                        <a:pt x="10679" y="9374"/>
                        <a:pt x="9198" y="10017"/>
                        <a:pt x="7909" y="10716"/>
                      </a:cubicBezTo>
                      <a:cubicBezTo>
                        <a:pt x="6654" y="11415"/>
                        <a:pt x="5591" y="12058"/>
                        <a:pt x="4720" y="12655"/>
                      </a:cubicBezTo>
                      <a:cubicBezTo>
                        <a:pt x="3883" y="13253"/>
                        <a:pt x="3256" y="13547"/>
                        <a:pt x="2838" y="13547"/>
                      </a:cubicBezTo>
                      <a:cubicBezTo>
                        <a:pt x="2594" y="13547"/>
                        <a:pt x="2367" y="13473"/>
                        <a:pt x="2157" y="13335"/>
                      </a:cubicBezTo>
                      <a:cubicBezTo>
                        <a:pt x="1983" y="13198"/>
                        <a:pt x="1826" y="12968"/>
                        <a:pt x="1687" y="12655"/>
                      </a:cubicBezTo>
                      <a:cubicBezTo>
                        <a:pt x="1582" y="12343"/>
                        <a:pt x="1495" y="11920"/>
                        <a:pt x="1425" y="11396"/>
                      </a:cubicBezTo>
                      <a:cubicBezTo>
                        <a:pt x="1356" y="10872"/>
                        <a:pt x="1321" y="10247"/>
                        <a:pt x="1321" y="9512"/>
                      </a:cubicBezTo>
                      <a:cubicBezTo>
                        <a:pt x="1321" y="8988"/>
                        <a:pt x="1338" y="8538"/>
                        <a:pt x="1373" y="8152"/>
                      </a:cubicBezTo>
                      <a:cubicBezTo>
                        <a:pt x="1408" y="7766"/>
                        <a:pt x="1460" y="7435"/>
                        <a:pt x="1530" y="7150"/>
                      </a:cubicBezTo>
                      <a:cubicBezTo>
                        <a:pt x="1635" y="6874"/>
                        <a:pt x="1756" y="6617"/>
                        <a:pt x="1896" y="6369"/>
                      </a:cubicBezTo>
                      <a:cubicBezTo>
                        <a:pt x="2035" y="6121"/>
                        <a:pt x="2314" y="5827"/>
                        <a:pt x="2733" y="5477"/>
                      </a:cubicBezTo>
                      <a:cubicBezTo>
                        <a:pt x="3151" y="5091"/>
                        <a:pt x="3866" y="4586"/>
                        <a:pt x="4877" y="3961"/>
                      </a:cubicBezTo>
                      <a:cubicBezTo>
                        <a:pt x="5922" y="3327"/>
                        <a:pt x="7212" y="2720"/>
                        <a:pt x="8745" y="2123"/>
                      </a:cubicBezTo>
                      <a:cubicBezTo>
                        <a:pt x="10313" y="1498"/>
                        <a:pt x="12022" y="974"/>
                        <a:pt x="13869" y="551"/>
                      </a:cubicBezTo>
                      <a:cubicBezTo>
                        <a:pt x="15751" y="137"/>
                        <a:pt x="17720" y="-74"/>
                        <a:pt x="19777" y="-74"/>
                      </a:cubicBezTo>
                      <a:cubicBezTo>
                        <a:pt x="23054" y="-74"/>
                        <a:pt x="25911" y="395"/>
                        <a:pt x="28351" y="1341"/>
                      </a:cubicBezTo>
                      <a:cubicBezTo>
                        <a:pt x="30826" y="2251"/>
                        <a:pt x="32865" y="3501"/>
                        <a:pt x="34468" y="5110"/>
                      </a:cubicBezTo>
                      <a:cubicBezTo>
                        <a:pt x="36107" y="6718"/>
                        <a:pt x="37326" y="8584"/>
                        <a:pt x="38128" y="10716"/>
                      </a:cubicBezTo>
                      <a:cubicBezTo>
                        <a:pt x="38929" y="12848"/>
                        <a:pt x="39330" y="15118"/>
                        <a:pt x="39330" y="17526"/>
                      </a:cubicBezTo>
                      <a:cubicBezTo>
                        <a:pt x="39330" y="19695"/>
                        <a:pt x="39139" y="21855"/>
                        <a:pt x="38755" y="24024"/>
                      </a:cubicBezTo>
                      <a:cubicBezTo>
                        <a:pt x="38372" y="26156"/>
                        <a:pt x="37553" y="28482"/>
                        <a:pt x="36298" y="30991"/>
                      </a:cubicBezTo>
                      <a:cubicBezTo>
                        <a:pt x="35078" y="33472"/>
                        <a:pt x="33301" y="36248"/>
                        <a:pt x="30965" y="39327"/>
                      </a:cubicBezTo>
                      <a:cubicBezTo>
                        <a:pt x="28630" y="42360"/>
                        <a:pt x="25528" y="45870"/>
                        <a:pt x="21659" y="49850"/>
                      </a:cubicBezTo>
                      <a:lnTo>
                        <a:pt x="10941" y="61063"/>
                      </a:lnTo>
                      <a:lnTo>
                        <a:pt x="40376" y="61063"/>
                      </a:lnTo>
                      <a:cubicBezTo>
                        <a:pt x="40655" y="61063"/>
                        <a:pt x="40916" y="61155"/>
                        <a:pt x="41160" y="61329"/>
                      </a:cubicBezTo>
                      <a:cubicBezTo>
                        <a:pt x="41439" y="61467"/>
                        <a:pt x="41666" y="61697"/>
                        <a:pt x="41841" y="62009"/>
                      </a:cubicBezTo>
                      <a:cubicBezTo>
                        <a:pt x="42050" y="62322"/>
                        <a:pt x="42189" y="62726"/>
                        <a:pt x="42259" y="63213"/>
                      </a:cubicBezTo>
                      <a:cubicBezTo>
                        <a:pt x="42363" y="63664"/>
                        <a:pt x="42416" y="64206"/>
                        <a:pt x="42416" y="648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Forme libre : forme 25">
                  <a:extLst>
                    <a:ext uri="{FF2B5EF4-FFF2-40B4-BE49-F238E27FC236}">
                      <a16:creationId xmlns:a16="http://schemas.microsoft.com/office/drawing/2014/main" id="{5AD6546F-4751-F864-A2ED-56A00B5868D9}"/>
                    </a:ext>
                  </a:extLst>
                </p:cNvPr>
                <p:cNvSpPr/>
                <p:nvPr/>
              </p:nvSpPr>
              <p:spPr>
                <a:xfrm>
                  <a:off x="2388516" y="2276739"/>
                  <a:ext cx="42401" cy="69785"/>
                </a:xfrm>
                <a:custGeom>
                  <a:avLst/>
                  <a:gdLst>
                    <a:gd name="connsiteX0" fmla="*/ 42467 w 42401"/>
                    <a:gd name="connsiteY0" fmla="*/ 49326 h 69785"/>
                    <a:gd name="connsiteX1" fmla="*/ 40846 w 42401"/>
                    <a:gd name="connsiteY1" fmla="*/ 57763 h 69785"/>
                    <a:gd name="connsiteX2" fmla="*/ 36193 w 42401"/>
                    <a:gd name="connsiteY2" fmla="*/ 64160 h 69785"/>
                    <a:gd name="connsiteX3" fmla="*/ 28717 w 42401"/>
                    <a:gd name="connsiteY3" fmla="*/ 68296 h 69785"/>
                    <a:gd name="connsiteX4" fmla="*/ 18679 w 42401"/>
                    <a:gd name="connsiteY4" fmla="*/ 69711 h 69785"/>
                    <a:gd name="connsiteX5" fmla="*/ 12300 w 42401"/>
                    <a:gd name="connsiteY5" fmla="*/ 69132 h 69785"/>
                    <a:gd name="connsiteX6" fmla="*/ 7072 w 42401"/>
                    <a:gd name="connsiteY6" fmla="*/ 67873 h 69785"/>
                    <a:gd name="connsiteX7" fmla="*/ 3255 w 42401"/>
                    <a:gd name="connsiteY7" fmla="*/ 66301 h 69785"/>
                    <a:gd name="connsiteX8" fmla="*/ 1321 w 42401"/>
                    <a:gd name="connsiteY8" fmla="*/ 65097 h 69785"/>
                    <a:gd name="connsiteX9" fmla="*/ 746 w 42401"/>
                    <a:gd name="connsiteY9" fmla="*/ 64362 h 69785"/>
                    <a:gd name="connsiteX10" fmla="*/ 380 w 42401"/>
                    <a:gd name="connsiteY10" fmla="*/ 63480 h 69785"/>
                    <a:gd name="connsiteX11" fmla="*/ 118 w 42401"/>
                    <a:gd name="connsiteY11" fmla="*/ 62221 h 69785"/>
                    <a:gd name="connsiteX12" fmla="*/ 66 w 42401"/>
                    <a:gd name="connsiteY12" fmla="*/ 60337 h 69785"/>
                    <a:gd name="connsiteX13" fmla="*/ 432 w 42401"/>
                    <a:gd name="connsiteY13" fmla="*/ 57717 h 69785"/>
                    <a:gd name="connsiteX14" fmla="*/ 1478 w 42401"/>
                    <a:gd name="connsiteY14" fmla="*/ 56982 h 69785"/>
                    <a:gd name="connsiteX15" fmla="*/ 3308 w 42401"/>
                    <a:gd name="connsiteY15" fmla="*/ 57818 h 69785"/>
                    <a:gd name="connsiteX16" fmla="*/ 6863 w 42401"/>
                    <a:gd name="connsiteY16" fmla="*/ 59647 h 69785"/>
                    <a:gd name="connsiteX17" fmla="*/ 11934 w 42401"/>
                    <a:gd name="connsiteY17" fmla="*/ 61430 h 69785"/>
                    <a:gd name="connsiteX18" fmla="*/ 18417 w 42401"/>
                    <a:gd name="connsiteY18" fmla="*/ 62267 h 69785"/>
                    <a:gd name="connsiteX19" fmla="*/ 24482 w 42401"/>
                    <a:gd name="connsiteY19" fmla="*/ 61384 h 69785"/>
                    <a:gd name="connsiteX20" fmla="*/ 28874 w 42401"/>
                    <a:gd name="connsiteY20" fmla="*/ 58866 h 69785"/>
                    <a:gd name="connsiteX21" fmla="*/ 31540 w 42401"/>
                    <a:gd name="connsiteY21" fmla="*/ 55043 h 69785"/>
                    <a:gd name="connsiteX22" fmla="*/ 32429 w 42401"/>
                    <a:gd name="connsiteY22" fmla="*/ 50172 h 69785"/>
                    <a:gd name="connsiteX23" fmla="*/ 31279 w 42401"/>
                    <a:gd name="connsiteY23" fmla="*/ 44979 h 69785"/>
                    <a:gd name="connsiteX24" fmla="*/ 27985 w 42401"/>
                    <a:gd name="connsiteY24" fmla="*/ 40999 h 69785"/>
                    <a:gd name="connsiteX25" fmla="*/ 22652 w 42401"/>
                    <a:gd name="connsiteY25" fmla="*/ 38435 h 69785"/>
                    <a:gd name="connsiteX26" fmla="*/ 15489 w 42401"/>
                    <a:gd name="connsiteY26" fmla="*/ 37544 h 69785"/>
                    <a:gd name="connsiteX27" fmla="*/ 9059 w 42401"/>
                    <a:gd name="connsiteY27" fmla="*/ 37544 h 69785"/>
                    <a:gd name="connsiteX28" fmla="*/ 8222 w 42401"/>
                    <a:gd name="connsiteY28" fmla="*/ 37387 h 69785"/>
                    <a:gd name="connsiteX29" fmla="*/ 7542 w 42401"/>
                    <a:gd name="connsiteY29" fmla="*/ 36753 h 69785"/>
                    <a:gd name="connsiteX30" fmla="*/ 7072 w 42401"/>
                    <a:gd name="connsiteY30" fmla="*/ 35660 h 69785"/>
                    <a:gd name="connsiteX31" fmla="*/ 6915 w 42401"/>
                    <a:gd name="connsiteY31" fmla="*/ 33877 h 69785"/>
                    <a:gd name="connsiteX32" fmla="*/ 7072 w 42401"/>
                    <a:gd name="connsiteY32" fmla="*/ 32250 h 69785"/>
                    <a:gd name="connsiteX33" fmla="*/ 7490 w 42401"/>
                    <a:gd name="connsiteY33" fmla="*/ 31202 h 69785"/>
                    <a:gd name="connsiteX34" fmla="*/ 8170 w 42401"/>
                    <a:gd name="connsiteY34" fmla="*/ 30623 h 69785"/>
                    <a:gd name="connsiteX35" fmla="*/ 9006 w 42401"/>
                    <a:gd name="connsiteY35" fmla="*/ 30421 h 69785"/>
                    <a:gd name="connsiteX36" fmla="*/ 14914 w 42401"/>
                    <a:gd name="connsiteY36" fmla="*/ 30421 h 69785"/>
                    <a:gd name="connsiteX37" fmla="*/ 21084 w 42401"/>
                    <a:gd name="connsiteY37" fmla="*/ 29529 h 69785"/>
                    <a:gd name="connsiteX38" fmla="*/ 25737 w 42401"/>
                    <a:gd name="connsiteY38" fmla="*/ 26956 h 69785"/>
                    <a:gd name="connsiteX39" fmla="*/ 28665 w 42401"/>
                    <a:gd name="connsiteY39" fmla="*/ 22976 h 69785"/>
                    <a:gd name="connsiteX40" fmla="*/ 29710 w 42401"/>
                    <a:gd name="connsiteY40" fmla="*/ 17738 h 69785"/>
                    <a:gd name="connsiteX41" fmla="*/ 29031 w 42401"/>
                    <a:gd name="connsiteY41" fmla="*/ 13758 h 69785"/>
                    <a:gd name="connsiteX42" fmla="*/ 26992 w 42401"/>
                    <a:gd name="connsiteY42" fmla="*/ 10404 h 69785"/>
                    <a:gd name="connsiteX43" fmla="*/ 23489 w 42401"/>
                    <a:gd name="connsiteY43" fmla="*/ 8207 h 69785"/>
                    <a:gd name="connsiteX44" fmla="*/ 18626 w 42401"/>
                    <a:gd name="connsiteY44" fmla="*/ 7361 h 69785"/>
                    <a:gd name="connsiteX45" fmla="*/ 13032 w 42401"/>
                    <a:gd name="connsiteY45" fmla="*/ 8308 h 69785"/>
                    <a:gd name="connsiteX46" fmla="*/ 8536 w 42401"/>
                    <a:gd name="connsiteY46" fmla="*/ 10247 h 69785"/>
                    <a:gd name="connsiteX47" fmla="*/ 5242 w 42401"/>
                    <a:gd name="connsiteY47" fmla="*/ 12233 h 69785"/>
                    <a:gd name="connsiteX48" fmla="*/ 3412 w 42401"/>
                    <a:gd name="connsiteY48" fmla="*/ 13124 h 69785"/>
                    <a:gd name="connsiteX49" fmla="*/ 2733 w 42401"/>
                    <a:gd name="connsiteY49" fmla="*/ 13023 h 69785"/>
                    <a:gd name="connsiteX50" fmla="*/ 2262 w 42401"/>
                    <a:gd name="connsiteY50" fmla="*/ 12499 h 69785"/>
                    <a:gd name="connsiteX51" fmla="*/ 2001 w 42401"/>
                    <a:gd name="connsiteY51" fmla="*/ 11396 h 69785"/>
                    <a:gd name="connsiteX52" fmla="*/ 1948 w 42401"/>
                    <a:gd name="connsiteY52" fmla="*/ 9512 h 69785"/>
                    <a:gd name="connsiteX53" fmla="*/ 2001 w 42401"/>
                    <a:gd name="connsiteY53" fmla="*/ 8152 h 69785"/>
                    <a:gd name="connsiteX54" fmla="*/ 2210 w 42401"/>
                    <a:gd name="connsiteY54" fmla="*/ 7104 h 69785"/>
                    <a:gd name="connsiteX55" fmla="*/ 2576 w 42401"/>
                    <a:gd name="connsiteY55" fmla="*/ 6268 h 69785"/>
                    <a:gd name="connsiteX56" fmla="*/ 3255 w 42401"/>
                    <a:gd name="connsiteY56" fmla="*/ 5422 h 69785"/>
                    <a:gd name="connsiteX57" fmla="*/ 5294 w 42401"/>
                    <a:gd name="connsiteY57" fmla="*/ 3961 h 69785"/>
                    <a:gd name="connsiteX58" fmla="*/ 9006 w 42401"/>
                    <a:gd name="connsiteY58" fmla="*/ 2123 h 69785"/>
                    <a:gd name="connsiteX59" fmla="*/ 14130 w 42401"/>
                    <a:gd name="connsiteY59" fmla="*/ 551 h 69785"/>
                    <a:gd name="connsiteX60" fmla="*/ 20404 w 42401"/>
                    <a:gd name="connsiteY60" fmla="*/ -74 h 69785"/>
                    <a:gd name="connsiteX61" fmla="*/ 28665 w 42401"/>
                    <a:gd name="connsiteY61" fmla="*/ 1130 h 69785"/>
                    <a:gd name="connsiteX62" fmla="*/ 34573 w 42401"/>
                    <a:gd name="connsiteY62" fmla="*/ 4540 h 69785"/>
                    <a:gd name="connsiteX63" fmla="*/ 38128 w 42401"/>
                    <a:gd name="connsiteY63" fmla="*/ 9824 h 69785"/>
                    <a:gd name="connsiteX64" fmla="*/ 39330 w 42401"/>
                    <a:gd name="connsiteY64" fmla="*/ 16589 h 69785"/>
                    <a:gd name="connsiteX65" fmla="*/ 38494 w 42401"/>
                    <a:gd name="connsiteY65" fmla="*/ 22563 h 69785"/>
                    <a:gd name="connsiteX66" fmla="*/ 36036 w 42401"/>
                    <a:gd name="connsiteY66" fmla="*/ 27434 h 69785"/>
                    <a:gd name="connsiteX67" fmla="*/ 32063 w 42401"/>
                    <a:gd name="connsiteY67" fmla="*/ 31046 h 69785"/>
                    <a:gd name="connsiteX68" fmla="*/ 26626 w 42401"/>
                    <a:gd name="connsiteY68" fmla="*/ 33086 h 69785"/>
                    <a:gd name="connsiteX69" fmla="*/ 26626 w 42401"/>
                    <a:gd name="connsiteY69" fmla="*/ 33196 h 69785"/>
                    <a:gd name="connsiteX70" fmla="*/ 33004 w 42401"/>
                    <a:gd name="connsiteY70" fmla="*/ 34979 h 69785"/>
                    <a:gd name="connsiteX71" fmla="*/ 38023 w 42401"/>
                    <a:gd name="connsiteY71" fmla="*/ 38435 h 69785"/>
                    <a:gd name="connsiteX72" fmla="*/ 41265 w 42401"/>
                    <a:gd name="connsiteY72" fmla="*/ 43361 h 69785"/>
                    <a:gd name="connsiteX73" fmla="*/ 42467 w 42401"/>
                    <a:gd name="connsiteY73" fmla="*/ 49326 h 6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42401" h="69785">
                      <a:moveTo>
                        <a:pt x="42467" y="49326"/>
                      </a:moveTo>
                      <a:cubicBezTo>
                        <a:pt x="42467" y="52442"/>
                        <a:pt x="41927" y="55254"/>
                        <a:pt x="40846" y="57763"/>
                      </a:cubicBezTo>
                      <a:cubicBezTo>
                        <a:pt x="39766" y="60245"/>
                        <a:pt x="38215" y="62377"/>
                        <a:pt x="36193" y="64160"/>
                      </a:cubicBezTo>
                      <a:cubicBezTo>
                        <a:pt x="34172" y="65934"/>
                        <a:pt x="31680" y="67321"/>
                        <a:pt x="28717" y="68296"/>
                      </a:cubicBezTo>
                      <a:cubicBezTo>
                        <a:pt x="25754" y="69242"/>
                        <a:pt x="22408" y="69711"/>
                        <a:pt x="18679" y="69711"/>
                      </a:cubicBezTo>
                      <a:cubicBezTo>
                        <a:pt x="16413" y="69711"/>
                        <a:pt x="14287" y="69518"/>
                        <a:pt x="12300" y="69132"/>
                      </a:cubicBezTo>
                      <a:cubicBezTo>
                        <a:pt x="10348" y="68783"/>
                        <a:pt x="8606" y="68369"/>
                        <a:pt x="7072" y="67873"/>
                      </a:cubicBezTo>
                      <a:cubicBezTo>
                        <a:pt x="5538" y="67349"/>
                        <a:pt x="4266" y="66825"/>
                        <a:pt x="3255" y="66301"/>
                      </a:cubicBezTo>
                      <a:cubicBezTo>
                        <a:pt x="2244" y="65750"/>
                        <a:pt x="1600" y="65346"/>
                        <a:pt x="1321" y="65097"/>
                      </a:cubicBezTo>
                      <a:cubicBezTo>
                        <a:pt x="1077" y="64858"/>
                        <a:pt x="885" y="64610"/>
                        <a:pt x="746" y="64362"/>
                      </a:cubicBezTo>
                      <a:cubicBezTo>
                        <a:pt x="606" y="64123"/>
                        <a:pt x="484" y="63829"/>
                        <a:pt x="380" y="63480"/>
                      </a:cubicBezTo>
                      <a:cubicBezTo>
                        <a:pt x="275" y="63131"/>
                        <a:pt x="188" y="62708"/>
                        <a:pt x="118" y="62221"/>
                      </a:cubicBezTo>
                      <a:cubicBezTo>
                        <a:pt x="84" y="61697"/>
                        <a:pt x="66" y="61063"/>
                        <a:pt x="66" y="60337"/>
                      </a:cubicBezTo>
                      <a:cubicBezTo>
                        <a:pt x="66" y="59078"/>
                        <a:pt x="188" y="58204"/>
                        <a:pt x="432" y="57717"/>
                      </a:cubicBezTo>
                      <a:cubicBezTo>
                        <a:pt x="676" y="57221"/>
                        <a:pt x="1025" y="56982"/>
                        <a:pt x="1478" y="56982"/>
                      </a:cubicBezTo>
                      <a:cubicBezTo>
                        <a:pt x="1791" y="56982"/>
                        <a:pt x="2401" y="57258"/>
                        <a:pt x="3308" y="57818"/>
                      </a:cubicBezTo>
                      <a:cubicBezTo>
                        <a:pt x="4249" y="58379"/>
                        <a:pt x="5434" y="58986"/>
                        <a:pt x="6863" y="59647"/>
                      </a:cubicBezTo>
                      <a:cubicBezTo>
                        <a:pt x="8327" y="60281"/>
                        <a:pt x="10017" y="60870"/>
                        <a:pt x="11934" y="61430"/>
                      </a:cubicBezTo>
                      <a:cubicBezTo>
                        <a:pt x="13886" y="61991"/>
                        <a:pt x="16047" y="62267"/>
                        <a:pt x="18417" y="62267"/>
                      </a:cubicBezTo>
                      <a:cubicBezTo>
                        <a:pt x="20718" y="62267"/>
                        <a:pt x="22739" y="61973"/>
                        <a:pt x="24482" y="61384"/>
                      </a:cubicBezTo>
                      <a:cubicBezTo>
                        <a:pt x="26225" y="60787"/>
                        <a:pt x="27689" y="59951"/>
                        <a:pt x="28874" y="58866"/>
                      </a:cubicBezTo>
                      <a:cubicBezTo>
                        <a:pt x="30059" y="57782"/>
                        <a:pt x="30948" y="56504"/>
                        <a:pt x="31540" y="55043"/>
                      </a:cubicBezTo>
                      <a:cubicBezTo>
                        <a:pt x="32133" y="53535"/>
                        <a:pt x="32429" y="51918"/>
                        <a:pt x="32429" y="50172"/>
                      </a:cubicBezTo>
                      <a:cubicBezTo>
                        <a:pt x="32429" y="48251"/>
                        <a:pt x="32046" y="46523"/>
                        <a:pt x="31279" y="44979"/>
                      </a:cubicBezTo>
                      <a:cubicBezTo>
                        <a:pt x="30547" y="43444"/>
                        <a:pt x="29449" y="42121"/>
                        <a:pt x="27985" y="40999"/>
                      </a:cubicBezTo>
                      <a:cubicBezTo>
                        <a:pt x="26556" y="39878"/>
                        <a:pt x="24778" y="39023"/>
                        <a:pt x="22652" y="38435"/>
                      </a:cubicBezTo>
                      <a:cubicBezTo>
                        <a:pt x="20561" y="37838"/>
                        <a:pt x="18173" y="37544"/>
                        <a:pt x="15489" y="37544"/>
                      </a:cubicBezTo>
                      <a:lnTo>
                        <a:pt x="9059" y="37544"/>
                      </a:lnTo>
                      <a:cubicBezTo>
                        <a:pt x="8780" y="37544"/>
                        <a:pt x="8501" y="37489"/>
                        <a:pt x="8222" y="37387"/>
                      </a:cubicBezTo>
                      <a:cubicBezTo>
                        <a:pt x="7978" y="37250"/>
                        <a:pt x="7752" y="37038"/>
                        <a:pt x="7542" y="36753"/>
                      </a:cubicBezTo>
                      <a:cubicBezTo>
                        <a:pt x="7368" y="36478"/>
                        <a:pt x="7211" y="36110"/>
                        <a:pt x="7072" y="35660"/>
                      </a:cubicBezTo>
                      <a:cubicBezTo>
                        <a:pt x="6967" y="35200"/>
                        <a:pt x="6915" y="34612"/>
                        <a:pt x="6915" y="33877"/>
                      </a:cubicBezTo>
                      <a:cubicBezTo>
                        <a:pt x="6915" y="33215"/>
                        <a:pt x="6967" y="32673"/>
                        <a:pt x="7072" y="32250"/>
                      </a:cubicBezTo>
                      <a:cubicBezTo>
                        <a:pt x="7177" y="31800"/>
                        <a:pt x="7316" y="31450"/>
                        <a:pt x="7490" y="31202"/>
                      </a:cubicBezTo>
                      <a:cubicBezTo>
                        <a:pt x="7699" y="30926"/>
                        <a:pt x="7926" y="30733"/>
                        <a:pt x="8170" y="30623"/>
                      </a:cubicBezTo>
                      <a:cubicBezTo>
                        <a:pt x="8414" y="30485"/>
                        <a:pt x="8693" y="30421"/>
                        <a:pt x="9006" y="30421"/>
                      </a:cubicBezTo>
                      <a:lnTo>
                        <a:pt x="14914" y="30421"/>
                      </a:lnTo>
                      <a:cubicBezTo>
                        <a:pt x="17215" y="30421"/>
                        <a:pt x="19271" y="30118"/>
                        <a:pt x="21084" y="29529"/>
                      </a:cubicBezTo>
                      <a:cubicBezTo>
                        <a:pt x="22931" y="28932"/>
                        <a:pt x="24482" y="28077"/>
                        <a:pt x="25737" y="26956"/>
                      </a:cubicBezTo>
                      <a:cubicBezTo>
                        <a:pt x="27026" y="25844"/>
                        <a:pt x="28002" y="24511"/>
                        <a:pt x="28665" y="22976"/>
                      </a:cubicBezTo>
                      <a:cubicBezTo>
                        <a:pt x="29362" y="21405"/>
                        <a:pt x="29710" y="19659"/>
                        <a:pt x="29710" y="17738"/>
                      </a:cubicBezTo>
                      <a:cubicBezTo>
                        <a:pt x="29710" y="16341"/>
                        <a:pt x="29484" y="15017"/>
                        <a:pt x="29031" y="13758"/>
                      </a:cubicBezTo>
                      <a:cubicBezTo>
                        <a:pt x="28578" y="12462"/>
                        <a:pt x="27898" y="11350"/>
                        <a:pt x="26992" y="10404"/>
                      </a:cubicBezTo>
                      <a:cubicBezTo>
                        <a:pt x="26085" y="9457"/>
                        <a:pt x="24918" y="8731"/>
                        <a:pt x="23489" y="8207"/>
                      </a:cubicBezTo>
                      <a:cubicBezTo>
                        <a:pt x="22094" y="7646"/>
                        <a:pt x="20474" y="7361"/>
                        <a:pt x="18626" y="7361"/>
                      </a:cubicBezTo>
                      <a:cubicBezTo>
                        <a:pt x="16605" y="7361"/>
                        <a:pt x="14740" y="7683"/>
                        <a:pt x="13032" y="8308"/>
                      </a:cubicBezTo>
                      <a:cubicBezTo>
                        <a:pt x="11359" y="8906"/>
                        <a:pt x="9860" y="9549"/>
                        <a:pt x="8536" y="10247"/>
                      </a:cubicBezTo>
                      <a:cubicBezTo>
                        <a:pt x="7211" y="10946"/>
                        <a:pt x="6113" y="11607"/>
                        <a:pt x="5242" y="12233"/>
                      </a:cubicBezTo>
                      <a:cubicBezTo>
                        <a:pt x="4371" y="12830"/>
                        <a:pt x="3761" y="13124"/>
                        <a:pt x="3412" y="13124"/>
                      </a:cubicBezTo>
                      <a:cubicBezTo>
                        <a:pt x="3168" y="13124"/>
                        <a:pt x="2942" y="13096"/>
                        <a:pt x="2733" y="13023"/>
                      </a:cubicBezTo>
                      <a:cubicBezTo>
                        <a:pt x="2558" y="12922"/>
                        <a:pt x="2401" y="12747"/>
                        <a:pt x="2262" y="12499"/>
                      </a:cubicBezTo>
                      <a:cubicBezTo>
                        <a:pt x="2157" y="12223"/>
                        <a:pt x="2070" y="11856"/>
                        <a:pt x="2001" y="11396"/>
                      </a:cubicBezTo>
                      <a:cubicBezTo>
                        <a:pt x="1966" y="10909"/>
                        <a:pt x="1948" y="10284"/>
                        <a:pt x="1948" y="9512"/>
                      </a:cubicBezTo>
                      <a:cubicBezTo>
                        <a:pt x="1948" y="8988"/>
                        <a:pt x="1966" y="8538"/>
                        <a:pt x="2001" y="8152"/>
                      </a:cubicBezTo>
                      <a:cubicBezTo>
                        <a:pt x="2035" y="7729"/>
                        <a:pt x="2105" y="7380"/>
                        <a:pt x="2210" y="7104"/>
                      </a:cubicBezTo>
                      <a:cubicBezTo>
                        <a:pt x="2314" y="6792"/>
                        <a:pt x="2436" y="6507"/>
                        <a:pt x="2576" y="6268"/>
                      </a:cubicBezTo>
                      <a:cubicBezTo>
                        <a:pt x="2715" y="6020"/>
                        <a:pt x="2942" y="5744"/>
                        <a:pt x="3255" y="5422"/>
                      </a:cubicBezTo>
                      <a:cubicBezTo>
                        <a:pt x="3604" y="5073"/>
                        <a:pt x="4284" y="4586"/>
                        <a:pt x="5294" y="3961"/>
                      </a:cubicBezTo>
                      <a:cubicBezTo>
                        <a:pt x="6305" y="3327"/>
                        <a:pt x="7542" y="2720"/>
                        <a:pt x="9006" y="2123"/>
                      </a:cubicBezTo>
                      <a:cubicBezTo>
                        <a:pt x="10505" y="1498"/>
                        <a:pt x="12213" y="974"/>
                        <a:pt x="14130" y="551"/>
                      </a:cubicBezTo>
                      <a:cubicBezTo>
                        <a:pt x="16082" y="137"/>
                        <a:pt x="18173" y="-74"/>
                        <a:pt x="20404" y="-74"/>
                      </a:cubicBezTo>
                      <a:cubicBezTo>
                        <a:pt x="23541" y="-74"/>
                        <a:pt x="26294" y="330"/>
                        <a:pt x="28665" y="1130"/>
                      </a:cubicBezTo>
                      <a:cubicBezTo>
                        <a:pt x="31035" y="1930"/>
                        <a:pt x="33004" y="3069"/>
                        <a:pt x="34573" y="4540"/>
                      </a:cubicBezTo>
                      <a:cubicBezTo>
                        <a:pt x="36176" y="6001"/>
                        <a:pt x="37361" y="7766"/>
                        <a:pt x="38128" y="9824"/>
                      </a:cubicBezTo>
                      <a:cubicBezTo>
                        <a:pt x="38929" y="11856"/>
                        <a:pt x="39330" y="14107"/>
                        <a:pt x="39330" y="16589"/>
                      </a:cubicBezTo>
                      <a:cubicBezTo>
                        <a:pt x="39330" y="18712"/>
                        <a:pt x="39051" y="20706"/>
                        <a:pt x="38494" y="22563"/>
                      </a:cubicBezTo>
                      <a:cubicBezTo>
                        <a:pt x="37936" y="24373"/>
                        <a:pt x="37117" y="26000"/>
                        <a:pt x="36036" y="27434"/>
                      </a:cubicBezTo>
                      <a:cubicBezTo>
                        <a:pt x="34956" y="28831"/>
                        <a:pt x="33631" y="30035"/>
                        <a:pt x="32063" y="31046"/>
                      </a:cubicBezTo>
                      <a:cubicBezTo>
                        <a:pt x="30495" y="32020"/>
                        <a:pt x="28682" y="32709"/>
                        <a:pt x="26626" y="33086"/>
                      </a:cubicBezTo>
                      <a:lnTo>
                        <a:pt x="26626" y="33196"/>
                      </a:lnTo>
                      <a:cubicBezTo>
                        <a:pt x="28961" y="33435"/>
                        <a:pt x="31087" y="34033"/>
                        <a:pt x="33004" y="34979"/>
                      </a:cubicBezTo>
                      <a:cubicBezTo>
                        <a:pt x="34956" y="35880"/>
                        <a:pt x="36629" y="37038"/>
                        <a:pt x="38023" y="38435"/>
                      </a:cubicBezTo>
                      <a:cubicBezTo>
                        <a:pt x="39417" y="39832"/>
                        <a:pt x="40498" y="41468"/>
                        <a:pt x="41265" y="43361"/>
                      </a:cubicBezTo>
                      <a:cubicBezTo>
                        <a:pt x="42066" y="45209"/>
                        <a:pt x="42467" y="47203"/>
                        <a:pt x="42467" y="493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Forme libre : forme 26">
                  <a:extLst>
                    <a:ext uri="{FF2B5EF4-FFF2-40B4-BE49-F238E27FC236}">
                      <a16:creationId xmlns:a16="http://schemas.microsoft.com/office/drawing/2014/main" id="{3190453C-EA1E-A7E6-8B1B-35725CD8EFB4}"/>
                    </a:ext>
                  </a:extLst>
                </p:cNvPr>
                <p:cNvSpPr/>
                <p:nvPr/>
              </p:nvSpPr>
              <p:spPr>
                <a:xfrm>
                  <a:off x="2440014" y="2277419"/>
                  <a:ext cx="48674" cy="68424"/>
                </a:xfrm>
                <a:custGeom>
                  <a:avLst/>
                  <a:gdLst>
                    <a:gd name="connsiteX0" fmla="*/ 48741 w 48674"/>
                    <a:gd name="connsiteY0" fmla="*/ 48756 h 68424"/>
                    <a:gd name="connsiteX1" fmla="*/ 48218 w 48674"/>
                    <a:gd name="connsiteY1" fmla="*/ 51477 h 68424"/>
                    <a:gd name="connsiteX2" fmla="*/ 46754 w 48674"/>
                    <a:gd name="connsiteY2" fmla="*/ 52478 h 68424"/>
                    <a:gd name="connsiteX3" fmla="*/ 39121 w 48674"/>
                    <a:gd name="connsiteY3" fmla="*/ 52478 h 68424"/>
                    <a:gd name="connsiteX4" fmla="*/ 39121 w 48674"/>
                    <a:gd name="connsiteY4" fmla="*/ 66724 h 68424"/>
                    <a:gd name="connsiteX5" fmla="*/ 38912 w 48674"/>
                    <a:gd name="connsiteY5" fmla="*/ 67459 h 68424"/>
                    <a:gd name="connsiteX6" fmla="*/ 38180 w 48674"/>
                    <a:gd name="connsiteY6" fmla="*/ 67928 h 68424"/>
                    <a:gd name="connsiteX7" fmla="*/ 36821 w 48674"/>
                    <a:gd name="connsiteY7" fmla="*/ 68241 h 68424"/>
                    <a:gd name="connsiteX8" fmla="*/ 34677 w 48674"/>
                    <a:gd name="connsiteY8" fmla="*/ 68351 h 68424"/>
                    <a:gd name="connsiteX9" fmla="*/ 32586 w 48674"/>
                    <a:gd name="connsiteY9" fmla="*/ 68241 h 68424"/>
                    <a:gd name="connsiteX10" fmla="*/ 31227 w 48674"/>
                    <a:gd name="connsiteY10" fmla="*/ 67928 h 68424"/>
                    <a:gd name="connsiteX11" fmla="*/ 30547 w 48674"/>
                    <a:gd name="connsiteY11" fmla="*/ 67459 h 68424"/>
                    <a:gd name="connsiteX12" fmla="*/ 30390 w 48674"/>
                    <a:gd name="connsiteY12" fmla="*/ 66724 h 68424"/>
                    <a:gd name="connsiteX13" fmla="*/ 30390 w 48674"/>
                    <a:gd name="connsiteY13" fmla="*/ 52478 h 68424"/>
                    <a:gd name="connsiteX14" fmla="*/ 2471 w 48674"/>
                    <a:gd name="connsiteY14" fmla="*/ 52478 h 68424"/>
                    <a:gd name="connsiteX15" fmla="*/ 1426 w 48674"/>
                    <a:gd name="connsiteY15" fmla="*/ 52313 h 68424"/>
                    <a:gd name="connsiteX16" fmla="*/ 641 w 48674"/>
                    <a:gd name="connsiteY16" fmla="*/ 51743 h 68424"/>
                    <a:gd name="connsiteX17" fmla="*/ 171 w 48674"/>
                    <a:gd name="connsiteY17" fmla="*/ 50539 h 68424"/>
                    <a:gd name="connsiteX18" fmla="*/ 66 w 48674"/>
                    <a:gd name="connsiteY18" fmla="*/ 48490 h 68424"/>
                    <a:gd name="connsiteX19" fmla="*/ 118 w 48674"/>
                    <a:gd name="connsiteY19" fmla="*/ 46716 h 68424"/>
                    <a:gd name="connsiteX20" fmla="*/ 328 w 48674"/>
                    <a:gd name="connsiteY20" fmla="*/ 45301 h 68424"/>
                    <a:gd name="connsiteX21" fmla="*/ 746 w 48674"/>
                    <a:gd name="connsiteY21" fmla="*/ 44041 h 68424"/>
                    <a:gd name="connsiteX22" fmla="*/ 1373 w 48674"/>
                    <a:gd name="connsiteY22" fmla="*/ 42727 h 68424"/>
                    <a:gd name="connsiteX23" fmla="*/ 25737 w 48674"/>
                    <a:gd name="connsiteY23" fmla="*/ 1553 h 68424"/>
                    <a:gd name="connsiteX24" fmla="*/ 26469 w 48674"/>
                    <a:gd name="connsiteY24" fmla="*/ 818 h 68424"/>
                    <a:gd name="connsiteX25" fmla="*/ 27776 w 48674"/>
                    <a:gd name="connsiteY25" fmla="*/ 294 h 68424"/>
                    <a:gd name="connsiteX26" fmla="*/ 29710 w 48674"/>
                    <a:gd name="connsiteY26" fmla="*/ 27 h 68424"/>
                    <a:gd name="connsiteX27" fmla="*/ 32429 w 48674"/>
                    <a:gd name="connsiteY27" fmla="*/ -74 h 68424"/>
                    <a:gd name="connsiteX28" fmla="*/ 35409 w 48674"/>
                    <a:gd name="connsiteY28" fmla="*/ 82 h 68424"/>
                    <a:gd name="connsiteX29" fmla="*/ 37500 w 48674"/>
                    <a:gd name="connsiteY29" fmla="*/ 395 h 68424"/>
                    <a:gd name="connsiteX30" fmla="*/ 38703 w 48674"/>
                    <a:gd name="connsiteY30" fmla="*/ 974 h 68424"/>
                    <a:gd name="connsiteX31" fmla="*/ 39121 w 48674"/>
                    <a:gd name="connsiteY31" fmla="*/ 1755 h 68424"/>
                    <a:gd name="connsiteX32" fmla="*/ 39121 w 48674"/>
                    <a:gd name="connsiteY32" fmla="*/ 45034 h 68424"/>
                    <a:gd name="connsiteX33" fmla="*/ 46754 w 48674"/>
                    <a:gd name="connsiteY33" fmla="*/ 45034 h 68424"/>
                    <a:gd name="connsiteX34" fmla="*/ 48166 w 48674"/>
                    <a:gd name="connsiteY34" fmla="*/ 45981 h 68424"/>
                    <a:gd name="connsiteX35" fmla="*/ 48741 w 48674"/>
                    <a:gd name="connsiteY35" fmla="*/ 48756 h 68424"/>
                    <a:gd name="connsiteX36" fmla="*/ 30390 w 48674"/>
                    <a:gd name="connsiteY36" fmla="*/ 7839 h 68424"/>
                    <a:gd name="connsiteX37" fmla="*/ 30285 w 48674"/>
                    <a:gd name="connsiteY37" fmla="*/ 7839 h 68424"/>
                    <a:gd name="connsiteX38" fmla="*/ 8275 w 48674"/>
                    <a:gd name="connsiteY38" fmla="*/ 45034 h 68424"/>
                    <a:gd name="connsiteX39" fmla="*/ 30390 w 48674"/>
                    <a:gd name="connsiteY39" fmla="*/ 45034 h 6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8674" h="68424">
                      <a:moveTo>
                        <a:pt x="48741" y="48756"/>
                      </a:moveTo>
                      <a:cubicBezTo>
                        <a:pt x="48741" y="49905"/>
                        <a:pt x="48567" y="50815"/>
                        <a:pt x="48218" y="51477"/>
                      </a:cubicBezTo>
                      <a:cubicBezTo>
                        <a:pt x="47870" y="52139"/>
                        <a:pt x="47382" y="52478"/>
                        <a:pt x="46754" y="52478"/>
                      </a:cubicBezTo>
                      <a:lnTo>
                        <a:pt x="39121" y="52478"/>
                      </a:lnTo>
                      <a:lnTo>
                        <a:pt x="39121" y="66724"/>
                      </a:lnTo>
                      <a:cubicBezTo>
                        <a:pt x="39121" y="67000"/>
                        <a:pt x="39051" y="67248"/>
                        <a:pt x="38912" y="67459"/>
                      </a:cubicBezTo>
                      <a:cubicBezTo>
                        <a:pt x="38773" y="67634"/>
                        <a:pt x="38529" y="67790"/>
                        <a:pt x="38180" y="67928"/>
                      </a:cubicBezTo>
                      <a:cubicBezTo>
                        <a:pt x="37832" y="68066"/>
                        <a:pt x="37378" y="68176"/>
                        <a:pt x="36821" y="68241"/>
                      </a:cubicBezTo>
                      <a:cubicBezTo>
                        <a:pt x="36263" y="68314"/>
                        <a:pt x="35549" y="68351"/>
                        <a:pt x="34677" y="68351"/>
                      </a:cubicBezTo>
                      <a:cubicBezTo>
                        <a:pt x="33841" y="68351"/>
                        <a:pt x="33144" y="68314"/>
                        <a:pt x="32586" y="68241"/>
                      </a:cubicBezTo>
                      <a:cubicBezTo>
                        <a:pt x="32028" y="68176"/>
                        <a:pt x="31575" y="68066"/>
                        <a:pt x="31227" y="67928"/>
                      </a:cubicBezTo>
                      <a:cubicBezTo>
                        <a:pt x="30913" y="67790"/>
                        <a:pt x="30686" y="67634"/>
                        <a:pt x="30547" y="67459"/>
                      </a:cubicBezTo>
                      <a:cubicBezTo>
                        <a:pt x="30442" y="67248"/>
                        <a:pt x="30390" y="67000"/>
                        <a:pt x="30390" y="66724"/>
                      </a:cubicBezTo>
                      <a:lnTo>
                        <a:pt x="30390" y="52478"/>
                      </a:lnTo>
                      <a:lnTo>
                        <a:pt x="2471" y="52478"/>
                      </a:lnTo>
                      <a:cubicBezTo>
                        <a:pt x="2053" y="52478"/>
                        <a:pt x="1704" y="52423"/>
                        <a:pt x="1426" y="52313"/>
                      </a:cubicBezTo>
                      <a:cubicBezTo>
                        <a:pt x="1147" y="52212"/>
                        <a:pt x="885" y="52019"/>
                        <a:pt x="641" y="51743"/>
                      </a:cubicBezTo>
                      <a:cubicBezTo>
                        <a:pt x="432" y="51458"/>
                        <a:pt x="275" y="51063"/>
                        <a:pt x="171" y="50539"/>
                      </a:cubicBezTo>
                      <a:cubicBezTo>
                        <a:pt x="101" y="50015"/>
                        <a:pt x="66" y="49335"/>
                        <a:pt x="66" y="48490"/>
                      </a:cubicBezTo>
                      <a:cubicBezTo>
                        <a:pt x="66" y="47828"/>
                        <a:pt x="84" y="47231"/>
                        <a:pt x="118" y="46716"/>
                      </a:cubicBezTo>
                      <a:cubicBezTo>
                        <a:pt x="153" y="46183"/>
                        <a:pt x="223" y="45714"/>
                        <a:pt x="328" y="45301"/>
                      </a:cubicBezTo>
                      <a:cubicBezTo>
                        <a:pt x="432" y="44841"/>
                        <a:pt x="572" y="44427"/>
                        <a:pt x="746" y="44041"/>
                      </a:cubicBezTo>
                      <a:cubicBezTo>
                        <a:pt x="920" y="43619"/>
                        <a:pt x="1129" y="43187"/>
                        <a:pt x="1373" y="42727"/>
                      </a:cubicBezTo>
                      <a:lnTo>
                        <a:pt x="25737" y="1553"/>
                      </a:lnTo>
                      <a:cubicBezTo>
                        <a:pt x="25911" y="1268"/>
                        <a:pt x="26155" y="1029"/>
                        <a:pt x="26469" y="818"/>
                      </a:cubicBezTo>
                      <a:cubicBezTo>
                        <a:pt x="26817" y="606"/>
                        <a:pt x="27253" y="432"/>
                        <a:pt x="27776" y="294"/>
                      </a:cubicBezTo>
                      <a:cubicBezTo>
                        <a:pt x="28299" y="156"/>
                        <a:pt x="28944" y="64"/>
                        <a:pt x="29710" y="27"/>
                      </a:cubicBezTo>
                      <a:cubicBezTo>
                        <a:pt x="30477" y="-37"/>
                        <a:pt x="31383" y="-74"/>
                        <a:pt x="32429" y="-74"/>
                      </a:cubicBezTo>
                      <a:cubicBezTo>
                        <a:pt x="33579" y="-74"/>
                        <a:pt x="34573" y="-19"/>
                        <a:pt x="35409" y="82"/>
                      </a:cubicBezTo>
                      <a:cubicBezTo>
                        <a:pt x="36280" y="156"/>
                        <a:pt x="36978" y="257"/>
                        <a:pt x="37500" y="395"/>
                      </a:cubicBezTo>
                      <a:cubicBezTo>
                        <a:pt x="38023" y="533"/>
                        <a:pt x="38424" y="726"/>
                        <a:pt x="38703" y="974"/>
                      </a:cubicBezTo>
                      <a:cubicBezTo>
                        <a:pt x="38982" y="1185"/>
                        <a:pt x="39121" y="1443"/>
                        <a:pt x="39121" y="1755"/>
                      </a:cubicBezTo>
                      <a:lnTo>
                        <a:pt x="39121" y="45034"/>
                      </a:lnTo>
                      <a:lnTo>
                        <a:pt x="46754" y="45034"/>
                      </a:lnTo>
                      <a:cubicBezTo>
                        <a:pt x="47347" y="45034"/>
                        <a:pt x="47817" y="45346"/>
                        <a:pt x="48166" y="45981"/>
                      </a:cubicBezTo>
                      <a:cubicBezTo>
                        <a:pt x="48549" y="46569"/>
                        <a:pt x="48741" y="47497"/>
                        <a:pt x="48741" y="48756"/>
                      </a:cubicBezTo>
                      <a:close/>
                      <a:moveTo>
                        <a:pt x="30390" y="7839"/>
                      </a:moveTo>
                      <a:lnTo>
                        <a:pt x="30285" y="7839"/>
                      </a:lnTo>
                      <a:lnTo>
                        <a:pt x="8275" y="45034"/>
                      </a:lnTo>
                      <a:lnTo>
                        <a:pt x="30390" y="450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9" name="Forme libre : forme 28">
                <a:extLst>
                  <a:ext uri="{FF2B5EF4-FFF2-40B4-BE49-F238E27FC236}">
                    <a16:creationId xmlns:a16="http://schemas.microsoft.com/office/drawing/2014/main" id="{F5B4AF13-0E5A-2219-1218-761F0F1CBD23}"/>
                  </a:ext>
                </a:extLst>
              </p:cNvPr>
              <p:cNvSpPr/>
              <p:nvPr/>
            </p:nvSpPr>
            <p:spPr>
              <a:xfrm>
                <a:off x="1898882" y="2627145"/>
                <a:ext cx="684000" cy="221946"/>
              </a:xfrm>
              <a:custGeom>
                <a:avLst/>
                <a:gdLst>
                  <a:gd name="connsiteX0" fmla="*/ 66 w 589782"/>
                  <a:gd name="connsiteY0" fmla="*/ -74 h 221946"/>
                  <a:gd name="connsiteX1" fmla="*/ 66 w 589782"/>
                  <a:gd name="connsiteY1" fmla="*/ 221872 h 221946"/>
                  <a:gd name="connsiteX2" fmla="*/ 589849 w 589782"/>
                  <a:gd name="connsiteY2" fmla="*/ 221872 h 221946"/>
                  <a:gd name="connsiteX3" fmla="*/ 589849 w 589782"/>
                  <a:gd name="connsiteY3" fmla="*/ -74 h 221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782" h="221946">
                    <a:moveTo>
                      <a:pt x="66" y="-74"/>
                    </a:moveTo>
                    <a:lnTo>
                      <a:pt x="66" y="221872"/>
                    </a:lnTo>
                    <a:lnTo>
                      <a:pt x="589849" y="221872"/>
                    </a:lnTo>
                    <a:lnTo>
                      <a:pt x="589849" y="-74"/>
                    </a:lnTo>
                    <a:close/>
                  </a:path>
                </a:pathLst>
              </a:custGeom>
              <a:solidFill>
                <a:srgbClr val="E7E7E7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DC3B8770-647B-3C50-7353-666BFD2FC772}"/>
                  </a:ext>
                </a:extLst>
              </p:cNvPr>
              <p:cNvSpPr txBox="1"/>
              <p:nvPr/>
            </p:nvSpPr>
            <p:spPr>
              <a:xfrm>
                <a:off x="1901680" y="2626588"/>
                <a:ext cx="670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800" spc="0" baseline="0" dirty="0">
                    <a:ln/>
                    <a:solidFill>
                      <a:srgbClr val="000000"/>
                    </a:solidFill>
                    <a:ea typeface="Calibri"/>
                    <a:cs typeface="Calibri"/>
                    <a:sym typeface="Calibri"/>
                    <a:rtl val="0"/>
                  </a:rPr>
                  <a:t>Valeur</a:t>
                </a:r>
              </a:p>
            </p:txBody>
          </p:sp>
          <p:sp>
            <p:nvSpPr>
              <p:cNvPr id="35" name="Forme libre : forme 34">
                <a:extLst>
                  <a:ext uri="{FF2B5EF4-FFF2-40B4-BE49-F238E27FC236}">
                    <a16:creationId xmlns:a16="http://schemas.microsoft.com/office/drawing/2014/main" id="{A322ED4D-39AA-EF24-1D4F-E35C787B2504}"/>
                  </a:ext>
                </a:extLst>
              </p:cNvPr>
              <p:cNvSpPr/>
              <p:nvPr/>
            </p:nvSpPr>
            <p:spPr>
              <a:xfrm>
                <a:off x="1846779" y="2310497"/>
                <a:ext cx="43860" cy="360285"/>
              </a:xfrm>
              <a:custGeom>
                <a:avLst/>
                <a:gdLst>
                  <a:gd name="connsiteX0" fmla="*/ 32408 w 43860"/>
                  <a:gd name="connsiteY0" fmla="*/ 2320 h 360285"/>
                  <a:gd name="connsiteX1" fmla="*/ 25255 w 43860"/>
                  <a:gd name="connsiteY1" fmla="*/ 22737 h 360285"/>
                  <a:gd name="connsiteX2" fmla="*/ 18722 w 43860"/>
                  <a:gd name="connsiteY2" fmla="*/ 44090 h 360285"/>
                  <a:gd name="connsiteX3" fmla="*/ 12966 w 43860"/>
                  <a:gd name="connsiteY3" fmla="*/ 66376 h 360285"/>
                  <a:gd name="connsiteX4" fmla="*/ 8301 w 43860"/>
                  <a:gd name="connsiteY4" fmla="*/ 89132 h 360285"/>
                  <a:gd name="connsiteX5" fmla="*/ 4569 w 43860"/>
                  <a:gd name="connsiteY5" fmla="*/ 112044 h 360285"/>
                  <a:gd name="connsiteX6" fmla="*/ 1925 w 43860"/>
                  <a:gd name="connsiteY6" fmla="*/ 135111 h 360285"/>
                  <a:gd name="connsiteX7" fmla="*/ 369 w 43860"/>
                  <a:gd name="connsiteY7" fmla="*/ 158022 h 360285"/>
                  <a:gd name="connsiteX8" fmla="*/ -98 w 43860"/>
                  <a:gd name="connsiteY8" fmla="*/ 180623 h 360285"/>
                  <a:gd name="connsiteX9" fmla="*/ 836 w 43860"/>
                  <a:gd name="connsiteY9" fmla="*/ 203845 h 360285"/>
                  <a:gd name="connsiteX10" fmla="*/ 3324 w 43860"/>
                  <a:gd name="connsiteY10" fmla="*/ 228002 h 360285"/>
                  <a:gd name="connsiteX11" fmla="*/ 6590 w 43860"/>
                  <a:gd name="connsiteY11" fmla="*/ 252628 h 360285"/>
                  <a:gd name="connsiteX12" fmla="*/ 11100 w 43860"/>
                  <a:gd name="connsiteY12" fmla="*/ 276942 h 360285"/>
                  <a:gd name="connsiteX13" fmla="*/ 16546 w 43860"/>
                  <a:gd name="connsiteY13" fmla="*/ 300632 h 360285"/>
                  <a:gd name="connsiteX14" fmla="*/ 22765 w 43860"/>
                  <a:gd name="connsiteY14" fmla="*/ 322921 h 360285"/>
                  <a:gd name="connsiteX15" fmla="*/ 28676 w 43860"/>
                  <a:gd name="connsiteY15" fmla="*/ 340534 h 360285"/>
                  <a:gd name="connsiteX16" fmla="*/ 33498 w 43860"/>
                  <a:gd name="connsiteY16" fmla="*/ 342871 h 360285"/>
                  <a:gd name="connsiteX17" fmla="*/ 35830 w 43860"/>
                  <a:gd name="connsiteY17" fmla="*/ 338195 h 360285"/>
                  <a:gd name="connsiteX18" fmla="*/ 30076 w 43860"/>
                  <a:gd name="connsiteY18" fmla="*/ 320896 h 360285"/>
                  <a:gd name="connsiteX19" fmla="*/ 23855 w 43860"/>
                  <a:gd name="connsiteY19" fmla="*/ 298918 h 360285"/>
                  <a:gd name="connsiteX20" fmla="*/ 18412 w 43860"/>
                  <a:gd name="connsiteY20" fmla="*/ 275539 h 360285"/>
                  <a:gd name="connsiteX21" fmla="*/ 13901 w 43860"/>
                  <a:gd name="connsiteY21" fmla="*/ 251538 h 360285"/>
                  <a:gd name="connsiteX22" fmla="*/ 10634 w 43860"/>
                  <a:gd name="connsiteY22" fmla="*/ 227224 h 360285"/>
                  <a:gd name="connsiteX23" fmla="*/ 8301 w 43860"/>
                  <a:gd name="connsiteY23" fmla="*/ 203534 h 360285"/>
                  <a:gd name="connsiteX24" fmla="*/ 7368 w 43860"/>
                  <a:gd name="connsiteY24" fmla="*/ 180778 h 360285"/>
                  <a:gd name="connsiteX25" fmla="*/ 7679 w 43860"/>
                  <a:gd name="connsiteY25" fmla="*/ 158489 h 360285"/>
                  <a:gd name="connsiteX26" fmla="*/ 9234 w 43860"/>
                  <a:gd name="connsiteY26" fmla="*/ 135891 h 360285"/>
                  <a:gd name="connsiteX27" fmla="*/ 11879 w 43860"/>
                  <a:gd name="connsiteY27" fmla="*/ 113136 h 360285"/>
                  <a:gd name="connsiteX28" fmla="*/ 15611 w 43860"/>
                  <a:gd name="connsiteY28" fmla="*/ 90535 h 360285"/>
                  <a:gd name="connsiteX29" fmla="*/ 20278 w 43860"/>
                  <a:gd name="connsiteY29" fmla="*/ 68091 h 360285"/>
                  <a:gd name="connsiteX30" fmla="*/ 25721 w 43860"/>
                  <a:gd name="connsiteY30" fmla="*/ 46427 h 360285"/>
                  <a:gd name="connsiteX31" fmla="*/ 32253 w 43860"/>
                  <a:gd name="connsiteY31" fmla="*/ 25074 h 360285"/>
                  <a:gd name="connsiteX32" fmla="*/ 39407 w 43860"/>
                  <a:gd name="connsiteY32" fmla="*/ 4657 h 360285"/>
                  <a:gd name="connsiteX33" fmla="*/ 37075 w 43860"/>
                  <a:gd name="connsiteY33" fmla="*/ -19 h 360285"/>
                  <a:gd name="connsiteX34" fmla="*/ 32408 w 43860"/>
                  <a:gd name="connsiteY34" fmla="*/ 2320 h 360285"/>
                  <a:gd name="connsiteX35" fmla="*/ 32253 w 43860"/>
                  <a:gd name="connsiteY35" fmla="*/ 339442 h 360285"/>
                  <a:gd name="connsiteX36" fmla="*/ 9234 w 43860"/>
                  <a:gd name="connsiteY36" fmla="*/ 332740 h 360285"/>
                  <a:gd name="connsiteX37" fmla="*/ 40807 w 43860"/>
                  <a:gd name="connsiteY37" fmla="*/ 360014 h 360285"/>
                  <a:gd name="connsiteX38" fmla="*/ 43763 w 43860"/>
                  <a:gd name="connsiteY38" fmla="*/ 318401 h 36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3860" h="360285">
                    <a:moveTo>
                      <a:pt x="32408" y="2320"/>
                    </a:moveTo>
                    <a:lnTo>
                      <a:pt x="25255" y="22737"/>
                    </a:lnTo>
                    <a:lnTo>
                      <a:pt x="18722" y="44090"/>
                    </a:lnTo>
                    <a:lnTo>
                      <a:pt x="12966" y="66376"/>
                    </a:lnTo>
                    <a:lnTo>
                      <a:pt x="8301" y="89132"/>
                    </a:lnTo>
                    <a:lnTo>
                      <a:pt x="4569" y="112044"/>
                    </a:lnTo>
                    <a:lnTo>
                      <a:pt x="1925" y="135111"/>
                    </a:lnTo>
                    <a:lnTo>
                      <a:pt x="369" y="158022"/>
                    </a:lnTo>
                    <a:lnTo>
                      <a:pt x="-98" y="180623"/>
                    </a:lnTo>
                    <a:lnTo>
                      <a:pt x="836" y="203845"/>
                    </a:lnTo>
                    <a:lnTo>
                      <a:pt x="3324" y="228002"/>
                    </a:lnTo>
                    <a:lnTo>
                      <a:pt x="6590" y="252628"/>
                    </a:lnTo>
                    <a:lnTo>
                      <a:pt x="11100" y="276942"/>
                    </a:lnTo>
                    <a:lnTo>
                      <a:pt x="16546" y="300632"/>
                    </a:lnTo>
                    <a:lnTo>
                      <a:pt x="22765" y="322921"/>
                    </a:lnTo>
                    <a:lnTo>
                      <a:pt x="28676" y="340534"/>
                    </a:lnTo>
                    <a:cubicBezTo>
                      <a:pt x="29453" y="342560"/>
                      <a:pt x="31477" y="343651"/>
                      <a:pt x="33498" y="342871"/>
                    </a:cubicBezTo>
                    <a:cubicBezTo>
                      <a:pt x="35364" y="342248"/>
                      <a:pt x="36454" y="340065"/>
                      <a:pt x="35830" y="338195"/>
                    </a:cubicBezTo>
                    <a:lnTo>
                      <a:pt x="30076" y="320896"/>
                    </a:lnTo>
                    <a:lnTo>
                      <a:pt x="23855" y="298918"/>
                    </a:lnTo>
                    <a:lnTo>
                      <a:pt x="18412" y="275539"/>
                    </a:lnTo>
                    <a:lnTo>
                      <a:pt x="13901" y="251538"/>
                    </a:lnTo>
                    <a:lnTo>
                      <a:pt x="10634" y="227224"/>
                    </a:lnTo>
                    <a:lnTo>
                      <a:pt x="8301" y="203534"/>
                    </a:lnTo>
                    <a:lnTo>
                      <a:pt x="7368" y="180778"/>
                    </a:lnTo>
                    <a:lnTo>
                      <a:pt x="7679" y="158489"/>
                    </a:lnTo>
                    <a:lnTo>
                      <a:pt x="9234" y="135891"/>
                    </a:lnTo>
                    <a:lnTo>
                      <a:pt x="11879" y="113136"/>
                    </a:lnTo>
                    <a:lnTo>
                      <a:pt x="15611" y="90535"/>
                    </a:lnTo>
                    <a:lnTo>
                      <a:pt x="20278" y="68091"/>
                    </a:lnTo>
                    <a:lnTo>
                      <a:pt x="25721" y="46427"/>
                    </a:lnTo>
                    <a:lnTo>
                      <a:pt x="32253" y="25074"/>
                    </a:lnTo>
                    <a:lnTo>
                      <a:pt x="39407" y="4657"/>
                    </a:lnTo>
                    <a:cubicBezTo>
                      <a:pt x="40186" y="2787"/>
                      <a:pt x="39096" y="606"/>
                      <a:pt x="37075" y="-19"/>
                    </a:cubicBezTo>
                    <a:cubicBezTo>
                      <a:pt x="35209" y="-797"/>
                      <a:pt x="33032" y="292"/>
                      <a:pt x="32408" y="2320"/>
                    </a:cubicBezTo>
                    <a:close/>
                    <a:moveTo>
                      <a:pt x="32253" y="339442"/>
                    </a:moveTo>
                    <a:lnTo>
                      <a:pt x="9234" y="332740"/>
                    </a:lnTo>
                    <a:lnTo>
                      <a:pt x="40807" y="360014"/>
                    </a:lnTo>
                    <a:lnTo>
                      <a:pt x="43763" y="318401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39" name="Graphique 6">
                <a:extLst>
                  <a:ext uri="{FF2B5EF4-FFF2-40B4-BE49-F238E27FC236}">
                    <a16:creationId xmlns:a16="http://schemas.microsoft.com/office/drawing/2014/main" id="{663DBD60-E2C5-12A0-666D-180ECCC6F680}"/>
                  </a:ext>
                </a:extLst>
              </p:cNvPr>
              <p:cNvGrpSpPr/>
              <p:nvPr/>
            </p:nvGrpSpPr>
            <p:grpSpPr>
              <a:xfrm>
                <a:off x="1522547" y="2052592"/>
                <a:ext cx="454104" cy="55006"/>
                <a:chOff x="1522547" y="2052592"/>
                <a:chExt cx="454104" cy="55006"/>
              </a:xfrm>
              <a:solidFill>
                <a:srgbClr val="000000"/>
              </a:solidFill>
            </p:grpSpPr>
            <p:sp>
              <p:nvSpPr>
                <p:cNvPr id="40" name="Forme libre : forme 39">
                  <a:extLst>
                    <a:ext uri="{FF2B5EF4-FFF2-40B4-BE49-F238E27FC236}">
                      <a16:creationId xmlns:a16="http://schemas.microsoft.com/office/drawing/2014/main" id="{AF9A1559-4155-E570-46E7-AE31EEA2E0BA}"/>
                    </a:ext>
                  </a:extLst>
                </p:cNvPr>
                <p:cNvSpPr/>
                <p:nvPr/>
              </p:nvSpPr>
              <p:spPr>
                <a:xfrm>
                  <a:off x="1522547" y="2069071"/>
                  <a:ext cx="24766" cy="38527"/>
                </a:xfrm>
                <a:custGeom>
                  <a:avLst/>
                  <a:gdLst>
                    <a:gd name="connsiteX0" fmla="*/ 24832 w 24766"/>
                    <a:gd name="connsiteY0" fmla="*/ 27195 h 38527"/>
                    <a:gd name="connsiteX1" fmla="*/ 23821 w 24766"/>
                    <a:gd name="connsiteY1" fmla="*/ 31993 h 38527"/>
                    <a:gd name="connsiteX2" fmla="*/ 21022 w 24766"/>
                    <a:gd name="connsiteY2" fmla="*/ 35531 h 38527"/>
                    <a:gd name="connsiteX3" fmla="*/ 16668 w 24766"/>
                    <a:gd name="connsiteY3" fmla="*/ 37718 h 38527"/>
                    <a:gd name="connsiteX4" fmla="*/ 11108 w 24766"/>
                    <a:gd name="connsiteY4" fmla="*/ 38454 h 38527"/>
                    <a:gd name="connsiteX5" fmla="*/ 7531 w 24766"/>
                    <a:gd name="connsiteY5" fmla="*/ 38141 h 38527"/>
                    <a:gd name="connsiteX6" fmla="*/ 4499 w 24766"/>
                    <a:gd name="connsiteY6" fmla="*/ 37443 h 38527"/>
                    <a:gd name="connsiteX7" fmla="*/ 2243 w 24766"/>
                    <a:gd name="connsiteY7" fmla="*/ 36505 h 38527"/>
                    <a:gd name="connsiteX8" fmla="*/ 883 w 24766"/>
                    <a:gd name="connsiteY8" fmla="*/ 35614 h 38527"/>
                    <a:gd name="connsiteX9" fmla="*/ 261 w 24766"/>
                    <a:gd name="connsiteY9" fmla="*/ 34520 h 38527"/>
                    <a:gd name="connsiteX10" fmla="*/ 66 w 24766"/>
                    <a:gd name="connsiteY10" fmla="*/ 32608 h 38527"/>
                    <a:gd name="connsiteX11" fmla="*/ 144 w 24766"/>
                    <a:gd name="connsiteY11" fmla="*/ 31368 h 38527"/>
                    <a:gd name="connsiteX12" fmla="*/ 339 w 24766"/>
                    <a:gd name="connsiteY12" fmla="*/ 30550 h 38527"/>
                    <a:gd name="connsiteX13" fmla="*/ 650 w 24766"/>
                    <a:gd name="connsiteY13" fmla="*/ 30118 h 38527"/>
                    <a:gd name="connsiteX14" fmla="*/ 1156 w 24766"/>
                    <a:gd name="connsiteY14" fmla="*/ 29961 h 38527"/>
                    <a:gd name="connsiteX15" fmla="*/ 2399 w 24766"/>
                    <a:gd name="connsiteY15" fmla="*/ 30504 h 38527"/>
                    <a:gd name="connsiteX16" fmla="*/ 4460 w 24766"/>
                    <a:gd name="connsiteY16" fmla="*/ 31634 h 38527"/>
                    <a:gd name="connsiteX17" fmla="*/ 7376 w 24766"/>
                    <a:gd name="connsiteY17" fmla="*/ 32811 h 38527"/>
                    <a:gd name="connsiteX18" fmla="*/ 11225 w 24766"/>
                    <a:gd name="connsiteY18" fmla="*/ 33316 h 38527"/>
                    <a:gd name="connsiteX19" fmla="*/ 14180 w 24766"/>
                    <a:gd name="connsiteY19" fmla="*/ 32958 h 38527"/>
                    <a:gd name="connsiteX20" fmla="*/ 16474 w 24766"/>
                    <a:gd name="connsiteY20" fmla="*/ 31947 h 38527"/>
                    <a:gd name="connsiteX21" fmla="*/ 17951 w 24766"/>
                    <a:gd name="connsiteY21" fmla="*/ 30200 h 38527"/>
                    <a:gd name="connsiteX22" fmla="*/ 18495 w 24766"/>
                    <a:gd name="connsiteY22" fmla="*/ 27700 h 38527"/>
                    <a:gd name="connsiteX23" fmla="*/ 17718 w 24766"/>
                    <a:gd name="connsiteY23" fmla="*/ 25210 h 38527"/>
                    <a:gd name="connsiteX24" fmla="*/ 15735 w 24766"/>
                    <a:gd name="connsiteY24" fmla="*/ 23418 h 38527"/>
                    <a:gd name="connsiteX25" fmla="*/ 12936 w 24766"/>
                    <a:gd name="connsiteY25" fmla="*/ 22057 h 38527"/>
                    <a:gd name="connsiteX26" fmla="*/ 9709 w 24766"/>
                    <a:gd name="connsiteY26" fmla="*/ 20771 h 38527"/>
                    <a:gd name="connsiteX27" fmla="*/ 6482 w 24766"/>
                    <a:gd name="connsiteY27" fmla="*/ 19291 h 38527"/>
                    <a:gd name="connsiteX28" fmla="*/ 3682 w 24766"/>
                    <a:gd name="connsiteY28" fmla="*/ 17223 h 38527"/>
                    <a:gd name="connsiteX29" fmla="*/ 1661 w 24766"/>
                    <a:gd name="connsiteY29" fmla="*/ 14337 h 38527"/>
                    <a:gd name="connsiteX30" fmla="*/ 922 w 24766"/>
                    <a:gd name="connsiteY30" fmla="*/ 10330 h 38527"/>
                    <a:gd name="connsiteX31" fmla="*/ 1700 w 24766"/>
                    <a:gd name="connsiteY31" fmla="*/ 6387 h 38527"/>
                    <a:gd name="connsiteX32" fmla="*/ 4110 w 24766"/>
                    <a:gd name="connsiteY32" fmla="*/ 3079 h 38527"/>
                    <a:gd name="connsiteX33" fmla="*/ 8076 w 24766"/>
                    <a:gd name="connsiteY33" fmla="*/ 781 h 38527"/>
                    <a:gd name="connsiteX34" fmla="*/ 13675 w 24766"/>
                    <a:gd name="connsiteY34" fmla="*/ -74 h 38527"/>
                    <a:gd name="connsiteX35" fmla="*/ 16474 w 24766"/>
                    <a:gd name="connsiteY35" fmla="*/ 156 h 38527"/>
                    <a:gd name="connsiteX36" fmla="*/ 19001 w 24766"/>
                    <a:gd name="connsiteY36" fmla="*/ 744 h 38527"/>
                    <a:gd name="connsiteX37" fmla="*/ 20906 w 24766"/>
                    <a:gd name="connsiteY37" fmla="*/ 1516 h 38527"/>
                    <a:gd name="connsiteX38" fmla="*/ 22111 w 24766"/>
                    <a:gd name="connsiteY38" fmla="*/ 2224 h 38527"/>
                    <a:gd name="connsiteX39" fmla="*/ 22656 w 24766"/>
                    <a:gd name="connsiteY39" fmla="*/ 2766 h 38527"/>
                    <a:gd name="connsiteX40" fmla="*/ 22850 w 24766"/>
                    <a:gd name="connsiteY40" fmla="*/ 3308 h 38527"/>
                    <a:gd name="connsiteX41" fmla="*/ 22966 w 24766"/>
                    <a:gd name="connsiteY41" fmla="*/ 4016 h 38527"/>
                    <a:gd name="connsiteX42" fmla="*/ 23044 w 24766"/>
                    <a:gd name="connsiteY42" fmla="*/ 5064 h 38527"/>
                    <a:gd name="connsiteX43" fmla="*/ 22966 w 24766"/>
                    <a:gd name="connsiteY43" fmla="*/ 6231 h 38527"/>
                    <a:gd name="connsiteX44" fmla="*/ 22772 w 24766"/>
                    <a:gd name="connsiteY44" fmla="*/ 7012 h 38527"/>
                    <a:gd name="connsiteX45" fmla="*/ 22461 w 24766"/>
                    <a:gd name="connsiteY45" fmla="*/ 7481 h 38527"/>
                    <a:gd name="connsiteX46" fmla="*/ 22034 w 24766"/>
                    <a:gd name="connsiteY46" fmla="*/ 7600 h 38527"/>
                    <a:gd name="connsiteX47" fmla="*/ 21023 w 24766"/>
                    <a:gd name="connsiteY47" fmla="*/ 7168 h 38527"/>
                    <a:gd name="connsiteX48" fmla="*/ 19312 w 24766"/>
                    <a:gd name="connsiteY48" fmla="*/ 6277 h 38527"/>
                    <a:gd name="connsiteX49" fmla="*/ 16823 w 24766"/>
                    <a:gd name="connsiteY49" fmla="*/ 5340 h 38527"/>
                    <a:gd name="connsiteX50" fmla="*/ 13597 w 24766"/>
                    <a:gd name="connsiteY50" fmla="*/ 4908 h 38527"/>
                    <a:gd name="connsiteX51" fmla="*/ 10720 w 24766"/>
                    <a:gd name="connsiteY51" fmla="*/ 5303 h 38527"/>
                    <a:gd name="connsiteX52" fmla="*/ 8659 w 24766"/>
                    <a:gd name="connsiteY52" fmla="*/ 6350 h 38527"/>
                    <a:gd name="connsiteX53" fmla="*/ 7454 w 24766"/>
                    <a:gd name="connsiteY53" fmla="*/ 7950 h 38527"/>
                    <a:gd name="connsiteX54" fmla="*/ 7065 w 24766"/>
                    <a:gd name="connsiteY54" fmla="*/ 9972 h 38527"/>
                    <a:gd name="connsiteX55" fmla="*/ 7843 w 24766"/>
                    <a:gd name="connsiteY55" fmla="*/ 12545 h 38527"/>
                    <a:gd name="connsiteX56" fmla="*/ 9864 w 24766"/>
                    <a:gd name="connsiteY56" fmla="*/ 14337 h 38527"/>
                    <a:gd name="connsiteX57" fmla="*/ 12703 w 24766"/>
                    <a:gd name="connsiteY57" fmla="*/ 15743 h 38527"/>
                    <a:gd name="connsiteX58" fmla="*/ 15929 w 24766"/>
                    <a:gd name="connsiteY58" fmla="*/ 17030 h 38527"/>
                    <a:gd name="connsiteX59" fmla="*/ 19195 w 24766"/>
                    <a:gd name="connsiteY59" fmla="*/ 18510 h 38527"/>
                    <a:gd name="connsiteX60" fmla="*/ 22072 w 24766"/>
                    <a:gd name="connsiteY60" fmla="*/ 20495 h 38527"/>
                    <a:gd name="connsiteX61" fmla="*/ 24055 w 24766"/>
                    <a:gd name="connsiteY61" fmla="*/ 23298 h 38527"/>
                    <a:gd name="connsiteX62" fmla="*/ 24833 w 24766"/>
                    <a:gd name="connsiteY62" fmla="*/ 2719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4766" h="38527">
                      <a:moveTo>
                        <a:pt x="24832" y="27195"/>
                      </a:moveTo>
                      <a:cubicBezTo>
                        <a:pt x="24832" y="28987"/>
                        <a:pt x="24495" y="30586"/>
                        <a:pt x="23821" y="31993"/>
                      </a:cubicBezTo>
                      <a:cubicBezTo>
                        <a:pt x="23174" y="33390"/>
                        <a:pt x="22240" y="34575"/>
                        <a:pt x="21022" y="35531"/>
                      </a:cubicBezTo>
                      <a:cubicBezTo>
                        <a:pt x="19804" y="36496"/>
                        <a:pt x="18352" y="37222"/>
                        <a:pt x="16668" y="37718"/>
                      </a:cubicBezTo>
                      <a:cubicBezTo>
                        <a:pt x="14983" y="38205"/>
                        <a:pt x="13130" y="38454"/>
                        <a:pt x="11108" y="38454"/>
                      </a:cubicBezTo>
                      <a:cubicBezTo>
                        <a:pt x="9864" y="38454"/>
                        <a:pt x="8672" y="38352"/>
                        <a:pt x="7531" y="38141"/>
                      </a:cubicBezTo>
                      <a:cubicBezTo>
                        <a:pt x="6417" y="37966"/>
                        <a:pt x="5406" y="37728"/>
                        <a:pt x="4499" y="37443"/>
                      </a:cubicBezTo>
                      <a:cubicBezTo>
                        <a:pt x="3617" y="37130"/>
                        <a:pt x="2866" y="36818"/>
                        <a:pt x="2243" y="36505"/>
                      </a:cubicBezTo>
                      <a:cubicBezTo>
                        <a:pt x="1622" y="36174"/>
                        <a:pt x="1169" y="35871"/>
                        <a:pt x="883" y="35614"/>
                      </a:cubicBezTo>
                      <a:cubicBezTo>
                        <a:pt x="598" y="35356"/>
                        <a:pt x="391" y="34989"/>
                        <a:pt x="261" y="34520"/>
                      </a:cubicBezTo>
                      <a:cubicBezTo>
                        <a:pt x="131" y="34051"/>
                        <a:pt x="66" y="33417"/>
                        <a:pt x="66" y="32608"/>
                      </a:cubicBezTo>
                      <a:cubicBezTo>
                        <a:pt x="66" y="32121"/>
                        <a:pt x="93" y="31708"/>
                        <a:pt x="144" y="31368"/>
                      </a:cubicBezTo>
                      <a:cubicBezTo>
                        <a:pt x="196" y="31028"/>
                        <a:pt x="262" y="30752"/>
                        <a:pt x="339" y="30550"/>
                      </a:cubicBezTo>
                      <a:cubicBezTo>
                        <a:pt x="417" y="30338"/>
                        <a:pt x="520" y="30200"/>
                        <a:pt x="650" y="30118"/>
                      </a:cubicBezTo>
                      <a:cubicBezTo>
                        <a:pt x="805" y="30017"/>
                        <a:pt x="974" y="29961"/>
                        <a:pt x="1156" y="29961"/>
                      </a:cubicBezTo>
                      <a:cubicBezTo>
                        <a:pt x="1440" y="29961"/>
                        <a:pt x="1856" y="30145"/>
                        <a:pt x="2399" y="30504"/>
                      </a:cubicBezTo>
                      <a:cubicBezTo>
                        <a:pt x="2970" y="30844"/>
                        <a:pt x="3657" y="31221"/>
                        <a:pt x="4460" y="31634"/>
                      </a:cubicBezTo>
                      <a:cubicBezTo>
                        <a:pt x="5289" y="32057"/>
                        <a:pt x="6262" y="32443"/>
                        <a:pt x="7376" y="32811"/>
                      </a:cubicBezTo>
                      <a:cubicBezTo>
                        <a:pt x="8490" y="33141"/>
                        <a:pt x="9773" y="33316"/>
                        <a:pt x="11225" y="33316"/>
                      </a:cubicBezTo>
                      <a:cubicBezTo>
                        <a:pt x="12314" y="33316"/>
                        <a:pt x="13299" y="33197"/>
                        <a:pt x="14180" y="32958"/>
                      </a:cubicBezTo>
                      <a:cubicBezTo>
                        <a:pt x="15061" y="32728"/>
                        <a:pt x="15826" y="32388"/>
                        <a:pt x="16474" y="31947"/>
                      </a:cubicBezTo>
                      <a:cubicBezTo>
                        <a:pt x="17121" y="31478"/>
                        <a:pt x="17614" y="30899"/>
                        <a:pt x="17951" y="30200"/>
                      </a:cubicBezTo>
                      <a:cubicBezTo>
                        <a:pt x="18314" y="29493"/>
                        <a:pt x="18495" y="28666"/>
                        <a:pt x="18495" y="27700"/>
                      </a:cubicBezTo>
                      <a:cubicBezTo>
                        <a:pt x="18495" y="26717"/>
                        <a:pt x="18236" y="25881"/>
                        <a:pt x="17718" y="25210"/>
                      </a:cubicBezTo>
                      <a:cubicBezTo>
                        <a:pt x="17225" y="24530"/>
                        <a:pt x="16565" y="23932"/>
                        <a:pt x="15735" y="23418"/>
                      </a:cubicBezTo>
                      <a:cubicBezTo>
                        <a:pt x="14906" y="22894"/>
                        <a:pt x="13973" y="22443"/>
                        <a:pt x="12936" y="22057"/>
                      </a:cubicBezTo>
                      <a:cubicBezTo>
                        <a:pt x="11899" y="21635"/>
                        <a:pt x="10823" y="21212"/>
                        <a:pt x="9709" y="20771"/>
                      </a:cubicBezTo>
                      <a:cubicBezTo>
                        <a:pt x="8620" y="20330"/>
                        <a:pt x="7545" y="19833"/>
                        <a:pt x="6482" y="19291"/>
                      </a:cubicBezTo>
                      <a:cubicBezTo>
                        <a:pt x="5445" y="18712"/>
                        <a:pt x="4512" y="18023"/>
                        <a:pt x="3682" y="17223"/>
                      </a:cubicBezTo>
                      <a:cubicBezTo>
                        <a:pt x="2853" y="16414"/>
                        <a:pt x="2179" y="15458"/>
                        <a:pt x="1661" y="14337"/>
                      </a:cubicBezTo>
                      <a:cubicBezTo>
                        <a:pt x="1169" y="13225"/>
                        <a:pt x="922" y="11883"/>
                        <a:pt x="922" y="10330"/>
                      </a:cubicBezTo>
                      <a:cubicBezTo>
                        <a:pt x="922" y="8951"/>
                        <a:pt x="1181" y="7637"/>
                        <a:pt x="1700" y="6387"/>
                      </a:cubicBezTo>
                      <a:cubicBezTo>
                        <a:pt x="2244" y="5119"/>
                        <a:pt x="3048" y="4016"/>
                        <a:pt x="4110" y="3079"/>
                      </a:cubicBezTo>
                      <a:cubicBezTo>
                        <a:pt x="5173" y="2123"/>
                        <a:pt x="6494" y="1351"/>
                        <a:pt x="8076" y="781"/>
                      </a:cubicBezTo>
                      <a:cubicBezTo>
                        <a:pt x="9682" y="211"/>
                        <a:pt x="11549" y="-74"/>
                        <a:pt x="13675" y="-74"/>
                      </a:cubicBezTo>
                      <a:cubicBezTo>
                        <a:pt x="14608" y="-74"/>
                        <a:pt x="15540" y="0"/>
                        <a:pt x="16474" y="156"/>
                      </a:cubicBezTo>
                      <a:cubicBezTo>
                        <a:pt x="17407" y="312"/>
                        <a:pt x="18250" y="505"/>
                        <a:pt x="19001" y="744"/>
                      </a:cubicBezTo>
                      <a:cubicBezTo>
                        <a:pt x="19753" y="974"/>
                        <a:pt x="20387" y="1231"/>
                        <a:pt x="20906" y="1516"/>
                      </a:cubicBezTo>
                      <a:cubicBezTo>
                        <a:pt x="21450" y="1783"/>
                        <a:pt x="21852" y="2012"/>
                        <a:pt x="22111" y="2224"/>
                      </a:cubicBezTo>
                      <a:cubicBezTo>
                        <a:pt x="22396" y="2426"/>
                        <a:pt x="22578" y="2610"/>
                        <a:pt x="22656" y="2766"/>
                      </a:cubicBezTo>
                      <a:cubicBezTo>
                        <a:pt x="22759" y="2922"/>
                        <a:pt x="22824" y="3106"/>
                        <a:pt x="22850" y="3308"/>
                      </a:cubicBezTo>
                      <a:cubicBezTo>
                        <a:pt x="22901" y="3492"/>
                        <a:pt x="22941" y="3731"/>
                        <a:pt x="22966" y="4016"/>
                      </a:cubicBezTo>
                      <a:cubicBezTo>
                        <a:pt x="23019" y="4301"/>
                        <a:pt x="23044" y="4650"/>
                        <a:pt x="23044" y="5064"/>
                      </a:cubicBezTo>
                      <a:cubicBezTo>
                        <a:pt x="23044" y="5505"/>
                        <a:pt x="23019" y="5900"/>
                        <a:pt x="22966" y="6231"/>
                      </a:cubicBezTo>
                      <a:cubicBezTo>
                        <a:pt x="22941" y="6543"/>
                        <a:pt x="22876" y="6810"/>
                        <a:pt x="22772" y="7012"/>
                      </a:cubicBezTo>
                      <a:cubicBezTo>
                        <a:pt x="22694" y="7224"/>
                        <a:pt x="22590" y="7380"/>
                        <a:pt x="22461" y="7481"/>
                      </a:cubicBezTo>
                      <a:cubicBezTo>
                        <a:pt x="22332" y="7554"/>
                        <a:pt x="22189" y="7600"/>
                        <a:pt x="22034" y="7600"/>
                      </a:cubicBezTo>
                      <a:cubicBezTo>
                        <a:pt x="21800" y="7600"/>
                        <a:pt x="21463" y="7453"/>
                        <a:pt x="21023" y="7168"/>
                      </a:cubicBezTo>
                      <a:cubicBezTo>
                        <a:pt x="20582" y="6884"/>
                        <a:pt x="20011" y="6589"/>
                        <a:pt x="19312" y="6277"/>
                      </a:cubicBezTo>
                      <a:cubicBezTo>
                        <a:pt x="18612" y="5937"/>
                        <a:pt x="17783" y="5624"/>
                        <a:pt x="16823" y="5340"/>
                      </a:cubicBezTo>
                      <a:cubicBezTo>
                        <a:pt x="15891" y="5055"/>
                        <a:pt x="14815" y="4908"/>
                        <a:pt x="13597" y="4908"/>
                      </a:cubicBezTo>
                      <a:cubicBezTo>
                        <a:pt x="12508" y="4908"/>
                        <a:pt x="11549" y="5036"/>
                        <a:pt x="10720" y="5303"/>
                      </a:cubicBezTo>
                      <a:cubicBezTo>
                        <a:pt x="9891" y="5532"/>
                        <a:pt x="9204" y="5882"/>
                        <a:pt x="8659" y="6350"/>
                      </a:cubicBezTo>
                      <a:cubicBezTo>
                        <a:pt x="8141" y="6792"/>
                        <a:pt x="7739" y="7325"/>
                        <a:pt x="7454" y="7950"/>
                      </a:cubicBezTo>
                      <a:cubicBezTo>
                        <a:pt x="7195" y="8575"/>
                        <a:pt x="7065" y="9246"/>
                        <a:pt x="7065" y="9972"/>
                      </a:cubicBezTo>
                      <a:cubicBezTo>
                        <a:pt x="7065" y="10992"/>
                        <a:pt x="7325" y="11847"/>
                        <a:pt x="7843" y="12545"/>
                      </a:cubicBezTo>
                      <a:cubicBezTo>
                        <a:pt x="8361" y="13225"/>
                        <a:pt x="9035" y="13822"/>
                        <a:pt x="9864" y="14337"/>
                      </a:cubicBezTo>
                      <a:cubicBezTo>
                        <a:pt x="10694" y="14861"/>
                        <a:pt x="11640" y="15330"/>
                        <a:pt x="12703" y="15743"/>
                      </a:cubicBezTo>
                      <a:cubicBezTo>
                        <a:pt x="13766" y="16157"/>
                        <a:pt x="14841" y="16589"/>
                        <a:pt x="15929" y="17030"/>
                      </a:cubicBezTo>
                      <a:cubicBezTo>
                        <a:pt x="17044" y="17471"/>
                        <a:pt x="18132" y="17958"/>
                        <a:pt x="19195" y="18510"/>
                      </a:cubicBezTo>
                      <a:cubicBezTo>
                        <a:pt x="20284" y="19052"/>
                        <a:pt x="21243" y="19714"/>
                        <a:pt x="22072" y="20495"/>
                      </a:cubicBezTo>
                      <a:cubicBezTo>
                        <a:pt x="22901" y="21276"/>
                        <a:pt x="23563" y="22204"/>
                        <a:pt x="24055" y="23298"/>
                      </a:cubicBezTo>
                      <a:cubicBezTo>
                        <a:pt x="24573" y="24392"/>
                        <a:pt x="24833" y="25688"/>
                        <a:pt x="24833" y="2719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41" name="Forme libre : forme 40">
                  <a:extLst>
                    <a:ext uri="{FF2B5EF4-FFF2-40B4-BE49-F238E27FC236}">
                      <a16:creationId xmlns:a16="http://schemas.microsoft.com/office/drawing/2014/main" id="{1CBD3A24-BF67-78B9-B6B3-70B99DFD4B9E}"/>
                    </a:ext>
                  </a:extLst>
                </p:cNvPr>
                <p:cNvSpPr/>
                <p:nvPr/>
              </p:nvSpPr>
              <p:spPr>
                <a:xfrm>
                  <a:off x="1554000" y="2069108"/>
                  <a:ext cx="27603" cy="38490"/>
                </a:xfrm>
                <a:custGeom>
                  <a:avLst/>
                  <a:gdLst>
                    <a:gd name="connsiteX0" fmla="*/ 27670 w 27603"/>
                    <a:gd name="connsiteY0" fmla="*/ 31368 h 38490"/>
                    <a:gd name="connsiteX1" fmla="*/ 27631 w 27603"/>
                    <a:gd name="connsiteY1" fmla="*/ 32535 h 38490"/>
                    <a:gd name="connsiteX2" fmla="*/ 27475 w 27603"/>
                    <a:gd name="connsiteY2" fmla="*/ 33353 h 38490"/>
                    <a:gd name="connsiteX3" fmla="*/ 27242 w 27603"/>
                    <a:gd name="connsiteY3" fmla="*/ 33941 h 38490"/>
                    <a:gd name="connsiteX4" fmla="*/ 26620 w 27603"/>
                    <a:gd name="connsiteY4" fmla="*/ 34676 h 38490"/>
                    <a:gd name="connsiteX5" fmla="*/ 24987 w 27603"/>
                    <a:gd name="connsiteY5" fmla="*/ 35889 h 38490"/>
                    <a:gd name="connsiteX6" fmla="*/ 22344 w 27603"/>
                    <a:gd name="connsiteY6" fmla="*/ 37176 h 38490"/>
                    <a:gd name="connsiteX7" fmla="*/ 19194 w 27603"/>
                    <a:gd name="connsiteY7" fmla="*/ 38068 h 38490"/>
                    <a:gd name="connsiteX8" fmla="*/ 15657 w 27603"/>
                    <a:gd name="connsiteY8" fmla="*/ 38417 h 38490"/>
                    <a:gd name="connsiteX9" fmla="*/ 8969 w 27603"/>
                    <a:gd name="connsiteY9" fmla="*/ 37176 h 38490"/>
                    <a:gd name="connsiteX10" fmla="*/ 4070 w 27603"/>
                    <a:gd name="connsiteY10" fmla="*/ 33546 h 38490"/>
                    <a:gd name="connsiteX11" fmla="*/ 1077 w 27603"/>
                    <a:gd name="connsiteY11" fmla="*/ 27664 h 38490"/>
                    <a:gd name="connsiteX12" fmla="*/ 66 w 27603"/>
                    <a:gd name="connsiteY12" fmla="*/ 19603 h 38490"/>
                    <a:gd name="connsiteX13" fmla="*/ 1310 w 27603"/>
                    <a:gd name="connsiteY13" fmla="*/ 10716 h 38490"/>
                    <a:gd name="connsiteX14" fmla="*/ 4770 w 27603"/>
                    <a:gd name="connsiteY14" fmla="*/ 4604 h 38490"/>
                    <a:gd name="connsiteX15" fmla="*/ 9941 w 27603"/>
                    <a:gd name="connsiteY15" fmla="*/ 1093 h 38490"/>
                    <a:gd name="connsiteX16" fmla="*/ 16395 w 27603"/>
                    <a:gd name="connsiteY16" fmla="*/ -74 h 38490"/>
                    <a:gd name="connsiteX17" fmla="*/ 19623 w 27603"/>
                    <a:gd name="connsiteY17" fmla="*/ 239 h 38490"/>
                    <a:gd name="connsiteX18" fmla="*/ 22538 w 27603"/>
                    <a:gd name="connsiteY18" fmla="*/ 1057 h 38490"/>
                    <a:gd name="connsiteX19" fmla="*/ 24870 w 27603"/>
                    <a:gd name="connsiteY19" fmla="*/ 2224 h 38490"/>
                    <a:gd name="connsiteX20" fmla="*/ 26387 w 27603"/>
                    <a:gd name="connsiteY20" fmla="*/ 3354 h 38490"/>
                    <a:gd name="connsiteX21" fmla="*/ 27009 w 27603"/>
                    <a:gd name="connsiteY21" fmla="*/ 4099 h 38490"/>
                    <a:gd name="connsiteX22" fmla="*/ 27320 w 27603"/>
                    <a:gd name="connsiteY22" fmla="*/ 4760 h 38490"/>
                    <a:gd name="connsiteX23" fmla="*/ 27475 w 27603"/>
                    <a:gd name="connsiteY23" fmla="*/ 5578 h 38490"/>
                    <a:gd name="connsiteX24" fmla="*/ 27514 w 27603"/>
                    <a:gd name="connsiteY24" fmla="*/ 6746 h 38490"/>
                    <a:gd name="connsiteX25" fmla="*/ 27164 w 27603"/>
                    <a:gd name="connsiteY25" fmla="*/ 8887 h 38490"/>
                    <a:gd name="connsiteX26" fmla="*/ 26309 w 27603"/>
                    <a:gd name="connsiteY26" fmla="*/ 9475 h 38490"/>
                    <a:gd name="connsiteX27" fmla="*/ 24948 w 27603"/>
                    <a:gd name="connsiteY27" fmla="*/ 8850 h 38490"/>
                    <a:gd name="connsiteX28" fmla="*/ 23044 w 27603"/>
                    <a:gd name="connsiteY28" fmla="*/ 7407 h 38490"/>
                    <a:gd name="connsiteX29" fmla="*/ 20205 w 27603"/>
                    <a:gd name="connsiteY29" fmla="*/ 6001 h 38490"/>
                    <a:gd name="connsiteX30" fmla="*/ 16317 w 27603"/>
                    <a:gd name="connsiteY30" fmla="*/ 5339 h 38490"/>
                    <a:gd name="connsiteX31" fmla="*/ 9202 w 27603"/>
                    <a:gd name="connsiteY31" fmla="*/ 8924 h 38490"/>
                    <a:gd name="connsiteX32" fmla="*/ 6753 w 27603"/>
                    <a:gd name="connsiteY32" fmla="*/ 19254 h 38490"/>
                    <a:gd name="connsiteX33" fmla="*/ 7375 w 27603"/>
                    <a:gd name="connsiteY33" fmla="*/ 25210 h 38490"/>
                    <a:gd name="connsiteX34" fmla="*/ 9280 w 27603"/>
                    <a:gd name="connsiteY34" fmla="*/ 29456 h 38490"/>
                    <a:gd name="connsiteX35" fmla="*/ 12313 w 27603"/>
                    <a:gd name="connsiteY35" fmla="*/ 32029 h 38490"/>
                    <a:gd name="connsiteX36" fmla="*/ 16472 w 27603"/>
                    <a:gd name="connsiteY36" fmla="*/ 32847 h 38490"/>
                    <a:gd name="connsiteX37" fmla="*/ 20361 w 27603"/>
                    <a:gd name="connsiteY37" fmla="*/ 32149 h 38490"/>
                    <a:gd name="connsiteX38" fmla="*/ 23238 w 27603"/>
                    <a:gd name="connsiteY38" fmla="*/ 30623 h 38490"/>
                    <a:gd name="connsiteX39" fmla="*/ 25298 w 27603"/>
                    <a:gd name="connsiteY39" fmla="*/ 29107 h 38490"/>
                    <a:gd name="connsiteX40" fmla="*/ 26619 w 27603"/>
                    <a:gd name="connsiteY40" fmla="*/ 28408 h 38490"/>
                    <a:gd name="connsiteX41" fmla="*/ 27086 w 27603"/>
                    <a:gd name="connsiteY41" fmla="*/ 28564 h 38490"/>
                    <a:gd name="connsiteX42" fmla="*/ 27397 w 27603"/>
                    <a:gd name="connsiteY42" fmla="*/ 29107 h 38490"/>
                    <a:gd name="connsiteX43" fmla="*/ 27592 w 27603"/>
                    <a:gd name="connsiteY43" fmla="*/ 30044 h 38490"/>
                    <a:gd name="connsiteX44" fmla="*/ 27670 w 27603"/>
                    <a:gd name="connsiteY44" fmla="*/ 31368 h 38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27603" h="38490">
                      <a:moveTo>
                        <a:pt x="27670" y="31368"/>
                      </a:moveTo>
                      <a:cubicBezTo>
                        <a:pt x="27670" y="31809"/>
                        <a:pt x="27657" y="32195"/>
                        <a:pt x="27631" y="32535"/>
                      </a:cubicBezTo>
                      <a:cubicBezTo>
                        <a:pt x="27605" y="32847"/>
                        <a:pt x="27554" y="33123"/>
                        <a:pt x="27475" y="33353"/>
                      </a:cubicBezTo>
                      <a:cubicBezTo>
                        <a:pt x="27424" y="33564"/>
                        <a:pt x="27346" y="33757"/>
                        <a:pt x="27242" y="33941"/>
                      </a:cubicBezTo>
                      <a:cubicBezTo>
                        <a:pt x="27164" y="34097"/>
                        <a:pt x="26957" y="34336"/>
                        <a:pt x="26620" y="34676"/>
                      </a:cubicBezTo>
                      <a:cubicBezTo>
                        <a:pt x="26310" y="34989"/>
                        <a:pt x="25765" y="35393"/>
                        <a:pt x="24987" y="35889"/>
                      </a:cubicBezTo>
                      <a:cubicBezTo>
                        <a:pt x="24210" y="36358"/>
                        <a:pt x="23329" y="36781"/>
                        <a:pt x="22344" y="37176"/>
                      </a:cubicBezTo>
                      <a:cubicBezTo>
                        <a:pt x="21384" y="37534"/>
                        <a:pt x="20335" y="37838"/>
                        <a:pt x="19194" y="38068"/>
                      </a:cubicBezTo>
                      <a:cubicBezTo>
                        <a:pt x="18054" y="38297"/>
                        <a:pt x="16875" y="38417"/>
                        <a:pt x="15657" y="38417"/>
                      </a:cubicBezTo>
                      <a:cubicBezTo>
                        <a:pt x="13142" y="38417"/>
                        <a:pt x="10913" y="38003"/>
                        <a:pt x="8969" y="37176"/>
                      </a:cubicBezTo>
                      <a:cubicBezTo>
                        <a:pt x="7026" y="36340"/>
                        <a:pt x="5393" y="35136"/>
                        <a:pt x="4070" y="33546"/>
                      </a:cubicBezTo>
                      <a:cubicBezTo>
                        <a:pt x="2775" y="31937"/>
                        <a:pt x="1777" y="29980"/>
                        <a:pt x="1077" y="27664"/>
                      </a:cubicBezTo>
                      <a:cubicBezTo>
                        <a:pt x="403" y="25329"/>
                        <a:pt x="66" y="22636"/>
                        <a:pt x="66" y="19603"/>
                      </a:cubicBezTo>
                      <a:cubicBezTo>
                        <a:pt x="66" y="16148"/>
                        <a:pt x="481" y="13188"/>
                        <a:pt x="1310" y="10716"/>
                      </a:cubicBezTo>
                      <a:cubicBezTo>
                        <a:pt x="2166" y="8225"/>
                        <a:pt x="3319" y="6185"/>
                        <a:pt x="4770" y="4604"/>
                      </a:cubicBezTo>
                      <a:cubicBezTo>
                        <a:pt x="6248" y="3014"/>
                        <a:pt x="7971" y="1847"/>
                        <a:pt x="9941" y="1093"/>
                      </a:cubicBezTo>
                      <a:cubicBezTo>
                        <a:pt x="11937" y="312"/>
                        <a:pt x="14088" y="-74"/>
                        <a:pt x="16395" y="-74"/>
                      </a:cubicBezTo>
                      <a:cubicBezTo>
                        <a:pt x="17509" y="-74"/>
                        <a:pt x="18585" y="27"/>
                        <a:pt x="19623" y="239"/>
                      </a:cubicBezTo>
                      <a:cubicBezTo>
                        <a:pt x="20685" y="450"/>
                        <a:pt x="21657" y="717"/>
                        <a:pt x="22538" y="1057"/>
                      </a:cubicBezTo>
                      <a:cubicBezTo>
                        <a:pt x="23420" y="1397"/>
                        <a:pt x="24197" y="1783"/>
                        <a:pt x="24870" y="2224"/>
                      </a:cubicBezTo>
                      <a:cubicBezTo>
                        <a:pt x="25570" y="2665"/>
                        <a:pt x="26076" y="3042"/>
                        <a:pt x="26387" y="3354"/>
                      </a:cubicBezTo>
                      <a:cubicBezTo>
                        <a:pt x="26698" y="3667"/>
                        <a:pt x="26906" y="3915"/>
                        <a:pt x="27009" y="4099"/>
                      </a:cubicBezTo>
                      <a:cubicBezTo>
                        <a:pt x="27139" y="4273"/>
                        <a:pt x="27242" y="4494"/>
                        <a:pt x="27320" y="4760"/>
                      </a:cubicBezTo>
                      <a:cubicBezTo>
                        <a:pt x="27398" y="4990"/>
                        <a:pt x="27450" y="5266"/>
                        <a:pt x="27475" y="5578"/>
                      </a:cubicBezTo>
                      <a:cubicBezTo>
                        <a:pt x="27501" y="5891"/>
                        <a:pt x="27514" y="6277"/>
                        <a:pt x="27514" y="6746"/>
                      </a:cubicBezTo>
                      <a:cubicBezTo>
                        <a:pt x="27514" y="7757"/>
                        <a:pt x="27397" y="8474"/>
                        <a:pt x="27164" y="8887"/>
                      </a:cubicBezTo>
                      <a:cubicBezTo>
                        <a:pt x="26931" y="9273"/>
                        <a:pt x="26646" y="9475"/>
                        <a:pt x="26309" y="9475"/>
                      </a:cubicBezTo>
                      <a:cubicBezTo>
                        <a:pt x="25920" y="9475"/>
                        <a:pt x="25467" y="9264"/>
                        <a:pt x="24948" y="8850"/>
                      </a:cubicBezTo>
                      <a:cubicBezTo>
                        <a:pt x="24456" y="8409"/>
                        <a:pt x="23820" y="7922"/>
                        <a:pt x="23044" y="7407"/>
                      </a:cubicBezTo>
                      <a:cubicBezTo>
                        <a:pt x="22266" y="6883"/>
                        <a:pt x="21319" y="6415"/>
                        <a:pt x="20205" y="6001"/>
                      </a:cubicBezTo>
                      <a:cubicBezTo>
                        <a:pt x="19116" y="5560"/>
                        <a:pt x="17820" y="5339"/>
                        <a:pt x="16317" y="5339"/>
                      </a:cubicBezTo>
                      <a:cubicBezTo>
                        <a:pt x="13233" y="5339"/>
                        <a:pt x="10861" y="6534"/>
                        <a:pt x="9202" y="8924"/>
                      </a:cubicBezTo>
                      <a:cubicBezTo>
                        <a:pt x="7569" y="11286"/>
                        <a:pt x="6753" y="14732"/>
                        <a:pt x="6753" y="19254"/>
                      </a:cubicBezTo>
                      <a:cubicBezTo>
                        <a:pt x="6753" y="21506"/>
                        <a:pt x="6960" y="23500"/>
                        <a:pt x="7375" y="25210"/>
                      </a:cubicBezTo>
                      <a:cubicBezTo>
                        <a:pt x="7815" y="26901"/>
                        <a:pt x="8451" y="28316"/>
                        <a:pt x="9280" y="29456"/>
                      </a:cubicBezTo>
                      <a:cubicBezTo>
                        <a:pt x="10110" y="30605"/>
                        <a:pt x="11121" y="31459"/>
                        <a:pt x="12313" y="32029"/>
                      </a:cubicBezTo>
                      <a:cubicBezTo>
                        <a:pt x="13531" y="32571"/>
                        <a:pt x="14918" y="32847"/>
                        <a:pt x="16472" y="32847"/>
                      </a:cubicBezTo>
                      <a:cubicBezTo>
                        <a:pt x="17950" y="32847"/>
                        <a:pt x="19246" y="32617"/>
                        <a:pt x="20361" y="32149"/>
                      </a:cubicBezTo>
                      <a:cubicBezTo>
                        <a:pt x="21475" y="31680"/>
                        <a:pt x="22434" y="31175"/>
                        <a:pt x="23238" y="30623"/>
                      </a:cubicBezTo>
                      <a:cubicBezTo>
                        <a:pt x="24067" y="30053"/>
                        <a:pt x="24754" y="29548"/>
                        <a:pt x="25298" y="29107"/>
                      </a:cubicBezTo>
                      <a:cubicBezTo>
                        <a:pt x="25868" y="28638"/>
                        <a:pt x="26309" y="28408"/>
                        <a:pt x="26619" y="28408"/>
                      </a:cubicBezTo>
                      <a:cubicBezTo>
                        <a:pt x="26801" y="28408"/>
                        <a:pt x="26957" y="28454"/>
                        <a:pt x="27086" y="28564"/>
                      </a:cubicBezTo>
                      <a:cubicBezTo>
                        <a:pt x="27217" y="28665"/>
                        <a:pt x="27320" y="28849"/>
                        <a:pt x="27397" y="29107"/>
                      </a:cubicBezTo>
                      <a:cubicBezTo>
                        <a:pt x="27501" y="29346"/>
                        <a:pt x="27566" y="29649"/>
                        <a:pt x="27592" y="30044"/>
                      </a:cubicBezTo>
                      <a:cubicBezTo>
                        <a:pt x="27644" y="30402"/>
                        <a:pt x="27670" y="30844"/>
                        <a:pt x="27670" y="3136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43" name="Forme libre : forme 42">
                  <a:extLst>
                    <a:ext uri="{FF2B5EF4-FFF2-40B4-BE49-F238E27FC236}">
                      <a16:creationId xmlns:a16="http://schemas.microsoft.com/office/drawing/2014/main" id="{599AEF75-1E40-84F3-C2BB-9D7ED1D9E760}"/>
                    </a:ext>
                  </a:extLst>
                </p:cNvPr>
                <p:cNvSpPr/>
                <p:nvPr/>
              </p:nvSpPr>
              <p:spPr>
                <a:xfrm>
                  <a:off x="1590196" y="2052592"/>
                  <a:ext cx="30131" cy="54500"/>
                </a:xfrm>
                <a:custGeom>
                  <a:avLst/>
                  <a:gdLst>
                    <a:gd name="connsiteX0" fmla="*/ 30197 w 30131"/>
                    <a:gd name="connsiteY0" fmla="*/ 53223 h 54500"/>
                    <a:gd name="connsiteX1" fmla="*/ 30042 w 30131"/>
                    <a:gd name="connsiteY1" fmla="*/ 53765 h 54500"/>
                    <a:gd name="connsiteX2" fmla="*/ 29537 w 30131"/>
                    <a:gd name="connsiteY2" fmla="*/ 54115 h 54500"/>
                    <a:gd name="connsiteX3" fmla="*/ 28565 w 30131"/>
                    <a:gd name="connsiteY3" fmla="*/ 54354 h 54500"/>
                    <a:gd name="connsiteX4" fmla="*/ 27009 w 30131"/>
                    <a:gd name="connsiteY4" fmla="*/ 54427 h 54500"/>
                    <a:gd name="connsiteX5" fmla="*/ 25415 w 30131"/>
                    <a:gd name="connsiteY5" fmla="*/ 54354 h 54500"/>
                    <a:gd name="connsiteX6" fmla="*/ 24443 w 30131"/>
                    <a:gd name="connsiteY6" fmla="*/ 54115 h 54500"/>
                    <a:gd name="connsiteX7" fmla="*/ 23938 w 30131"/>
                    <a:gd name="connsiteY7" fmla="*/ 53765 h 54500"/>
                    <a:gd name="connsiteX8" fmla="*/ 23783 w 30131"/>
                    <a:gd name="connsiteY8" fmla="*/ 53223 h 54500"/>
                    <a:gd name="connsiteX9" fmla="*/ 23783 w 30131"/>
                    <a:gd name="connsiteY9" fmla="*/ 32691 h 54500"/>
                    <a:gd name="connsiteX10" fmla="*/ 23316 w 30131"/>
                    <a:gd name="connsiteY10" fmla="*/ 27857 h 54500"/>
                    <a:gd name="connsiteX11" fmla="*/ 21955 w 30131"/>
                    <a:gd name="connsiteY11" fmla="*/ 24704 h 54500"/>
                    <a:gd name="connsiteX12" fmla="*/ 19623 w 30131"/>
                    <a:gd name="connsiteY12" fmla="*/ 22673 h 54500"/>
                    <a:gd name="connsiteX13" fmla="*/ 16357 w 30131"/>
                    <a:gd name="connsiteY13" fmla="*/ 21975 h 54500"/>
                    <a:gd name="connsiteX14" fmla="*/ 11536 w 30131"/>
                    <a:gd name="connsiteY14" fmla="*/ 23684 h 54500"/>
                    <a:gd name="connsiteX15" fmla="*/ 6482 w 30131"/>
                    <a:gd name="connsiteY15" fmla="*/ 28711 h 54500"/>
                    <a:gd name="connsiteX16" fmla="*/ 6482 w 30131"/>
                    <a:gd name="connsiteY16" fmla="*/ 53223 h 54500"/>
                    <a:gd name="connsiteX17" fmla="*/ 6326 w 30131"/>
                    <a:gd name="connsiteY17" fmla="*/ 53765 h 54500"/>
                    <a:gd name="connsiteX18" fmla="*/ 5820 w 30131"/>
                    <a:gd name="connsiteY18" fmla="*/ 54115 h 54500"/>
                    <a:gd name="connsiteX19" fmla="*/ 4848 w 30131"/>
                    <a:gd name="connsiteY19" fmla="*/ 54354 h 54500"/>
                    <a:gd name="connsiteX20" fmla="*/ 3254 w 30131"/>
                    <a:gd name="connsiteY20" fmla="*/ 54427 h 54500"/>
                    <a:gd name="connsiteX21" fmla="*/ 1700 w 30131"/>
                    <a:gd name="connsiteY21" fmla="*/ 54354 h 54500"/>
                    <a:gd name="connsiteX22" fmla="*/ 689 w 30131"/>
                    <a:gd name="connsiteY22" fmla="*/ 54115 h 54500"/>
                    <a:gd name="connsiteX23" fmla="*/ 183 w 30131"/>
                    <a:gd name="connsiteY23" fmla="*/ 53765 h 54500"/>
                    <a:gd name="connsiteX24" fmla="*/ 66 w 30131"/>
                    <a:gd name="connsiteY24" fmla="*/ 53223 h 54500"/>
                    <a:gd name="connsiteX25" fmla="*/ 66 w 30131"/>
                    <a:gd name="connsiteY25" fmla="*/ 1167 h 54500"/>
                    <a:gd name="connsiteX26" fmla="*/ 183 w 30131"/>
                    <a:gd name="connsiteY26" fmla="*/ 625 h 54500"/>
                    <a:gd name="connsiteX27" fmla="*/ 689 w 30131"/>
                    <a:gd name="connsiteY27" fmla="*/ 239 h 54500"/>
                    <a:gd name="connsiteX28" fmla="*/ 1700 w 30131"/>
                    <a:gd name="connsiteY28" fmla="*/ 0 h 54500"/>
                    <a:gd name="connsiteX29" fmla="*/ 3254 w 30131"/>
                    <a:gd name="connsiteY29" fmla="*/ -74 h 54500"/>
                    <a:gd name="connsiteX30" fmla="*/ 4848 w 30131"/>
                    <a:gd name="connsiteY30" fmla="*/ 0 h 54500"/>
                    <a:gd name="connsiteX31" fmla="*/ 5820 w 30131"/>
                    <a:gd name="connsiteY31" fmla="*/ 239 h 54500"/>
                    <a:gd name="connsiteX32" fmla="*/ 6326 w 30131"/>
                    <a:gd name="connsiteY32" fmla="*/ 625 h 54500"/>
                    <a:gd name="connsiteX33" fmla="*/ 6482 w 30131"/>
                    <a:gd name="connsiteY33" fmla="*/ 1167 h 54500"/>
                    <a:gd name="connsiteX34" fmla="*/ 6482 w 30131"/>
                    <a:gd name="connsiteY34" fmla="*/ 22168 h 54500"/>
                    <a:gd name="connsiteX35" fmla="*/ 12041 w 30131"/>
                    <a:gd name="connsiteY35" fmla="*/ 17848 h 54500"/>
                    <a:gd name="connsiteX36" fmla="*/ 17678 w 30131"/>
                    <a:gd name="connsiteY36" fmla="*/ 16405 h 54500"/>
                    <a:gd name="connsiteX37" fmla="*/ 23549 w 30131"/>
                    <a:gd name="connsiteY37" fmla="*/ 17609 h 54500"/>
                    <a:gd name="connsiteX38" fmla="*/ 27437 w 30131"/>
                    <a:gd name="connsiteY38" fmla="*/ 20771 h 54500"/>
                    <a:gd name="connsiteX39" fmla="*/ 29537 w 30131"/>
                    <a:gd name="connsiteY39" fmla="*/ 25440 h 54500"/>
                    <a:gd name="connsiteX40" fmla="*/ 30197 w 30131"/>
                    <a:gd name="connsiteY40" fmla="*/ 31873 h 5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0131" h="54500">
                      <a:moveTo>
                        <a:pt x="30197" y="53223"/>
                      </a:moveTo>
                      <a:cubicBezTo>
                        <a:pt x="30197" y="53425"/>
                        <a:pt x="30146" y="53609"/>
                        <a:pt x="30042" y="53765"/>
                      </a:cubicBezTo>
                      <a:cubicBezTo>
                        <a:pt x="29939" y="53894"/>
                        <a:pt x="29770" y="54013"/>
                        <a:pt x="29537" y="54115"/>
                      </a:cubicBezTo>
                      <a:cubicBezTo>
                        <a:pt x="29303" y="54216"/>
                        <a:pt x="28979" y="54298"/>
                        <a:pt x="28565" y="54354"/>
                      </a:cubicBezTo>
                      <a:cubicBezTo>
                        <a:pt x="28150" y="54399"/>
                        <a:pt x="27632" y="54427"/>
                        <a:pt x="27009" y="54427"/>
                      </a:cubicBezTo>
                      <a:cubicBezTo>
                        <a:pt x="26362" y="54427"/>
                        <a:pt x="25830" y="54399"/>
                        <a:pt x="25415" y="54354"/>
                      </a:cubicBezTo>
                      <a:cubicBezTo>
                        <a:pt x="25001" y="54298"/>
                        <a:pt x="24677" y="54225"/>
                        <a:pt x="24443" y="54115"/>
                      </a:cubicBezTo>
                      <a:cubicBezTo>
                        <a:pt x="24210" y="54013"/>
                        <a:pt x="24041" y="53894"/>
                        <a:pt x="23938" y="53765"/>
                      </a:cubicBezTo>
                      <a:cubicBezTo>
                        <a:pt x="23834" y="53609"/>
                        <a:pt x="23783" y="53425"/>
                        <a:pt x="23783" y="53223"/>
                      </a:cubicBezTo>
                      <a:lnTo>
                        <a:pt x="23783" y="32691"/>
                      </a:lnTo>
                      <a:cubicBezTo>
                        <a:pt x="23783" y="30687"/>
                        <a:pt x="23627" y="29079"/>
                        <a:pt x="23316" y="27857"/>
                      </a:cubicBezTo>
                      <a:cubicBezTo>
                        <a:pt x="23005" y="26634"/>
                        <a:pt x="22551" y="25587"/>
                        <a:pt x="21955" y="24704"/>
                      </a:cubicBezTo>
                      <a:cubicBezTo>
                        <a:pt x="21359" y="23822"/>
                        <a:pt x="20582" y="23142"/>
                        <a:pt x="19623" y="22673"/>
                      </a:cubicBezTo>
                      <a:cubicBezTo>
                        <a:pt x="18690" y="22204"/>
                        <a:pt x="17601" y="21975"/>
                        <a:pt x="16357" y="21975"/>
                      </a:cubicBezTo>
                      <a:cubicBezTo>
                        <a:pt x="14750" y="21975"/>
                        <a:pt x="13143" y="22545"/>
                        <a:pt x="11536" y="23684"/>
                      </a:cubicBezTo>
                      <a:cubicBezTo>
                        <a:pt x="9928" y="24833"/>
                        <a:pt x="8244" y="26506"/>
                        <a:pt x="6482" y="28711"/>
                      </a:cubicBezTo>
                      <a:lnTo>
                        <a:pt x="6482" y="53223"/>
                      </a:lnTo>
                      <a:cubicBezTo>
                        <a:pt x="6482" y="53425"/>
                        <a:pt x="6429" y="53609"/>
                        <a:pt x="6326" y="53765"/>
                      </a:cubicBezTo>
                      <a:cubicBezTo>
                        <a:pt x="6222" y="53894"/>
                        <a:pt x="6053" y="54013"/>
                        <a:pt x="5820" y="54115"/>
                      </a:cubicBezTo>
                      <a:cubicBezTo>
                        <a:pt x="5587" y="54216"/>
                        <a:pt x="5264" y="54298"/>
                        <a:pt x="4848" y="54354"/>
                      </a:cubicBezTo>
                      <a:cubicBezTo>
                        <a:pt x="4434" y="54399"/>
                        <a:pt x="3903" y="54427"/>
                        <a:pt x="3254" y="54427"/>
                      </a:cubicBezTo>
                      <a:cubicBezTo>
                        <a:pt x="2632" y="54427"/>
                        <a:pt x="2114" y="54399"/>
                        <a:pt x="1700" y="54354"/>
                      </a:cubicBezTo>
                      <a:cubicBezTo>
                        <a:pt x="1285" y="54298"/>
                        <a:pt x="948" y="54225"/>
                        <a:pt x="689" y="54115"/>
                      </a:cubicBezTo>
                      <a:cubicBezTo>
                        <a:pt x="455" y="54013"/>
                        <a:pt x="287" y="53894"/>
                        <a:pt x="183" y="53765"/>
                      </a:cubicBezTo>
                      <a:cubicBezTo>
                        <a:pt x="106" y="53609"/>
                        <a:pt x="66" y="53425"/>
                        <a:pt x="66" y="53223"/>
                      </a:cubicBezTo>
                      <a:lnTo>
                        <a:pt x="66" y="1167"/>
                      </a:lnTo>
                      <a:cubicBezTo>
                        <a:pt x="66" y="965"/>
                        <a:pt x="106" y="781"/>
                        <a:pt x="183" y="625"/>
                      </a:cubicBezTo>
                      <a:cubicBezTo>
                        <a:pt x="287" y="468"/>
                        <a:pt x="455" y="340"/>
                        <a:pt x="689" y="239"/>
                      </a:cubicBezTo>
                      <a:cubicBezTo>
                        <a:pt x="948" y="128"/>
                        <a:pt x="1285" y="55"/>
                        <a:pt x="1700" y="0"/>
                      </a:cubicBezTo>
                      <a:cubicBezTo>
                        <a:pt x="2114" y="-46"/>
                        <a:pt x="2632" y="-74"/>
                        <a:pt x="3254" y="-74"/>
                      </a:cubicBezTo>
                      <a:cubicBezTo>
                        <a:pt x="3903" y="-74"/>
                        <a:pt x="4434" y="-46"/>
                        <a:pt x="4848" y="0"/>
                      </a:cubicBezTo>
                      <a:cubicBezTo>
                        <a:pt x="5264" y="55"/>
                        <a:pt x="5587" y="128"/>
                        <a:pt x="5820" y="239"/>
                      </a:cubicBezTo>
                      <a:cubicBezTo>
                        <a:pt x="6053" y="340"/>
                        <a:pt x="6222" y="468"/>
                        <a:pt x="6326" y="625"/>
                      </a:cubicBezTo>
                      <a:cubicBezTo>
                        <a:pt x="6429" y="781"/>
                        <a:pt x="6482" y="965"/>
                        <a:pt x="6482" y="1167"/>
                      </a:cubicBezTo>
                      <a:lnTo>
                        <a:pt x="6482" y="22168"/>
                      </a:lnTo>
                      <a:cubicBezTo>
                        <a:pt x="8321" y="20219"/>
                        <a:pt x="10175" y="18776"/>
                        <a:pt x="12041" y="17848"/>
                      </a:cubicBezTo>
                      <a:cubicBezTo>
                        <a:pt x="13907" y="16883"/>
                        <a:pt x="15786" y="16405"/>
                        <a:pt x="17678" y="16405"/>
                      </a:cubicBezTo>
                      <a:cubicBezTo>
                        <a:pt x="20011" y="16405"/>
                        <a:pt x="21968" y="16810"/>
                        <a:pt x="23549" y="17609"/>
                      </a:cubicBezTo>
                      <a:cubicBezTo>
                        <a:pt x="25157" y="18390"/>
                        <a:pt x="26453" y="19438"/>
                        <a:pt x="27437" y="20771"/>
                      </a:cubicBezTo>
                      <a:cubicBezTo>
                        <a:pt x="28422" y="22094"/>
                        <a:pt x="29121" y="23647"/>
                        <a:pt x="29537" y="25440"/>
                      </a:cubicBezTo>
                      <a:cubicBezTo>
                        <a:pt x="29977" y="27204"/>
                        <a:pt x="30197" y="29355"/>
                        <a:pt x="30197" y="3187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44" name="Forme libre : forme 43">
                  <a:extLst>
                    <a:ext uri="{FF2B5EF4-FFF2-40B4-BE49-F238E27FC236}">
                      <a16:creationId xmlns:a16="http://schemas.microsoft.com/office/drawing/2014/main" id="{F23AA310-94A6-5B9C-FCB3-BC108AE4E887}"/>
                    </a:ext>
                  </a:extLst>
                </p:cNvPr>
                <p:cNvSpPr/>
                <p:nvPr/>
              </p:nvSpPr>
              <p:spPr>
                <a:xfrm>
                  <a:off x="1629697" y="2069071"/>
                  <a:ext cx="32191" cy="38527"/>
                </a:xfrm>
                <a:custGeom>
                  <a:avLst/>
                  <a:gdLst>
                    <a:gd name="connsiteX0" fmla="*/ 32257 w 32191"/>
                    <a:gd name="connsiteY0" fmla="*/ 17692 h 38527"/>
                    <a:gd name="connsiteX1" fmla="*/ 31479 w 32191"/>
                    <a:gd name="connsiteY1" fmla="*/ 19870 h 38527"/>
                    <a:gd name="connsiteX2" fmla="*/ 29769 w 32191"/>
                    <a:gd name="connsiteY2" fmla="*/ 20495 h 38527"/>
                    <a:gd name="connsiteX3" fmla="*/ 6831 w 32191"/>
                    <a:gd name="connsiteY3" fmla="*/ 20495 h 38527"/>
                    <a:gd name="connsiteX4" fmla="*/ 7413 w 32191"/>
                    <a:gd name="connsiteY4" fmla="*/ 25752 h 38527"/>
                    <a:gd name="connsiteX5" fmla="*/ 9358 w 32191"/>
                    <a:gd name="connsiteY5" fmla="*/ 29768 h 38527"/>
                    <a:gd name="connsiteX6" fmla="*/ 12896 w 32191"/>
                    <a:gd name="connsiteY6" fmla="*/ 32342 h 38527"/>
                    <a:gd name="connsiteX7" fmla="*/ 18222 w 32191"/>
                    <a:gd name="connsiteY7" fmla="*/ 33233 h 38527"/>
                    <a:gd name="connsiteX8" fmla="*/ 22655 w 32191"/>
                    <a:gd name="connsiteY8" fmla="*/ 32847 h 38527"/>
                    <a:gd name="connsiteX9" fmla="*/ 25998 w 32191"/>
                    <a:gd name="connsiteY9" fmla="*/ 31910 h 38527"/>
                    <a:gd name="connsiteX10" fmla="*/ 28331 w 32191"/>
                    <a:gd name="connsiteY10" fmla="*/ 31018 h 38527"/>
                    <a:gd name="connsiteX11" fmla="*/ 29730 w 32191"/>
                    <a:gd name="connsiteY11" fmla="*/ 30586 h 38527"/>
                    <a:gd name="connsiteX12" fmla="*/ 30196 w 32191"/>
                    <a:gd name="connsiteY12" fmla="*/ 30743 h 38527"/>
                    <a:gd name="connsiteX13" fmla="*/ 30547 w 32191"/>
                    <a:gd name="connsiteY13" fmla="*/ 31129 h 38527"/>
                    <a:gd name="connsiteX14" fmla="*/ 30703 w 32191"/>
                    <a:gd name="connsiteY14" fmla="*/ 31910 h 38527"/>
                    <a:gd name="connsiteX15" fmla="*/ 30781 w 32191"/>
                    <a:gd name="connsiteY15" fmla="*/ 33077 h 38527"/>
                    <a:gd name="connsiteX16" fmla="*/ 30742 w 32191"/>
                    <a:gd name="connsiteY16" fmla="*/ 33978 h 38527"/>
                    <a:gd name="connsiteX17" fmla="*/ 30625 w 32191"/>
                    <a:gd name="connsiteY17" fmla="*/ 34639 h 38527"/>
                    <a:gd name="connsiteX18" fmla="*/ 30430 w 32191"/>
                    <a:gd name="connsiteY18" fmla="*/ 35145 h 38527"/>
                    <a:gd name="connsiteX19" fmla="*/ 30081 w 32191"/>
                    <a:gd name="connsiteY19" fmla="*/ 35614 h 38527"/>
                    <a:gd name="connsiteX20" fmla="*/ 28836 w 32191"/>
                    <a:gd name="connsiteY20" fmla="*/ 36312 h 38527"/>
                    <a:gd name="connsiteX21" fmla="*/ 26115 w 32191"/>
                    <a:gd name="connsiteY21" fmla="*/ 37250 h 38527"/>
                    <a:gd name="connsiteX22" fmla="*/ 22227 w 32191"/>
                    <a:gd name="connsiteY22" fmla="*/ 38068 h 38527"/>
                    <a:gd name="connsiteX23" fmla="*/ 17562 w 32191"/>
                    <a:gd name="connsiteY23" fmla="*/ 38454 h 38527"/>
                    <a:gd name="connsiteX24" fmla="*/ 9981 w 32191"/>
                    <a:gd name="connsiteY24" fmla="*/ 37250 h 38527"/>
                    <a:gd name="connsiteX25" fmla="*/ 4537 w 32191"/>
                    <a:gd name="connsiteY25" fmla="*/ 33665 h 38527"/>
                    <a:gd name="connsiteX26" fmla="*/ 1194 w 32191"/>
                    <a:gd name="connsiteY26" fmla="*/ 27700 h 38527"/>
                    <a:gd name="connsiteX27" fmla="*/ 66 w 32191"/>
                    <a:gd name="connsiteY27" fmla="*/ 19365 h 38527"/>
                    <a:gd name="connsiteX28" fmla="*/ 1233 w 32191"/>
                    <a:gd name="connsiteY28" fmla="*/ 11258 h 38527"/>
                    <a:gd name="connsiteX29" fmla="*/ 4577 w 32191"/>
                    <a:gd name="connsiteY29" fmla="*/ 5146 h 38527"/>
                    <a:gd name="connsiteX30" fmla="*/ 9903 w 32191"/>
                    <a:gd name="connsiteY30" fmla="*/ 1286 h 38527"/>
                    <a:gd name="connsiteX31" fmla="*/ 16862 w 32191"/>
                    <a:gd name="connsiteY31" fmla="*/ -74 h 38527"/>
                    <a:gd name="connsiteX32" fmla="*/ 23860 w 32191"/>
                    <a:gd name="connsiteY32" fmla="*/ 1250 h 38527"/>
                    <a:gd name="connsiteX33" fmla="*/ 28642 w 32191"/>
                    <a:gd name="connsiteY33" fmla="*/ 4834 h 38527"/>
                    <a:gd name="connsiteX34" fmla="*/ 31364 w 32191"/>
                    <a:gd name="connsiteY34" fmla="*/ 10091 h 38527"/>
                    <a:gd name="connsiteX35" fmla="*/ 32258 w 32191"/>
                    <a:gd name="connsiteY35" fmla="*/ 16525 h 38527"/>
                    <a:gd name="connsiteX36" fmla="*/ 25803 w 32191"/>
                    <a:gd name="connsiteY36" fmla="*/ 15780 h 38527"/>
                    <a:gd name="connsiteX37" fmla="*/ 23549 w 32191"/>
                    <a:gd name="connsiteY37" fmla="*/ 7830 h 38527"/>
                    <a:gd name="connsiteX38" fmla="*/ 16590 w 32191"/>
                    <a:gd name="connsiteY38" fmla="*/ 4954 h 38527"/>
                    <a:gd name="connsiteX39" fmla="*/ 12429 w 32191"/>
                    <a:gd name="connsiteY39" fmla="*/ 5845 h 38527"/>
                    <a:gd name="connsiteX40" fmla="*/ 9436 w 32191"/>
                    <a:gd name="connsiteY40" fmla="*/ 8225 h 38527"/>
                    <a:gd name="connsiteX41" fmla="*/ 7569 w 32191"/>
                    <a:gd name="connsiteY41" fmla="*/ 11690 h 38527"/>
                    <a:gd name="connsiteX42" fmla="*/ 6831 w 32191"/>
                    <a:gd name="connsiteY42" fmla="*/ 15780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2191" h="38527">
                      <a:moveTo>
                        <a:pt x="32257" y="17692"/>
                      </a:moveTo>
                      <a:cubicBezTo>
                        <a:pt x="32257" y="18703"/>
                        <a:pt x="31999" y="19429"/>
                        <a:pt x="31479" y="19870"/>
                      </a:cubicBezTo>
                      <a:cubicBezTo>
                        <a:pt x="30987" y="20284"/>
                        <a:pt x="30417" y="20495"/>
                        <a:pt x="29769" y="20495"/>
                      </a:cubicBezTo>
                      <a:lnTo>
                        <a:pt x="6831" y="20495"/>
                      </a:lnTo>
                      <a:cubicBezTo>
                        <a:pt x="6831" y="22443"/>
                        <a:pt x="7025" y="24199"/>
                        <a:pt x="7413" y="25752"/>
                      </a:cubicBezTo>
                      <a:cubicBezTo>
                        <a:pt x="7802" y="27314"/>
                        <a:pt x="8451" y="28647"/>
                        <a:pt x="9358" y="29768"/>
                      </a:cubicBezTo>
                      <a:cubicBezTo>
                        <a:pt x="10265" y="30880"/>
                        <a:pt x="11444" y="31744"/>
                        <a:pt x="12896" y="32342"/>
                      </a:cubicBezTo>
                      <a:cubicBezTo>
                        <a:pt x="14347" y="32939"/>
                        <a:pt x="16123" y="33233"/>
                        <a:pt x="18222" y="33233"/>
                      </a:cubicBezTo>
                      <a:cubicBezTo>
                        <a:pt x="19881" y="33233"/>
                        <a:pt x="21359" y="33105"/>
                        <a:pt x="22655" y="32847"/>
                      </a:cubicBezTo>
                      <a:cubicBezTo>
                        <a:pt x="23951" y="32562"/>
                        <a:pt x="25065" y="32250"/>
                        <a:pt x="25998" y="31910"/>
                      </a:cubicBezTo>
                      <a:cubicBezTo>
                        <a:pt x="26957" y="31570"/>
                        <a:pt x="27735" y="31276"/>
                        <a:pt x="28331" y="31018"/>
                      </a:cubicBezTo>
                      <a:cubicBezTo>
                        <a:pt x="28953" y="30724"/>
                        <a:pt x="29420" y="30586"/>
                        <a:pt x="29730" y="30586"/>
                      </a:cubicBezTo>
                      <a:cubicBezTo>
                        <a:pt x="29912" y="30586"/>
                        <a:pt x="30067" y="30641"/>
                        <a:pt x="30196" y="30743"/>
                      </a:cubicBezTo>
                      <a:cubicBezTo>
                        <a:pt x="30352" y="30816"/>
                        <a:pt x="30469" y="30954"/>
                        <a:pt x="30547" y="31129"/>
                      </a:cubicBezTo>
                      <a:cubicBezTo>
                        <a:pt x="30625" y="31312"/>
                        <a:pt x="30676" y="31570"/>
                        <a:pt x="30703" y="31910"/>
                      </a:cubicBezTo>
                      <a:cubicBezTo>
                        <a:pt x="30754" y="32222"/>
                        <a:pt x="30781" y="32608"/>
                        <a:pt x="30781" y="33077"/>
                      </a:cubicBezTo>
                      <a:cubicBezTo>
                        <a:pt x="30781" y="33417"/>
                        <a:pt x="30768" y="33720"/>
                        <a:pt x="30742" y="33978"/>
                      </a:cubicBezTo>
                      <a:cubicBezTo>
                        <a:pt x="30716" y="34207"/>
                        <a:pt x="30677" y="34428"/>
                        <a:pt x="30625" y="34639"/>
                      </a:cubicBezTo>
                      <a:cubicBezTo>
                        <a:pt x="30599" y="34823"/>
                        <a:pt x="30535" y="34989"/>
                        <a:pt x="30430" y="35145"/>
                      </a:cubicBezTo>
                      <a:cubicBezTo>
                        <a:pt x="30353" y="35301"/>
                        <a:pt x="30236" y="35457"/>
                        <a:pt x="30081" y="35614"/>
                      </a:cubicBezTo>
                      <a:cubicBezTo>
                        <a:pt x="29952" y="35742"/>
                        <a:pt x="29536" y="35972"/>
                        <a:pt x="28836" y="36312"/>
                      </a:cubicBezTo>
                      <a:cubicBezTo>
                        <a:pt x="28136" y="36625"/>
                        <a:pt x="27229" y="36937"/>
                        <a:pt x="26115" y="37250"/>
                      </a:cubicBezTo>
                      <a:cubicBezTo>
                        <a:pt x="25001" y="37562"/>
                        <a:pt x="23705" y="37838"/>
                        <a:pt x="22227" y="38068"/>
                      </a:cubicBezTo>
                      <a:cubicBezTo>
                        <a:pt x="20775" y="38325"/>
                        <a:pt x="19221" y="38454"/>
                        <a:pt x="17562" y="38454"/>
                      </a:cubicBezTo>
                      <a:cubicBezTo>
                        <a:pt x="14685" y="38454"/>
                        <a:pt x="12158" y="38058"/>
                        <a:pt x="9981" y="37250"/>
                      </a:cubicBezTo>
                      <a:cubicBezTo>
                        <a:pt x="7829" y="36441"/>
                        <a:pt x="6015" y="35246"/>
                        <a:pt x="4537" y="33665"/>
                      </a:cubicBezTo>
                      <a:cubicBezTo>
                        <a:pt x="3060" y="32084"/>
                        <a:pt x="1945" y="30090"/>
                        <a:pt x="1194" y="27700"/>
                      </a:cubicBezTo>
                      <a:cubicBezTo>
                        <a:pt x="442" y="25311"/>
                        <a:pt x="66" y="22535"/>
                        <a:pt x="66" y="19365"/>
                      </a:cubicBezTo>
                      <a:cubicBezTo>
                        <a:pt x="66" y="16350"/>
                        <a:pt x="455" y="13648"/>
                        <a:pt x="1233" y="11258"/>
                      </a:cubicBezTo>
                      <a:cubicBezTo>
                        <a:pt x="2011" y="8850"/>
                        <a:pt x="3125" y="6810"/>
                        <a:pt x="4577" y="5146"/>
                      </a:cubicBezTo>
                      <a:cubicBezTo>
                        <a:pt x="6053" y="3455"/>
                        <a:pt x="7829" y="2169"/>
                        <a:pt x="9903" y="1286"/>
                      </a:cubicBezTo>
                      <a:cubicBezTo>
                        <a:pt x="11976" y="377"/>
                        <a:pt x="14296" y="-74"/>
                        <a:pt x="16862" y="-74"/>
                      </a:cubicBezTo>
                      <a:cubicBezTo>
                        <a:pt x="19610" y="-74"/>
                        <a:pt x="21942" y="367"/>
                        <a:pt x="23860" y="1250"/>
                      </a:cubicBezTo>
                      <a:cubicBezTo>
                        <a:pt x="25804" y="2132"/>
                        <a:pt x="27398" y="3327"/>
                        <a:pt x="28642" y="4834"/>
                      </a:cubicBezTo>
                      <a:cubicBezTo>
                        <a:pt x="29886" y="6314"/>
                        <a:pt x="30793" y="8069"/>
                        <a:pt x="31364" y="10091"/>
                      </a:cubicBezTo>
                      <a:cubicBezTo>
                        <a:pt x="31960" y="12095"/>
                        <a:pt x="32258" y="14236"/>
                        <a:pt x="32258" y="16525"/>
                      </a:cubicBezTo>
                      <a:close/>
                      <a:moveTo>
                        <a:pt x="25803" y="15780"/>
                      </a:moveTo>
                      <a:cubicBezTo>
                        <a:pt x="25881" y="12407"/>
                        <a:pt x="25129" y="9751"/>
                        <a:pt x="23549" y="7830"/>
                      </a:cubicBezTo>
                      <a:cubicBezTo>
                        <a:pt x="21993" y="5909"/>
                        <a:pt x="19674" y="4954"/>
                        <a:pt x="16590" y="4954"/>
                      </a:cubicBezTo>
                      <a:cubicBezTo>
                        <a:pt x="15008" y="4954"/>
                        <a:pt x="13622" y="5248"/>
                        <a:pt x="12429" y="5845"/>
                      </a:cubicBezTo>
                      <a:cubicBezTo>
                        <a:pt x="11237" y="6442"/>
                        <a:pt x="10239" y="7233"/>
                        <a:pt x="9436" y="8225"/>
                      </a:cubicBezTo>
                      <a:cubicBezTo>
                        <a:pt x="8632" y="9209"/>
                        <a:pt x="8010" y="10367"/>
                        <a:pt x="7569" y="11690"/>
                      </a:cubicBezTo>
                      <a:cubicBezTo>
                        <a:pt x="7129" y="12986"/>
                        <a:pt x="6882" y="14356"/>
                        <a:pt x="6831" y="1578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45" name="Forme libre : forme 44">
                  <a:extLst>
                    <a:ext uri="{FF2B5EF4-FFF2-40B4-BE49-F238E27FC236}">
                      <a16:creationId xmlns:a16="http://schemas.microsoft.com/office/drawing/2014/main" id="{374AA6C2-3A76-C626-2FC2-310AD0497DBB}"/>
                    </a:ext>
                  </a:extLst>
                </p:cNvPr>
                <p:cNvSpPr/>
                <p:nvPr/>
              </p:nvSpPr>
              <p:spPr>
                <a:xfrm>
                  <a:off x="1671685" y="2069071"/>
                  <a:ext cx="51903" cy="38021"/>
                </a:xfrm>
                <a:custGeom>
                  <a:avLst/>
                  <a:gdLst>
                    <a:gd name="connsiteX0" fmla="*/ 51970 w 51903"/>
                    <a:gd name="connsiteY0" fmla="*/ 36744 h 38021"/>
                    <a:gd name="connsiteX1" fmla="*/ 51815 w 51903"/>
                    <a:gd name="connsiteY1" fmla="*/ 37286 h 38021"/>
                    <a:gd name="connsiteX2" fmla="*/ 51309 w 51903"/>
                    <a:gd name="connsiteY2" fmla="*/ 37636 h 38021"/>
                    <a:gd name="connsiteX3" fmla="*/ 50337 w 51903"/>
                    <a:gd name="connsiteY3" fmla="*/ 37875 h 38021"/>
                    <a:gd name="connsiteX4" fmla="*/ 48782 w 51903"/>
                    <a:gd name="connsiteY4" fmla="*/ 37948 h 38021"/>
                    <a:gd name="connsiteX5" fmla="*/ 47187 w 51903"/>
                    <a:gd name="connsiteY5" fmla="*/ 37875 h 38021"/>
                    <a:gd name="connsiteX6" fmla="*/ 46177 w 51903"/>
                    <a:gd name="connsiteY6" fmla="*/ 37636 h 38021"/>
                    <a:gd name="connsiteX7" fmla="*/ 45671 w 51903"/>
                    <a:gd name="connsiteY7" fmla="*/ 37286 h 38021"/>
                    <a:gd name="connsiteX8" fmla="*/ 45516 w 51903"/>
                    <a:gd name="connsiteY8" fmla="*/ 36744 h 38021"/>
                    <a:gd name="connsiteX9" fmla="*/ 45516 w 51903"/>
                    <a:gd name="connsiteY9" fmla="*/ 15431 h 38021"/>
                    <a:gd name="connsiteX10" fmla="*/ 45127 w 51903"/>
                    <a:gd name="connsiteY10" fmla="*/ 11378 h 38021"/>
                    <a:gd name="connsiteX11" fmla="*/ 43883 w 51903"/>
                    <a:gd name="connsiteY11" fmla="*/ 8225 h 38021"/>
                    <a:gd name="connsiteX12" fmla="*/ 41706 w 51903"/>
                    <a:gd name="connsiteY12" fmla="*/ 6194 h 38021"/>
                    <a:gd name="connsiteX13" fmla="*/ 38596 w 51903"/>
                    <a:gd name="connsiteY13" fmla="*/ 5496 h 38021"/>
                    <a:gd name="connsiteX14" fmla="*/ 34125 w 51903"/>
                    <a:gd name="connsiteY14" fmla="*/ 7205 h 38021"/>
                    <a:gd name="connsiteX15" fmla="*/ 29226 w 51903"/>
                    <a:gd name="connsiteY15" fmla="*/ 12233 h 38021"/>
                    <a:gd name="connsiteX16" fmla="*/ 29226 w 51903"/>
                    <a:gd name="connsiteY16" fmla="*/ 36744 h 38021"/>
                    <a:gd name="connsiteX17" fmla="*/ 29070 w 51903"/>
                    <a:gd name="connsiteY17" fmla="*/ 37286 h 38021"/>
                    <a:gd name="connsiteX18" fmla="*/ 28526 w 51903"/>
                    <a:gd name="connsiteY18" fmla="*/ 37636 h 38021"/>
                    <a:gd name="connsiteX19" fmla="*/ 27554 w 51903"/>
                    <a:gd name="connsiteY19" fmla="*/ 37875 h 38021"/>
                    <a:gd name="connsiteX20" fmla="*/ 25999 w 51903"/>
                    <a:gd name="connsiteY20" fmla="*/ 37948 h 38021"/>
                    <a:gd name="connsiteX21" fmla="*/ 24443 w 51903"/>
                    <a:gd name="connsiteY21" fmla="*/ 37875 h 38021"/>
                    <a:gd name="connsiteX22" fmla="*/ 23432 w 51903"/>
                    <a:gd name="connsiteY22" fmla="*/ 37636 h 38021"/>
                    <a:gd name="connsiteX23" fmla="*/ 22927 w 51903"/>
                    <a:gd name="connsiteY23" fmla="*/ 37286 h 38021"/>
                    <a:gd name="connsiteX24" fmla="*/ 22811 w 51903"/>
                    <a:gd name="connsiteY24" fmla="*/ 36744 h 38021"/>
                    <a:gd name="connsiteX25" fmla="*/ 22811 w 51903"/>
                    <a:gd name="connsiteY25" fmla="*/ 15431 h 38021"/>
                    <a:gd name="connsiteX26" fmla="*/ 22383 w 51903"/>
                    <a:gd name="connsiteY26" fmla="*/ 11378 h 38021"/>
                    <a:gd name="connsiteX27" fmla="*/ 21100 w 51903"/>
                    <a:gd name="connsiteY27" fmla="*/ 8225 h 38021"/>
                    <a:gd name="connsiteX28" fmla="*/ 18923 w 51903"/>
                    <a:gd name="connsiteY28" fmla="*/ 6194 h 38021"/>
                    <a:gd name="connsiteX29" fmla="*/ 15851 w 51903"/>
                    <a:gd name="connsiteY29" fmla="*/ 5496 h 38021"/>
                    <a:gd name="connsiteX30" fmla="*/ 11380 w 51903"/>
                    <a:gd name="connsiteY30" fmla="*/ 7205 h 38021"/>
                    <a:gd name="connsiteX31" fmla="*/ 6482 w 51903"/>
                    <a:gd name="connsiteY31" fmla="*/ 12233 h 38021"/>
                    <a:gd name="connsiteX32" fmla="*/ 6482 w 51903"/>
                    <a:gd name="connsiteY32" fmla="*/ 36744 h 38021"/>
                    <a:gd name="connsiteX33" fmla="*/ 6326 w 51903"/>
                    <a:gd name="connsiteY33" fmla="*/ 37286 h 38021"/>
                    <a:gd name="connsiteX34" fmla="*/ 5820 w 51903"/>
                    <a:gd name="connsiteY34" fmla="*/ 37636 h 38021"/>
                    <a:gd name="connsiteX35" fmla="*/ 4848 w 51903"/>
                    <a:gd name="connsiteY35" fmla="*/ 37875 h 38021"/>
                    <a:gd name="connsiteX36" fmla="*/ 3254 w 51903"/>
                    <a:gd name="connsiteY36" fmla="*/ 37948 h 38021"/>
                    <a:gd name="connsiteX37" fmla="*/ 1700 w 51903"/>
                    <a:gd name="connsiteY37" fmla="*/ 37875 h 38021"/>
                    <a:gd name="connsiteX38" fmla="*/ 689 w 51903"/>
                    <a:gd name="connsiteY38" fmla="*/ 37636 h 38021"/>
                    <a:gd name="connsiteX39" fmla="*/ 183 w 51903"/>
                    <a:gd name="connsiteY39" fmla="*/ 37286 h 38021"/>
                    <a:gd name="connsiteX40" fmla="*/ 66 w 51903"/>
                    <a:gd name="connsiteY40" fmla="*/ 36744 h 38021"/>
                    <a:gd name="connsiteX41" fmla="*/ 66 w 51903"/>
                    <a:gd name="connsiteY41" fmla="*/ 1682 h 38021"/>
                    <a:gd name="connsiteX42" fmla="*/ 183 w 51903"/>
                    <a:gd name="connsiteY42" fmla="*/ 1167 h 38021"/>
                    <a:gd name="connsiteX43" fmla="*/ 649 w 51903"/>
                    <a:gd name="connsiteY43" fmla="*/ 781 h 38021"/>
                    <a:gd name="connsiteX44" fmla="*/ 1544 w 51903"/>
                    <a:gd name="connsiteY44" fmla="*/ 551 h 38021"/>
                    <a:gd name="connsiteX45" fmla="*/ 2983 w 51903"/>
                    <a:gd name="connsiteY45" fmla="*/ 478 h 38021"/>
                    <a:gd name="connsiteX46" fmla="*/ 4382 w 51903"/>
                    <a:gd name="connsiteY46" fmla="*/ 551 h 38021"/>
                    <a:gd name="connsiteX47" fmla="*/ 5277 w 51903"/>
                    <a:gd name="connsiteY47" fmla="*/ 781 h 38021"/>
                    <a:gd name="connsiteX48" fmla="*/ 5704 w 51903"/>
                    <a:gd name="connsiteY48" fmla="*/ 1167 h 38021"/>
                    <a:gd name="connsiteX49" fmla="*/ 5860 w 51903"/>
                    <a:gd name="connsiteY49" fmla="*/ 1682 h 38021"/>
                    <a:gd name="connsiteX50" fmla="*/ 5860 w 51903"/>
                    <a:gd name="connsiteY50" fmla="*/ 6314 h 38021"/>
                    <a:gd name="connsiteX51" fmla="*/ 11575 w 51903"/>
                    <a:gd name="connsiteY51" fmla="*/ 1479 h 38021"/>
                    <a:gd name="connsiteX52" fmla="*/ 17212 w 51903"/>
                    <a:gd name="connsiteY52" fmla="*/ -74 h 38021"/>
                    <a:gd name="connsiteX53" fmla="*/ 21100 w 51903"/>
                    <a:gd name="connsiteY53" fmla="*/ 432 h 38021"/>
                    <a:gd name="connsiteX54" fmla="*/ 24172 w 51903"/>
                    <a:gd name="connsiteY54" fmla="*/ 1875 h 38021"/>
                    <a:gd name="connsiteX55" fmla="*/ 26426 w 51903"/>
                    <a:gd name="connsiteY55" fmla="*/ 4053 h 38021"/>
                    <a:gd name="connsiteX56" fmla="*/ 27981 w 51903"/>
                    <a:gd name="connsiteY56" fmla="*/ 6856 h 38021"/>
                    <a:gd name="connsiteX57" fmla="*/ 31286 w 51903"/>
                    <a:gd name="connsiteY57" fmla="*/ 3630 h 38021"/>
                    <a:gd name="connsiteX58" fmla="*/ 34319 w 51903"/>
                    <a:gd name="connsiteY58" fmla="*/ 1479 h 38021"/>
                    <a:gd name="connsiteX59" fmla="*/ 37157 w 51903"/>
                    <a:gd name="connsiteY59" fmla="*/ 312 h 38021"/>
                    <a:gd name="connsiteX60" fmla="*/ 39956 w 51903"/>
                    <a:gd name="connsiteY60" fmla="*/ -74 h 38021"/>
                    <a:gd name="connsiteX61" fmla="*/ 45632 w 51903"/>
                    <a:gd name="connsiteY61" fmla="*/ 1130 h 38021"/>
                    <a:gd name="connsiteX62" fmla="*/ 49326 w 51903"/>
                    <a:gd name="connsiteY62" fmla="*/ 4292 h 38021"/>
                    <a:gd name="connsiteX63" fmla="*/ 51348 w 51903"/>
                    <a:gd name="connsiteY63" fmla="*/ 8961 h 38021"/>
                    <a:gd name="connsiteX64" fmla="*/ 51970 w 51903"/>
                    <a:gd name="connsiteY64" fmla="*/ 14576 h 38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1903" h="38021">
                      <a:moveTo>
                        <a:pt x="51970" y="36744"/>
                      </a:moveTo>
                      <a:cubicBezTo>
                        <a:pt x="51970" y="36946"/>
                        <a:pt x="51918" y="37130"/>
                        <a:pt x="51815" y="37286"/>
                      </a:cubicBezTo>
                      <a:cubicBezTo>
                        <a:pt x="51711" y="37415"/>
                        <a:pt x="51542" y="37535"/>
                        <a:pt x="51309" y="37636"/>
                      </a:cubicBezTo>
                      <a:cubicBezTo>
                        <a:pt x="51075" y="37737"/>
                        <a:pt x="50752" y="37819"/>
                        <a:pt x="50337" y="37875"/>
                      </a:cubicBezTo>
                      <a:cubicBezTo>
                        <a:pt x="49922" y="37921"/>
                        <a:pt x="49404" y="37948"/>
                        <a:pt x="48782" y="37948"/>
                      </a:cubicBezTo>
                      <a:cubicBezTo>
                        <a:pt x="48134" y="37948"/>
                        <a:pt x="47602" y="37921"/>
                        <a:pt x="47187" y="37875"/>
                      </a:cubicBezTo>
                      <a:cubicBezTo>
                        <a:pt x="46773" y="37819"/>
                        <a:pt x="46436" y="37746"/>
                        <a:pt x="46177" y="37636"/>
                      </a:cubicBezTo>
                      <a:cubicBezTo>
                        <a:pt x="45944" y="37535"/>
                        <a:pt x="45775" y="37415"/>
                        <a:pt x="45671" y="37286"/>
                      </a:cubicBezTo>
                      <a:cubicBezTo>
                        <a:pt x="45568" y="37130"/>
                        <a:pt x="45516" y="36946"/>
                        <a:pt x="45516" y="36744"/>
                      </a:cubicBezTo>
                      <a:lnTo>
                        <a:pt x="45516" y="15431"/>
                      </a:lnTo>
                      <a:cubicBezTo>
                        <a:pt x="45516" y="13951"/>
                        <a:pt x="45386" y="12600"/>
                        <a:pt x="45127" y="11378"/>
                      </a:cubicBezTo>
                      <a:cubicBezTo>
                        <a:pt x="44868" y="10155"/>
                        <a:pt x="44453" y="9108"/>
                        <a:pt x="43883" y="8225"/>
                      </a:cubicBezTo>
                      <a:cubicBezTo>
                        <a:pt x="43313" y="7343"/>
                        <a:pt x="42587" y="6663"/>
                        <a:pt x="41706" y="6194"/>
                      </a:cubicBezTo>
                      <a:cubicBezTo>
                        <a:pt x="40824" y="5726"/>
                        <a:pt x="39788" y="5496"/>
                        <a:pt x="38596" y="5496"/>
                      </a:cubicBezTo>
                      <a:cubicBezTo>
                        <a:pt x="37118" y="5496"/>
                        <a:pt x="35628" y="6066"/>
                        <a:pt x="34125" y="7205"/>
                      </a:cubicBezTo>
                      <a:cubicBezTo>
                        <a:pt x="32647" y="8354"/>
                        <a:pt x="31014" y="10027"/>
                        <a:pt x="29226" y="12233"/>
                      </a:cubicBezTo>
                      <a:lnTo>
                        <a:pt x="29226" y="36744"/>
                      </a:lnTo>
                      <a:cubicBezTo>
                        <a:pt x="29226" y="36946"/>
                        <a:pt x="29174" y="37130"/>
                        <a:pt x="29070" y="37286"/>
                      </a:cubicBezTo>
                      <a:cubicBezTo>
                        <a:pt x="28966" y="37415"/>
                        <a:pt x="28785" y="37535"/>
                        <a:pt x="28526" y="37636"/>
                      </a:cubicBezTo>
                      <a:cubicBezTo>
                        <a:pt x="28292" y="37737"/>
                        <a:pt x="27969" y="37819"/>
                        <a:pt x="27554" y="37875"/>
                      </a:cubicBezTo>
                      <a:cubicBezTo>
                        <a:pt x="27140" y="37921"/>
                        <a:pt x="26620" y="37948"/>
                        <a:pt x="25999" y="37948"/>
                      </a:cubicBezTo>
                      <a:cubicBezTo>
                        <a:pt x="25402" y="37948"/>
                        <a:pt x="24884" y="37921"/>
                        <a:pt x="24443" y="37875"/>
                      </a:cubicBezTo>
                      <a:cubicBezTo>
                        <a:pt x="24029" y="37819"/>
                        <a:pt x="23692" y="37746"/>
                        <a:pt x="23432" y="37636"/>
                      </a:cubicBezTo>
                      <a:cubicBezTo>
                        <a:pt x="23199" y="37535"/>
                        <a:pt x="23031" y="37415"/>
                        <a:pt x="22927" y="37286"/>
                      </a:cubicBezTo>
                      <a:cubicBezTo>
                        <a:pt x="22849" y="37130"/>
                        <a:pt x="22811" y="36946"/>
                        <a:pt x="22811" y="36744"/>
                      </a:cubicBezTo>
                      <a:lnTo>
                        <a:pt x="22811" y="15431"/>
                      </a:lnTo>
                      <a:cubicBezTo>
                        <a:pt x="22811" y="13951"/>
                        <a:pt x="22668" y="12600"/>
                        <a:pt x="22383" y="11378"/>
                      </a:cubicBezTo>
                      <a:cubicBezTo>
                        <a:pt x="22098" y="10155"/>
                        <a:pt x="21671" y="9108"/>
                        <a:pt x="21100" y="8225"/>
                      </a:cubicBezTo>
                      <a:cubicBezTo>
                        <a:pt x="20530" y="7343"/>
                        <a:pt x="19804" y="6663"/>
                        <a:pt x="18923" y="6194"/>
                      </a:cubicBezTo>
                      <a:cubicBezTo>
                        <a:pt x="18067" y="5726"/>
                        <a:pt x="17044" y="5496"/>
                        <a:pt x="15851" y="5496"/>
                      </a:cubicBezTo>
                      <a:cubicBezTo>
                        <a:pt x="14374" y="5496"/>
                        <a:pt x="12883" y="6066"/>
                        <a:pt x="11380" y="7205"/>
                      </a:cubicBezTo>
                      <a:cubicBezTo>
                        <a:pt x="9877" y="8354"/>
                        <a:pt x="8244" y="10027"/>
                        <a:pt x="6482" y="12233"/>
                      </a:cubicBezTo>
                      <a:lnTo>
                        <a:pt x="6482" y="36744"/>
                      </a:lnTo>
                      <a:cubicBezTo>
                        <a:pt x="6482" y="36946"/>
                        <a:pt x="6429" y="37130"/>
                        <a:pt x="6326" y="37286"/>
                      </a:cubicBezTo>
                      <a:cubicBezTo>
                        <a:pt x="6222" y="37415"/>
                        <a:pt x="6054" y="37535"/>
                        <a:pt x="5820" y="37636"/>
                      </a:cubicBezTo>
                      <a:cubicBezTo>
                        <a:pt x="5587" y="37737"/>
                        <a:pt x="5264" y="37819"/>
                        <a:pt x="4848" y="37875"/>
                      </a:cubicBezTo>
                      <a:cubicBezTo>
                        <a:pt x="4434" y="37921"/>
                        <a:pt x="3903" y="37948"/>
                        <a:pt x="3254" y="37948"/>
                      </a:cubicBezTo>
                      <a:cubicBezTo>
                        <a:pt x="2632" y="37948"/>
                        <a:pt x="2114" y="37921"/>
                        <a:pt x="1700" y="37875"/>
                      </a:cubicBezTo>
                      <a:cubicBezTo>
                        <a:pt x="1285" y="37819"/>
                        <a:pt x="948" y="37746"/>
                        <a:pt x="689" y="37636"/>
                      </a:cubicBezTo>
                      <a:cubicBezTo>
                        <a:pt x="455" y="37535"/>
                        <a:pt x="287" y="37415"/>
                        <a:pt x="183" y="37286"/>
                      </a:cubicBezTo>
                      <a:cubicBezTo>
                        <a:pt x="106" y="37130"/>
                        <a:pt x="66" y="36946"/>
                        <a:pt x="66" y="36744"/>
                      </a:cubicBezTo>
                      <a:lnTo>
                        <a:pt x="66" y="1682"/>
                      </a:lnTo>
                      <a:cubicBezTo>
                        <a:pt x="66" y="1470"/>
                        <a:pt x="106" y="1305"/>
                        <a:pt x="183" y="1167"/>
                      </a:cubicBezTo>
                      <a:cubicBezTo>
                        <a:pt x="261" y="1020"/>
                        <a:pt x="417" y="882"/>
                        <a:pt x="649" y="781"/>
                      </a:cubicBezTo>
                      <a:cubicBezTo>
                        <a:pt x="883" y="652"/>
                        <a:pt x="1181" y="569"/>
                        <a:pt x="1544" y="551"/>
                      </a:cubicBezTo>
                      <a:cubicBezTo>
                        <a:pt x="1907" y="496"/>
                        <a:pt x="2387" y="478"/>
                        <a:pt x="2983" y="478"/>
                      </a:cubicBezTo>
                      <a:cubicBezTo>
                        <a:pt x="3552" y="478"/>
                        <a:pt x="4019" y="496"/>
                        <a:pt x="4382" y="551"/>
                      </a:cubicBezTo>
                      <a:cubicBezTo>
                        <a:pt x="4771" y="569"/>
                        <a:pt x="5069" y="652"/>
                        <a:pt x="5277" y="781"/>
                      </a:cubicBezTo>
                      <a:cubicBezTo>
                        <a:pt x="5484" y="882"/>
                        <a:pt x="5626" y="1020"/>
                        <a:pt x="5704" y="1167"/>
                      </a:cubicBezTo>
                      <a:cubicBezTo>
                        <a:pt x="5808" y="1305"/>
                        <a:pt x="5860" y="1470"/>
                        <a:pt x="5860" y="1682"/>
                      </a:cubicBezTo>
                      <a:lnTo>
                        <a:pt x="5860" y="6314"/>
                      </a:lnTo>
                      <a:cubicBezTo>
                        <a:pt x="7829" y="4108"/>
                        <a:pt x="9735" y="2500"/>
                        <a:pt x="11575" y="1479"/>
                      </a:cubicBezTo>
                      <a:cubicBezTo>
                        <a:pt x="13441" y="441"/>
                        <a:pt x="15320" y="-74"/>
                        <a:pt x="17212" y="-74"/>
                      </a:cubicBezTo>
                      <a:cubicBezTo>
                        <a:pt x="18663" y="-74"/>
                        <a:pt x="19959" y="92"/>
                        <a:pt x="21100" y="432"/>
                      </a:cubicBezTo>
                      <a:cubicBezTo>
                        <a:pt x="22267" y="772"/>
                        <a:pt x="23290" y="1250"/>
                        <a:pt x="24172" y="1875"/>
                      </a:cubicBezTo>
                      <a:cubicBezTo>
                        <a:pt x="25053" y="2472"/>
                        <a:pt x="25804" y="3198"/>
                        <a:pt x="26426" y="4053"/>
                      </a:cubicBezTo>
                      <a:cubicBezTo>
                        <a:pt x="27049" y="4889"/>
                        <a:pt x="27567" y="5817"/>
                        <a:pt x="27981" y="6856"/>
                      </a:cubicBezTo>
                      <a:cubicBezTo>
                        <a:pt x="29148" y="5588"/>
                        <a:pt x="30250" y="4512"/>
                        <a:pt x="31286" y="3630"/>
                      </a:cubicBezTo>
                      <a:cubicBezTo>
                        <a:pt x="32349" y="2738"/>
                        <a:pt x="33360" y="2031"/>
                        <a:pt x="34319" y="1479"/>
                      </a:cubicBezTo>
                      <a:cubicBezTo>
                        <a:pt x="35304" y="937"/>
                        <a:pt x="36250" y="551"/>
                        <a:pt x="37157" y="312"/>
                      </a:cubicBezTo>
                      <a:cubicBezTo>
                        <a:pt x="38090" y="55"/>
                        <a:pt x="39023" y="-74"/>
                        <a:pt x="39956" y="-74"/>
                      </a:cubicBezTo>
                      <a:cubicBezTo>
                        <a:pt x="42211" y="-74"/>
                        <a:pt x="44103" y="331"/>
                        <a:pt x="45632" y="1130"/>
                      </a:cubicBezTo>
                      <a:cubicBezTo>
                        <a:pt x="47162" y="1911"/>
                        <a:pt x="48393" y="2959"/>
                        <a:pt x="49326" y="4292"/>
                      </a:cubicBezTo>
                      <a:cubicBezTo>
                        <a:pt x="50285" y="5615"/>
                        <a:pt x="50959" y="7168"/>
                        <a:pt x="51348" y="8961"/>
                      </a:cubicBezTo>
                      <a:cubicBezTo>
                        <a:pt x="51762" y="10725"/>
                        <a:pt x="51970" y="12600"/>
                        <a:pt x="51970" y="1457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46" name="Forme libre : forme 45">
                  <a:extLst>
                    <a:ext uri="{FF2B5EF4-FFF2-40B4-BE49-F238E27FC236}">
                      <a16:creationId xmlns:a16="http://schemas.microsoft.com/office/drawing/2014/main" id="{F9447709-5FF8-401F-DF2E-E5A1E65F6947}"/>
                    </a:ext>
                  </a:extLst>
                </p:cNvPr>
                <p:cNvSpPr/>
                <p:nvPr/>
              </p:nvSpPr>
              <p:spPr>
                <a:xfrm>
                  <a:off x="1732920" y="2069071"/>
                  <a:ext cx="28731" cy="38527"/>
                </a:xfrm>
                <a:custGeom>
                  <a:avLst/>
                  <a:gdLst>
                    <a:gd name="connsiteX0" fmla="*/ 28798 w 28731"/>
                    <a:gd name="connsiteY0" fmla="*/ 36781 h 38527"/>
                    <a:gd name="connsiteX1" fmla="*/ 28487 w 28731"/>
                    <a:gd name="connsiteY1" fmla="*/ 37479 h 38527"/>
                    <a:gd name="connsiteX2" fmla="*/ 27631 w 28731"/>
                    <a:gd name="connsiteY2" fmla="*/ 37829 h 38527"/>
                    <a:gd name="connsiteX3" fmla="*/ 26037 w 28731"/>
                    <a:gd name="connsiteY3" fmla="*/ 37948 h 38527"/>
                    <a:gd name="connsiteX4" fmla="*/ 24405 w 28731"/>
                    <a:gd name="connsiteY4" fmla="*/ 37829 h 38527"/>
                    <a:gd name="connsiteX5" fmla="*/ 23549 w 28731"/>
                    <a:gd name="connsiteY5" fmla="*/ 37479 h 38527"/>
                    <a:gd name="connsiteX6" fmla="*/ 23277 w 28731"/>
                    <a:gd name="connsiteY6" fmla="*/ 36781 h 38527"/>
                    <a:gd name="connsiteX7" fmla="*/ 23277 w 28731"/>
                    <a:gd name="connsiteY7" fmla="*/ 33270 h 38527"/>
                    <a:gd name="connsiteX8" fmla="*/ 18145 w 28731"/>
                    <a:gd name="connsiteY8" fmla="*/ 37093 h 38527"/>
                    <a:gd name="connsiteX9" fmla="*/ 12196 w 28731"/>
                    <a:gd name="connsiteY9" fmla="*/ 38454 h 38527"/>
                    <a:gd name="connsiteX10" fmla="*/ 7181 w 28731"/>
                    <a:gd name="connsiteY10" fmla="*/ 37718 h 38527"/>
                    <a:gd name="connsiteX11" fmla="*/ 3371 w 28731"/>
                    <a:gd name="connsiteY11" fmla="*/ 35650 h 38527"/>
                    <a:gd name="connsiteX12" fmla="*/ 922 w 28731"/>
                    <a:gd name="connsiteY12" fmla="*/ 32296 h 38527"/>
                    <a:gd name="connsiteX13" fmla="*/ 66 w 28731"/>
                    <a:gd name="connsiteY13" fmla="*/ 27783 h 38527"/>
                    <a:gd name="connsiteX14" fmla="*/ 1271 w 28731"/>
                    <a:gd name="connsiteY14" fmla="*/ 22636 h 38527"/>
                    <a:gd name="connsiteX15" fmla="*/ 4732 w 28731"/>
                    <a:gd name="connsiteY15" fmla="*/ 19015 h 38527"/>
                    <a:gd name="connsiteX16" fmla="*/ 10253 w 28731"/>
                    <a:gd name="connsiteY16" fmla="*/ 16874 h 38527"/>
                    <a:gd name="connsiteX17" fmla="*/ 17600 w 28731"/>
                    <a:gd name="connsiteY17" fmla="*/ 16129 h 38527"/>
                    <a:gd name="connsiteX18" fmla="*/ 22422 w 28731"/>
                    <a:gd name="connsiteY18" fmla="*/ 16129 h 38527"/>
                    <a:gd name="connsiteX19" fmla="*/ 22422 w 28731"/>
                    <a:gd name="connsiteY19" fmla="*/ 13400 h 38527"/>
                    <a:gd name="connsiteX20" fmla="*/ 21994 w 28731"/>
                    <a:gd name="connsiteY20" fmla="*/ 9815 h 38527"/>
                    <a:gd name="connsiteX21" fmla="*/ 20595 w 28731"/>
                    <a:gd name="connsiteY21" fmla="*/ 7251 h 38527"/>
                    <a:gd name="connsiteX22" fmla="*/ 18145 w 28731"/>
                    <a:gd name="connsiteY22" fmla="*/ 5689 h 38527"/>
                    <a:gd name="connsiteX23" fmla="*/ 14412 w 28731"/>
                    <a:gd name="connsiteY23" fmla="*/ 5146 h 38527"/>
                    <a:gd name="connsiteX24" fmla="*/ 10136 w 28731"/>
                    <a:gd name="connsiteY24" fmla="*/ 5726 h 38527"/>
                    <a:gd name="connsiteX25" fmla="*/ 6831 w 28731"/>
                    <a:gd name="connsiteY25" fmla="*/ 6975 h 38527"/>
                    <a:gd name="connsiteX26" fmla="*/ 4459 w 28731"/>
                    <a:gd name="connsiteY26" fmla="*/ 8225 h 38527"/>
                    <a:gd name="connsiteX27" fmla="*/ 3060 w 28731"/>
                    <a:gd name="connsiteY27" fmla="*/ 8768 h 38527"/>
                    <a:gd name="connsiteX28" fmla="*/ 2516 w 28731"/>
                    <a:gd name="connsiteY28" fmla="*/ 8611 h 38527"/>
                    <a:gd name="connsiteX29" fmla="*/ 2088 w 28731"/>
                    <a:gd name="connsiteY29" fmla="*/ 8143 h 38527"/>
                    <a:gd name="connsiteX30" fmla="*/ 1855 w 28731"/>
                    <a:gd name="connsiteY30" fmla="*/ 7361 h 38527"/>
                    <a:gd name="connsiteX31" fmla="*/ 1777 w 28731"/>
                    <a:gd name="connsiteY31" fmla="*/ 6277 h 38527"/>
                    <a:gd name="connsiteX32" fmla="*/ 1893 w 28731"/>
                    <a:gd name="connsiteY32" fmla="*/ 4751 h 38527"/>
                    <a:gd name="connsiteX33" fmla="*/ 2554 w 28731"/>
                    <a:gd name="connsiteY33" fmla="*/ 3667 h 38527"/>
                    <a:gd name="connsiteX34" fmla="*/ 4381 w 28731"/>
                    <a:gd name="connsiteY34" fmla="*/ 2490 h 38527"/>
                    <a:gd name="connsiteX35" fmla="*/ 7336 w 28731"/>
                    <a:gd name="connsiteY35" fmla="*/ 1250 h 38527"/>
                    <a:gd name="connsiteX36" fmla="*/ 10991 w 28731"/>
                    <a:gd name="connsiteY36" fmla="*/ 312 h 38527"/>
                    <a:gd name="connsiteX37" fmla="*/ 14996 w 28731"/>
                    <a:gd name="connsiteY37" fmla="*/ -74 h 38527"/>
                    <a:gd name="connsiteX38" fmla="*/ 21411 w 28731"/>
                    <a:gd name="connsiteY38" fmla="*/ 781 h 38527"/>
                    <a:gd name="connsiteX39" fmla="*/ 25688 w 28731"/>
                    <a:gd name="connsiteY39" fmla="*/ 3318 h 38527"/>
                    <a:gd name="connsiteX40" fmla="*/ 28059 w 28731"/>
                    <a:gd name="connsiteY40" fmla="*/ 7407 h 38527"/>
                    <a:gd name="connsiteX41" fmla="*/ 28798 w 28731"/>
                    <a:gd name="connsiteY41" fmla="*/ 13133 h 38527"/>
                    <a:gd name="connsiteX42" fmla="*/ 22422 w 28731"/>
                    <a:gd name="connsiteY42" fmla="*/ 20771 h 38527"/>
                    <a:gd name="connsiteX43" fmla="*/ 16940 w 28731"/>
                    <a:gd name="connsiteY43" fmla="*/ 20771 h 38527"/>
                    <a:gd name="connsiteX44" fmla="*/ 12352 w 28731"/>
                    <a:gd name="connsiteY44" fmla="*/ 21239 h 38527"/>
                    <a:gd name="connsiteX45" fmla="*/ 9125 w 28731"/>
                    <a:gd name="connsiteY45" fmla="*/ 22563 h 38527"/>
                    <a:gd name="connsiteX46" fmla="*/ 7220 w 28731"/>
                    <a:gd name="connsiteY46" fmla="*/ 24668 h 38527"/>
                    <a:gd name="connsiteX47" fmla="*/ 6637 w 28731"/>
                    <a:gd name="connsiteY47" fmla="*/ 27471 h 38527"/>
                    <a:gd name="connsiteX48" fmla="*/ 8347 w 28731"/>
                    <a:gd name="connsiteY48" fmla="*/ 31836 h 38527"/>
                    <a:gd name="connsiteX49" fmla="*/ 13207 w 28731"/>
                    <a:gd name="connsiteY49" fmla="*/ 33426 h 38527"/>
                    <a:gd name="connsiteX50" fmla="*/ 17873 w 28731"/>
                    <a:gd name="connsiteY50" fmla="*/ 32149 h 38527"/>
                    <a:gd name="connsiteX51" fmla="*/ 22422 w 28731"/>
                    <a:gd name="connsiteY51" fmla="*/ 28206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8731" h="38527">
                      <a:moveTo>
                        <a:pt x="28798" y="36781"/>
                      </a:moveTo>
                      <a:cubicBezTo>
                        <a:pt x="28798" y="37093"/>
                        <a:pt x="28694" y="37323"/>
                        <a:pt x="28487" y="37479"/>
                      </a:cubicBezTo>
                      <a:cubicBezTo>
                        <a:pt x="28280" y="37636"/>
                        <a:pt x="27994" y="37755"/>
                        <a:pt x="27631" y="37829"/>
                      </a:cubicBezTo>
                      <a:cubicBezTo>
                        <a:pt x="27269" y="37911"/>
                        <a:pt x="26737" y="37948"/>
                        <a:pt x="26037" y="37948"/>
                      </a:cubicBezTo>
                      <a:cubicBezTo>
                        <a:pt x="25363" y="37948"/>
                        <a:pt x="24819" y="37911"/>
                        <a:pt x="24405" y="37829"/>
                      </a:cubicBezTo>
                      <a:cubicBezTo>
                        <a:pt x="24016" y="37755"/>
                        <a:pt x="23730" y="37636"/>
                        <a:pt x="23549" y="37479"/>
                      </a:cubicBezTo>
                      <a:cubicBezTo>
                        <a:pt x="23367" y="37323"/>
                        <a:pt x="23277" y="37093"/>
                        <a:pt x="23277" y="36781"/>
                      </a:cubicBezTo>
                      <a:lnTo>
                        <a:pt x="23277" y="33270"/>
                      </a:lnTo>
                      <a:cubicBezTo>
                        <a:pt x="21748" y="34906"/>
                        <a:pt x="20037" y="36183"/>
                        <a:pt x="18145" y="37093"/>
                      </a:cubicBezTo>
                      <a:cubicBezTo>
                        <a:pt x="16279" y="38003"/>
                        <a:pt x="14296" y="38454"/>
                        <a:pt x="12196" y="38454"/>
                      </a:cubicBezTo>
                      <a:cubicBezTo>
                        <a:pt x="10357" y="38454"/>
                        <a:pt x="8685" y="38205"/>
                        <a:pt x="7181" y="37718"/>
                      </a:cubicBezTo>
                      <a:cubicBezTo>
                        <a:pt x="5704" y="37250"/>
                        <a:pt x="4434" y="36560"/>
                        <a:pt x="3371" y="35650"/>
                      </a:cubicBezTo>
                      <a:cubicBezTo>
                        <a:pt x="2334" y="34741"/>
                        <a:pt x="1518" y="33628"/>
                        <a:pt x="922" y="32296"/>
                      </a:cubicBezTo>
                      <a:cubicBezTo>
                        <a:pt x="351" y="30972"/>
                        <a:pt x="66" y="29465"/>
                        <a:pt x="66" y="27783"/>
                      </a:cubicBezTo>
                      <a:cubicBezTo>
                        <a:pt x="66" y="25807"/>
                        <a:pt x="468" y="24089"/>
                        <a:pt x="1271" y="22636"/>
                      </a:cubicBezTo>
                      <a:cubicBezTo>
                        <a:pt x="2075" y="21184"/>
                        <a:pt x="3229" y="19971"/>
                        <a:pt x="4732" y="19015"/>
                      </a:cubicBezTo>
                      <a:cubicBezTo>
                        <a:pt x="6235" y="18050"/>
                        <a:pt x="8076" y="17343"/>
                        <a:pt x="10253" y="16874"/>
                      </a:cubicBezTo>
                      <a:cubicBezTo>
                        <a:pt x="12429" y="16378"/>
                        <a:pt x="14879" y="16129"/>
                        <a:pt x="17600" y="16129"/>
                      </a:cubicBezTo>
                      <a:lnTo>
                        <a:pt x="22422" y="16129"/>
                      </a:lnTo>
                      <a:lnTo>
                        <a:pt x="22422" y="13400"/>
                      </a:lnTo>
                      <a:cubicBezTo>
                        <a:pt x="22422" y="12058"/>
                        <a:pt x="22279" y="10863"/>
                        <a:pt x="21994" y="9815"/>
                      </a:cubicBezTo>
                      <a:cubicBezTo>
                        <a:pt x="21709" y="8777"/>
                        <a:pt x="21242" y="7922"/>
                        <a:pt x="20595" y="7251"/>
                      </a:cubicBezTo>
                      <a:cubicBezTo>
                        <a:pt x="19972" y="6543"/>
                        <a:pt x="19156" y="6029"/>
                        <a:pt x="18145" y="5689"/>
                      </a:cubicBezTo>
                      <a:cubicBezTo>
                        <a:pt x="17134" y="5330"/>
                        <a:pt x="15890" y="5146"/>
                        <a:pt x="14412" y="5146"/>
                      </a:cubicBezTo>
                      <a:cubicBezTo>
                        <a:pt x="12832" y="5146"/>
                        <a:pt x="11406" y="5340"/>
                        <a:pt x="10136" y="5726"/>
                      </a:cubicBezTo>
                      <a:cubicBezTo>
                        <a:pt x="8892" y="6093"/>
                        <a:pt x="7790" y="6507"/>
                        <a:pt x="6831" y="6975"/>
                      </a:cubicBezTo>
                      <a:cubicBezTo>
                        <a:pt x="5898" y="7417"/>
                        <a:pt x="5108" y="7830"/>
                        <a:pt x="4459" y="8225"/>
                      </a:cubicBezTo>
                      <a:cubicBezTo>
                        <a:pt x="3838" y="8584"/>
                        <a:pt x="3371" y="8768"/>
                        <a:pt x="3060" y="8768"/>
                      </a:cubicBezTo>
                      <a:cubicBezTo>
                        <a:pt x="2852" y="8768"/>
                        <a:pt x="2671" y="8712"/>
                        <a:pt x="2516" y="8611"/>
                      </a:cubicBezTo>
                      <a:cubicBezTo>
                        <a:pt x="2360" y="8510"/>
                        <a:pt x="2218" y="8354"/>
                        <a:pt x="2088" y="8143"/>
                      </a:cubicBezTo>
                      <a:cubicBezTo>
                        <a:pt x="1984" y="7940"/>
                        <a:pt x="1907" y="7674"/>
                        <a:pt x="1855" y="7361"/>
                      </a:cubicBezTo>
                      <a:cubicBezTo>
                        <a:pt x="1803" y="7031"/>
                        <a:pt x="1777" y="6663"/>
                        <a:pt x="1777" y="6277"/>
                      </a:cubicBezTo>
                      <a:cubicBezTo>
                        <a:pt x="1777" y="5624"/>
                        <a:pt x="1816" y="5119"/>
                        <a:pt x="1893" y="4751"/>
                      </a:cubicBezTo>
                      <a:cubicBezTo>
                        <a:pt x="1997" y="4365"/>
                        <a:pt x="2218" y="3998"/>
                        <a:pt x="2554" y="3667"/>
                      </a:cubicBezTo>
                      <a:cubicBezTo>
                        <a:pt x="2918" y="3327"/>
                        <a:pt x="3527" y="2941"/>
                        <a:pt x="4381" y="2490"/>
                      </a:cubicBezTo>
                      <a:cubicBezTo>
                        <a:pt x="5237" y="2031"/>
                        <a:pt x="6222" y="1608"/>
                        <a:pt x="7336" y="1250"/>
                      </a:cubicBezTo>
                      <a:cubicBezTo>
                        <a:pt x="8451" y="854"/>
                        <a:pt x="9669" y="542"/>
                        <a:pt x="10991" y="312"/>
                      </a:cubicBezTo>
                      <a:cubicBezTo>
                        <a:pt x="12313" y="55"/>
                        <a:pt x="13647" y="-74"/>
                        <a:pt x="14996" y="-74"/>
                      </a:cubicBezTo>
                      <a:cubicBezTo>
                        <a:pt x="17509" y="-74"/>
                        <a:pt x="19648" y="211"/>
                        <a:pt x="21411" y="781"/>
                      </a:cubicBezTo>
                      <a:cubicBezTo>
                        <a:pt x="23173" y="1351"/>
                        <a:pt x="24599" y="2196"/>
                        <a:pt x="25688" y="3318"/>
                      </a:cubicBezTo>
                      <a:cubicBezTo>
                        <a:pt x="26775" y="4402"/>
                        <a:pt x="27566" y="5771"/>
                        <a:pt x="28059" y="7407"/>
                      </a:cubicBezTo>
                      <a:cubicBezTo>
                        <a:pt x="28551" y="9043"/>
                        <a:pt x="28798" y="10946"/>
                        <a:pt x="28798" y="13133"/>
                      </a:cubicBezTo>
                      <a:close/>
                      <a:moveTo>
                        <a:pt x="22422" y="20771"/>
                      </a:moveTo>
                      <a:lnTo>
                        <a:pt x="16940" y="20771"/>
                      </a:lnTo>
                      <a:cubicBezTo>
                        <a:pt x="15177" y="20771"/>
                        <a:pt x="13648" y="20927"/>
                        <a:pt x="12352" y="21239"/>
                      </a:cubicBezTo>
                      <a:cubicBezTo>
                        <a:pt x="11056" y="21524"/>
                        <a:pt x="9981" y="21965"/>
                        <a:pt x="9125" y="22563"/>
                      </a:cubicBezTo>
                      <a:cubicBezTo>
                        <a:pt x="8270" y="23133"/>
                        <a:pt x="7635" y="23831"/>
                        <a:pt x="7220" y="24668"/>
                      </a:cubicBezTo>
                      <a:cubicBezTo>
                        <a:pt x="6831" y="25467"/>
                        <a:pt x="6637" y="26405"/>
                        <a:pt x="6637" y="27471"/>
                      </a:cubicBezTo>
                      <a:cubicBezTo>
                        <a:pt x="6637" y="29290"/>
                        <a:pt x="7207" y="30743"/>
                        <a:pt x="8347" y="31836"/>
                      </a:cubicBezTo>
                      <a:cubicBezTo>
                        <a:pt x="9514" y="32893"/>
                        <a:pt x="11133" y="33426"/>
                        <a:pt x="13207" y="33426"/>
                      </a:cubicBezTo>
                      <a:cubicBezTo>
                        <a:pt x="14892" y="33426"/>
                        <a:pt x="16447" y="33004"/>
                        <a:pt x="17873" y="32149"/>
                      </a:cubicBezTo>
                      <a:cubicBezTo>
                        <a:pt x="19324" y="31285"/>
                        <a:pt x="20841" y="29980"/>
                        <a:pt x="22422" y="2820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47" name="Forme libre : forme 46">
                  <a:extLst>
                    <a:ext uri="{FF2B5EF4-FFF2-40B4-BE49-F238E27FC236}">
                      <a16:creationId xmlns:a16="http://schemas.microsoft.com/office/drawing/2014/main" id="{87B82B8B-9266-4AC3-C0DF-C6669094618B}"/>
                    </a:ext>
                  </a:extLst>
                </p:cNvPr>
                <p:cNvSpPr/>
                <p:nvPr/>
              </p:nvSpPr>
              <p:spPr>
                <a:xfrm>
                  <a:off x="1774714" y="2071139"/>
                  <a:ext cx="8164" cy="36073"/>
                </a:xfrm>
                <a:custGeom>
                  <a:avLst/>
                  <a:gdLst>
                    <a:gd name="connsiteX0" fmla="*/ 8231 w 8164"/>
                    <a:gd name="connsiteY0" fmla="*/ 4475 h 36073"/>
                    <a:gd name="connsiteX1" fmla="*/ 8036 w 8164"/>
                    <a:gd name="connsiteY1" fmla="*/ 6580 h 36073"/>
                    <a:gd name="connsiteX2" fmla="*/ 7376 w 8164"/>
                    <a:gd name="connsiteY2" fmla="*/ 7986 h 36073"/>
                    <a:gd name="connsiteX3" fmla="*/ 6131 w 8164"/>
                    <a:gd name="connsiteY3" fmla="*/ 8722 h 36073"/>
                    <a:gd name="connsiteX4" fmla="*/ 4148 w 8164"/>
                    <a:gd name="connsiteY4" fmla="*/ 8924 h 36073"/>
                    <a:gd name="connsiteX5" fmla="*/ 2127 w 8164"/>
                    <a:gd name="connsiteY5" fmla="*/ 8722 h 36073"/>
                    <a:gd name="connsiteX6" fmla="*/ 882 w 8164"/>
                    <a:gd name="connsiteY6" fmla="*/ 7986 h 36073"/>
                    <a:gd name="connsiteX7" fmla="*/ 222 w 8164"/>
                    <a:gd name="connsiteY7" fmla="*/ 6580 h 36073"/>
                    <a:gd name="connsiteX8" fmla="*/ 66 w 8164"/>
                    <a:gd name="connsiteY8" fmla="*/ 4475 h 36073"/>
                    <a:gd name="connsiteX9" fmla="*/ 222 w 8164"/>
                    <a:gd name="connsiteY9" fmla="*/ 2297 h 36073"/>
                    <a:gd name="connsiteX10" fmla="*/ 882 w 8164"/>
                    <a:gd name="connsiteY10" fmla="*/ 891 h 36073"/>
                    <a:gd name="connsiteX11" fmla="*/ 2127 w 8164"/>
                    <a:gd name="connsiteY11" fmla="*/ 156 h 36073"/>
                    <a:gd name="connsiteX12" fmla="*/ 4148 w 8164"/>
                    <a:gd name="connsiteY12" fmla="*/ -74 h 36073"/>
                    <a:gd name="connsiteX13" fmla="*/ 6131 w 8164"/>
                    <a:gd name="connsiteY13" fmla="*/ 156 h 36073"/>
                    <a:gd name="connsiteX14" fmla="*/ 7376 w 8164"/>
                    <a:gd name="connsiteY14" fmla="*/ 891 h 36073"/>
                    <a:gd name="connsiteX15" fmla="*/ 8036 w 8164"/>
                    <a:gd name="connsiteY15" fmla="*/ 2297 h 36073"/>
                    <a:gd name="connsiteX16" fmla="*/ 8231 w 8164"/>
                    <a:gd name="connsiteY16" fmla="*/ 4475 h 36073"/>
                    <a:gd name="connsiteX17" fmla="*/ 8231 w 8164"/>
                    <a:gd name="connsiteY17" fmla="*/ 31515 h 36073"/>
                    <a:gd name="connsiteX18" fmla="*/ 8036 w 8164"/>
                    <a:gd name="connsiteY18" fmla="*/ 33656 h 36073"/>
                    <a:gd name="connsiteX19" fmla="*/ 7376 w 8164"/>
                    <a:gd name="connsiteY19" fmla="*/ 35062 h 36073"/>
                    <a:gd name="connsiteX20" fmla="*/ 6131 w 8164"/>
                    <a:gd name="connsiteY20" fmla="*/ 35761 h 36073"/>
                    <a:gd name="connsiteX21" fmla="*/ 4148 w 8164"/>
                    <a:gd name="connsiteY21" fmla="*/ 36000 h 36073"/>
                    <a:gd name="connsiteX22" fmla="*/ 2127 w 8164"/>
                    <a:gd name="connsiteY22" fmla="*/ 35761 h 36073"/>
                    <a:gd name="connsiteX23" fmla="*/ 882 w 8164"/>
                    <a:gd name="connsiteY23" fmla="*/ 35062 h 36073"/>
                    <a:gd name="connsiteX24" fmla="*/ 222 w 8164"/>
                    <a:gd name="connsiteY24" fmla="*/ 33656 h 36073"/>
                    <a:gd name="connsiteX25" fmla="*/ 66 w 8164"/>
                    <a:gd name="connsiteY25" fmla="*/ 31515 h 36073"/>
                    <a:gd name="connsiteX26" fmla="*/ 222 w 8164"/>
                    <a:gd name="connsiteY26" fmla="*/ 29373 h 36073"/>
                    <a:gd name="connsiteX27" fmla="*/ 882 w 8164"/>
                    <a:gd name="connsiteY27" fmla="*/ 27976 h 36073"/>
                    <a:gd name="connsiteX28" fmla="*/ 2127 w 8164"/>
                    <a:gd name="connsiteY28" fmla="*/ 27232 h 36073"/>
                    <a:gd name="connsiteX29" fmla="*/ 4148 w 8164"/>
                    <a:gd name="connsiteY29" fmla="*/ 27002 h 36073"/>
                    <a:gd name="connsiteX30" fmla="*/ 6131 w 8164"/>
                    <a:gd name="connsiteY30" fmla="*/ 27232 h 36073"/>
                    <a:gd name="connsiteX31" fmla="*/ 7376 w 8164"/>
                    <a:gd name="connsiteY31" fmla="*/ 27976 h 36073"/>
                    <a:gd name="connsiteX32" fmla="*/ 8036 w 8164"/>
                    <a:gd name="connsiteY32" fmla="*/ 29373 h 36073"/>
                    <a:gd name="connsiteX33" fmla="*/ 8231 w 8164"/>
                    <a:gd name="connsiteY33" fmla="*/ 31515 h 3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64" h="36073">
                      <a:moveTo>
                        <a:pt x="8231" y="4475"/>
                      </a:moveTo>
                      <a:cubicBezTo>
                        <a:pt x="8231" y="5312"/>
                        <a:pt x="8166" y="6010"/>
                        <a:pt x="8036" y="6580"/>
                      </a:cubicBezTo>
                      <a:cubicBezTo>
                        <a:pt x="7933" y="7159"/>
                        <a:pt x="7712" y="7619"/>
                        <a:pt x="7376" y="7986"/>
                      </a:cubicBezTo>
                      <a:cubicBezTo>
                        <a:pt x="7065" y="8326"/>
                        <a:pt x="6649" y="8575"/>
                        <a:pt x="6131" y="8722"/>
                      </a:cubicBezTo>
                      <a:cubicBezTo>
                        <a:pt x="5613" y="8860"/>
                        <a:pt x="4952" y="8924"/>
                        <a:pt x="4148" y="8924"/>
                      </a:cubicBezTo>
                      <a:cubicBezTo>
                        <a:pt x="3319" y="8924"/>
                        <a:pt x="2645" y="8860"/>
                        <a:pt x="2127" y="8722"/>
                      </a:cubicBezTo>
                      <a:cubicBezTo>
                        <a:pt x="1609" y="8575"/>
                        <a:pt x="1194" y="8326"/>
                        <a:pt x="882" y="7986"/>
                      </a:cubicBezTo>
                      <a:cubicBezTo>
                        <a:pt x="572" y="7619"/>
                        <a:pt x="351" y="7159"/>
                        <a:pt x="222" y="6580"/>
                      </a:cubicBezTo>
                      <a:cubicBezTo>
                        <a:pt x="118" y="6010"/>
                        <a:pt x="66" y="5312"/>
                        <a:pt x="66" y="4475"/>
                      </a:cubicBezTo>
                      <a:cubicBezTo>
                        <a:pt x="66" y="3593"/>
                        <a:pt x="118" y="2867"/>
                        <a:pt x="222" y="2297"/>
                      </a:cubicBezTo>
                      <a:cubicBezTo>
                        <a:pt x="351" y="1700"/>
                        <a:pt x="572" y="1231"/>
                        <a:pt x="882" y="891"/>
                      </a:cubicBezTo>
                      <a:cubicBezTo>
                        <a:pt x="1194" y="533"/>
                        <a:pt x="1609" y="285"/>
                        <a:pt x="2127" y="156"/>
                      </a:cubicBezTo>
                      <a:cubicBezTo>
                        <a:pt x="2645" y="0"/>
                        <a:pt x="3319" y="-74"/>
                        <a:pt x="4148" y="-74"/>
                      </a:cubicBezTo>
                      <a:cubicBezTo>
                        <a:pt x="4952" y="-74"/>
                        <a:pt x="5613" y="0"/>
                        <a:pt x="6131" y="156"/>
                      </a:cubicBezTo>
                      <a:cubicBezTo>
                        <a:pt x="6649" y="285"/>
                        <a:pt x="7065" y="533"/>
                        <a:pt x="7376" y="891"/>
                      </a:cubicBezTo>
                      <a:cubicBezTo>
                        <a:pt x="7712" y="1231"/>
                        <a:pt x="7933" y="1700"/>
                        <a:pt x="8036" y="2297"/>
                      </a:cubicBezTo>
                      <a:cubicBezTo>
                        <a:pt x="8166" y="2867"/>
                        <a:pt x="8231" y="3593"/>
                        <a:pt x="8231" y="4475"/>
                      </a:cubicBezTo>
                      <a:close/>
                      <a:moveTo>
                        <a:pt x="8231" y="31515"/>
                      </a:moveTo>
                      <a:cubicBezTo>
                        <a:pt x="8231" y="32378"/>
                        <a:pt x="8166" y="33086"/>
                        <a:pt x="8036" y="33656"/>
                      </a:cubicBezTo>
                      <a:cubicBezTo>
                        <a:pt x="7933" y="34235"/>
                        <a:pt x="7712" y="34704"/>
                        <a:pt x="7376" y="35062"/>
                      </a:cubicBezTo>
                      <a:cubicBezTo>
                        <a:pt x="7065" y="35402"/>
                        <a:pt x="6649" y="35632"/>
                        <a:pt x="6131" y="35761"/>
                      </a:cubicBezTo>
                      <a:cubicBezTo>
                        <a:pt x="5613" y="35917"/>
                        <a:pt x="4952" y="36000"/>
                        <a:pt x="4148" y="36000"/>
                      </a:cubicBezTo>
                      <a:cubicBezTo>
                        <a:pt x="3319" y="36000"/>
                        <a:pt x="2645" y="35917"/>
                        <a:pt x="2127" y="35761"/>
                      </a:cubicBezTo>
                      <a:cubicBezTo>
                        <a:pt x="1609" y="35632"/>
                        <a:pt x="1194" y="35402"/>
                        <a:pt x="882" y="35062"/>
                      </a:cubicBezTo>
                      <a:cubicBezTo>
                        <a:pt x="572" y="34704"/>
                        <a:pt x="351" y="34235"/>
                        <a:pt x="222" y="33656"/>
                      </a:cubicBezTo>
                      <a:cubicBezTo>
                        <a:pt x="118" y="33086"/>
                        <a:pt x="66" y="32378"/>
                        <a:pt x="66" y="31515"/>
                      </a:cubicBezTo>
                      <a:cubicBezTo>
                        <a:pt x="66" y="30660"/>
                        <a:pt x="118" y="29943"/>
                        <a:pt x="222" y="29373"/>
                      </a:cubicBezTo>
                      <a:cubicBezTo>
                        <a:pt x="351" y="28776"/>
                        <a:pt x="572" y="28307"/>
                        <a:pt x="882" y="27976"/>
                      </a:cubicBezTo>
                      <a:cubicBezTo>
                        <a:pt x="1194" y="27636"/>
                        <a:pt x="1609" y="27388"/>
                        <a:pt x="2127" y="27232"/>
                      </a:cubicBezTo>
                      <a:cubicBezTo>
                        <a:pt x="2645" y="27075"/>
                        <a:pt x="3319" y="27002"/>
                        <a:pt x="4148" y="27002"/>
                      </a:cubicBezTo>
                      <a:cubicBezTo>
                        <a:pt x="4952" y="27002"/>
                        <a:pt x="5613" y="27075"/>
                        <a:pt x="6131" y="27232"/>
                      </a:cubicBezTo>
                      <a:cubicBezTo>
                        <a:pt x="6649" y="27388"/>
                        <a:pt x="7065" y="27636"/>
                        <a:pt x="7376" y="27976"/>
                      </a:cubicBezTo>
                      <a:cubicBezTo>
                        <a:pt x="7712" y="28307"/>
                        <a:pt x="7933" y="28776"/>
                        <a:pt x="8036" y="29373"/>
                      </a:cubicBezTo>
                      <a:cubicBezTo>
                        <a:pt x="8166" y="29943"/>
                        <a:pt x="8231" y="30660"/>
                        <a:pt x="8231" y="315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48" name="Forme libre : forme 47">
                  <a:extLst>
                    <a:ext uri="{FF2B5EF4-FFF2-40B4-BE49-F238E27FC236}">
                      <a16:creationId xmlns:a16="http://schemas.microsoft.com/office/drawing/2014/main" id="{F3323309-0562-CA66-272E-9C8D3323E443}"/>
                    </a:ext>
                  </a:extLst>
                </p:cNvPr>
                <p:cNvSpPr/>
                <p:nvPr/>
              </p:nvSpPr>
              <p:spPr>
                <a:xfrm>
                  <a:off x="1792326" y="2069071"/>
                  <a:ext cx="28731" cy="38527"/>
                </a:xfrm>
                <a:custGeom>
                  <a:avLst/>
                  <a:gdLst>
                    <a:gd name="connsiteX0" fmla="*/ 28798 w 28731"/>
                    <a:gd name="connsiteY0" fmla="*/ 36781 h 38527"/>
                    <a:gd name="connsiteX1" fmla="*/ 28487 w 28731"/>
                    <a:gd name="connsiteY1" fmla="*/ 37479 h 38527"/>
                    <a:gd name="connsiteX2" fmla="*/ 27631 w 28731"/>
                    <a:gd name="connsiteY2" fmla="*/ 37829 h 38527"/>
                    <a:gd name="connsiteX3" fmla="*/ 26037 w 28731"/>
                    <a:gd name="connsiteY3" fmla="*/ 37948 h 38527"/>
                    <a:gd name="connsiteX4" fmla="*/ 24405 w 28731"/>
                    <a:gd name="connsiteY4" fmla="*/ 37829 h 38527"/>
                    <a:gd name="connsiteX5" fmla="*/ 23549 w 28731"/>
                    <a:gd name="connsiteY5" fmla="*/ 37479 h 38527"/>
                    <a:gd name="connsiteX6" fmla="*/ 23277 w 28731"/>
                    <a:gd name="connsiteY6" fmla="*/ 36781 h 38527"/>
                    <a:gd name="connsiteX7" fmla="*/ 23277 w 28731"/>
                    <a:gd name="connsiteY7" fmla="*/ 33270 h 38527"/>
                    <a:gd name="connsiteX8" fmla="*/ 18145 w 28731"/>
                    <a:gd name="connsiteY8" fmla="*/ 37093 h 38527"/>
                    <a:gd name="connsiteX9" fmla="*/ 12196 w 28731"/>
                    <a:gd name="connsiteY9" fmla="*/ 38454 h 38527"/>
                    <a:gd name="connsiteX10" fmla="*/ 7181 w 28731"/>
                    <a:gd name="connsiteY10" fmla="*/ 37718 h 38527"/>
                    <a:gd name="connsiteX11" fmla="*/ 3372 w 28731"/>
                    <a:gd name="connsiteY11" fmla="*/ 35650 h 38527"/>
                    <a:gd name="connsiteX12" fmla="*/ 922 w 28731"/>
                    <a:gd name="connsiteY12" fmla="*/ 32296 h 38527"/>
                    <a:gd name="connsiteX13" fmla="*/ 66 w 28731"/>
                    <a:gd name="connsiteY13" fmla="*/ 27783 h 38527"/>
                    <a:gd name="connsiteX14" fmla="*/ 1271 w 28731"/>
                    <a:gd name="connsiteY14" fmla="*/ 22636 h 38527"/>
                    <a:gd name="connsiteX15" fmla="*/ 4732 w 28731"/>
                    <a:gd name="connsiteY15" fmla="*/ 19015 h 38527"/>
                    <a:gd name="connsiteX16" fmla="*/ 10253 w 28731"/>
                    <a:gd name="connsiteY16" fmla="*/ 16874 h 38527"/>
                    <a:gd name="connsiteX17" fmla="*/ 17601 w 28731"/>
                    <a:gd name="connsiteY17" fmla="*/ 16129 h 38527"/>
                    <a:gd name="connsiteX18" fmla="*/ 22422 w 28731"/>
                    <a:gd name="connsiteY18" fmla="*/ 16129 h 38527"/>
                    <a:gd name="connsiteX19" fmla="*/ 22422 w 28731"/>
                    <a:gd name="connsiteY19" fmla="*/ 13400 h 38527"/>
                    <a:gd name="connsiteX20" fmla="*/ 21994 w 28731"/>
                    <a:gd name="connsiteY20" fmla="*/ 9815 h 38527"/>
                    <a:gd name="connsiteX21" fmla="*/ 20595 w 28731"/>
                    <a:gd name="connsiteY21" fmla="*/ 7251 h 38527"/>
                    <a:gd name="connsiteX22" fmla="*/ 18145 w 28731"/>
                    <a:gd name="connsiteY22" fmla="*/ 5689 h 38527"/>
                    <a:gd name="connsiteX23" fmla="*/ 14413 w 28731"/>
                    <a:gd name="connsiteY23" fmla="*/ 5146 h 38527"/>
                    <a:gd name="connsiteX24" fmla="*/ 10136 w 28731"/>
                    <a:gd name="connsiteY24" fmla="*/ 5726 h 38527"/>
                    <a:gd name="connsiteX25" fmla="*/ 6831 w 28731"/>
                    <a:gd name="connsiteY25" fmla="*/ 6975 h 38527"/>
                    <a:gd name="connsiteX26" fmla="*/ 4460 w 28731"/>
                    <a:gd name="connsiteY26" fmla="*/ 8225 h 38527"/>
                    <a:gd name="connsiteX27" fmla="*/ 3060 w 28731"/>
                    <a:gd name="connsiteY27" fmla="*/ 8768 h 38527"/>
                    <a:gd name="connsiteX28" fmla="*/ 2516 w 28731"/>
                    <a:gd name="connsiteY28" fmla="*/ 8611 h 38527"/>
                    <a:gd name="connsiteX29" fmla="*/ 2088 w 28731"/>
                    <a:gd name="connsiteY29" fmla="*/ 8143 h 38527"/>
                    <a:gd name="connsiteX30" fmla="*/ 1855 w 28731"/>
                    <a:gd name="connsiteY30" fmla="*/ 7361 h 38527"/>
                    <a:gd name="connsiteX31" fmla="*/ 1777 w 28731"/>
                    <a:gd name="connsiteY31" fmla="*/ 6277 h 38527"/>
                    <a:gd name="connsiteX32" fmla="*/ 1894 w 28731"/>
                    <a:gd name="connsiteY32" fmla="*/ 4751 h 38527"/>
                    <a:gd name="connsiteX33" fmla="*/ 2554 w 28731"/>
                    <a:gd name="connsiteY33" fmla="*/ 3667 h 38527"/>
                    <a:gd name="connsiteX34" fmla="*/ 4382 w 28731"/>
                    <a:gd name="connsiteY34" fmla="*/ 2490 h 38527"/>
                    <a:gd name="connsiteX35" fmla="*/ 7336 w 28731"/>
                    <a:gd name="connsiteY35" fmla="*/ 1250 h 38527"/>
                    <a:gd name="connsiteX36" fmla="*/ 10991 w 28731"/>
                    <a:gd name="connsiteY36" fmla="*/ 312 h 38527"/>
                    <a:gd name="connsiteX37" fmla="*/ 14996 w 28731"/>
                    <a:gd name="connsiteY37" fmla="*/ -74 h 38527"/>
                    <a:gd name="connsiteX38" fmla="*/ 21411 w 28731"/>
                    <a:gd name="connsiteY38" fmla="*/ 781 h 38527"/>
                    <a:gd name="connsiteX39" fmla="*/ 25688 w 28731"/>
                    <a:gd name="connsiteY39" fmla="*/ 3318 h 38527"/>
                    <a:gd name="connsiteX40" fmla="*/ 28059 w 28731"/>
                    <a:gd name="connsiteY40" fmla="*/ 7407 h 38527"/>
                    <a:gd name="connsiteX41" fmla="*/ 28798 w 28731"/>
                    <a:gd name="connsiteY41" fmla="*/ 13133 h 38527"/>
                    <a:gd name="connsiteX42" fmla="*/ 22422 w 28731"/>
                    <a:gd name="connsiteY42" fmla="*/ 20771 h 38527"/>
                    <a:gd name="connsiteX43" fmla="*/ 16940 w 28731"/>
                    <a:gd name="connsiteY43" fmla="*/ 20771 h 38527"/>
                    <a:gd name="connsiteX44" fmla="*/ 12352 w 28731"/>
                    <a:gd name="connsiteY44" fmla="*/ 21239 h 38527"/>
                    <a:gd name="connsiteX45" fmla="*/ 9125 w 28731"/>
                    <a:gd name="connsiteY45" fmla="*/ 22563 h 38527"/>
                    <a:gd name="connsiteX46" fmla="*/ 7220 w 28731"/>
                    <a:gd name="connsiteY46" fmla="*/ 24668 h 38527"/>
                    <a:gd name="connsiteX47" fmla="*/ 6637 w 28731"/>
                    <a:gd name="connsiteY47" fmla="*/ 27471 h 38527"/>
                    <a:gd name="connsiteX48" fmla="*/ 8348 w 28731"/>
                    <a:gd name="connsiteY48" fmla="*/ 31836 h 38527"/>
                    <a:gd name="connsiteX49" fmla="*/ 13207 w 28731"/>
                    <a:gd name="connsiteY49" fmla="*/ 33426 h 38527"/>
                    <a:gd name="connsiteX50" fmla="*/ 17873 w 28731"/>
                    <a:gd name="connsiteY50" fmla="*/ 32149 h 38527"/>
                    <a:gd name="connsiteX51" fmla="*/ 22422 w 28731"/>
                    <a:gd name="connsiteY51" fmla="*/ 28206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8731" h="38527">
                      <a:moveTo>
                        <a:pt x="28798" y="36781"/>
                      </a:moveTo>
                      <a:cubicBezTo>
                        <a:pt x="28798" y="37093"/>
                        <a:pt x="28694" y="37323"/>
                        <a:pt x="28487" y="37479"/>
                      </a:cubicBezTo>
                      <a:cubicBezTo>
                        <a:pt x="28280" y="37636"/>
                        <a:pt x="27994" y="37755"/>
                        <a:pt x="27631" y="37829"/>
                      </a:cubicBezTo>
                      <a:cubicBezTo>
                        <a:pt x="27269" y="37911"/>
                        <a:pt x="26737" y="37948"/>
                        <a:pt x="26037" y="37948"/>
                      </a:cubicBezTo>
                      <a:cubicBezTo>
                        <a:pt x="25364" y="37948"/>
                        <a:pt x="24819" y="37911"/>
                        <a:pt x="24405" y="37829"/>
                      </a:cubicBezTo>
                      <a:cubicBezTo>
                        <a:pt x="24016" y="37755"/>
                        <a:pt x="23730" y="37636"/>
                        <a:pt x="23549" y="37479"/>
                      </a:cubicBezTo>
                      <a:cubicBezTo>
                        <a:pt x="23368" y="37323"/>
                        <a:pt x="23277" y="37093"/>
                        <a:pt x="23277" y="36781"/>
                      </a:cubicBezTo>
                      <a:lnTo>
                        <a:pt x="23277" y="33270"/>
                      </a:lnTo>
                      <a:cubicBezTo>
                        <a:pt x="21748" y="34906"/>
                        <a:pt x="20037" y="36183"/>
                        <a:pt x="18145" y="37093"/>
                      </a:cubicBezTo>
                      <a:cubicBezTo>
                        <a:pt x="16279" y="38003"/>
                        <a:pt x="14296" y="38454"/>
                        <a:pt x="12196" y="38454"/>
                      </a:cubicBezTo>
                      <a:cubicBezTo>
                        <a:pt x="10357" y="38454"/>
                        <a:pt x="8685" y="38205"/>
                        <a:pt x="7181" y="37718"/>
                      </a:cubicBezTo>
                      <a:cubicBezTo>
                        <a:pt x="5704" y="37250"/>
                        <a:pt x="4434" y="36560"/>
                        <a:pt x="3372" y="35650"/>
                      </a:cubicBezTo>
                      <a:cubicBezTo>
                        <a:pt x="2334" y="34741"/>
                        <a:pt x="1518" y="33628"/>
                        <a:pt x="922" y="32296"/>
                      </a:cubicBezTo>
                      <a:cubicBezTo>
                        <a:pt x="351" y="30972"/>
                        <a:pt x="66" y="29465"/>
                        <a:pt x="66" y="27783"/>
                      </a:cubicBezTo>
                      <a:cubicBezTo>
                        <a:pt x="66" y="25807"/>
                        <a:pt x="468" y="24089"/>
                        <a:pt x="1271" y="22636"/>
                      </a:cubicBezTo>
                      <a:cubicBezTo>
                        <a:pt x="2076" y="21184"/>
                        <a:pt x="3229" y="19971"/>
                        <a:pt x="4732" y="19015"/>
                      </a:cubicBezTo>
                      <a:cubicBezTo>
                        <a:pt x="6235" y="18050"/>
                        <a:pt x="8076" y="17343"/>
                        <a:pt x="10253" y="16874"/>
                      </a:cubicBezTo>
                      <a:cubicBezTo>
                        <a:pt x="12430" y="16378"/>
                        <a:pt x="14879" y="16129"/>
                        <a:pt x="17601" y="16129"/>
                      </a:cubicBezTo>
                      <a:lnTo>
                        <a:pt x="22422" y="16129"/>
                      </a:lnTo>
                      <a:lnTo>
                        <a:pt x="22422" y="13400"/>
                      </a:lnTo>
                      <a:cubicBezTo>
                        <a:pt x="22422" y="12058"/>
                        <a:pt x="22280" y="10863"/>
                        <a:pt x="21994" y="9815"/>
                      </a:cubicBezTo>
                      <a:cubicBezTo>
                        <a:pt x="21709" y="8777"/>
                        <a:pt x="21242" y="7922"/>
                        <a:pt x="20595" y="7251"/>
                      </a:cubicBezTo>
                      <a:cubicBezTo>
                        <a:pt x="19972" y="6543"/>
                        <a:pt x="19156" y="6029"/>
                        <a:pt x="18145" y="5689"/>
                      </a:cubicBezTo>
                      <a:cubicBezTo>
                        <a:pt x="17134" y="5330"/>
                        <a:pt x="15890" y="5146"/>
                        <a:pt x="14413" y="5146"/>
                      </a:cubicBezTo>
                      <a:cubicBezTo>
                        <a:pt x="12832" y="5146"/>
                        <a:pt x="11406" y="5340"/>
                        <a:pt x="10136" y="5726"/>
                      </a:cubicBezTo>
                      <a:cubicBezTo>
                        <a:pt x="8892" y="6093"/>
                        <a:pt x="7790" y="6507"/>
                        <a:pt x="6831" y="6975"/>
                      </a:cubicBezTo>
                      <a:cubicBezTo>
                        <a:pt x="5898" y="7417"/>
                        <a:pt x="5108" y="7830"/>
                        <a:pt x="4460" y="8225"/>
                      </a:cubicBezTo>
                      <a:cubicBezTo>
                        <a:pt x="3838" y="8584"/>
                        <a:pt x="3372" y="8768"/>
                        <a:pt x="3060" y="8768"/>
                      </a:cubicBezTo>
                      <a:cubicBezTo>
                        <a:pt x="2852" y="8768"/>
                        <a:pt x="2672" y="8712"/>
                        <a:pt x="2516" y="8611"/>
                      </a:cubicBezTo>
                      <a:cubicBezTo>
                        <a:pt x="2360" y="8510"/>
                        <a:pt x="2218" y="8354"/>
                        <a:pt x="2088" y="8143"/>
                      </a:cubicBezTo>
                      <a:cubicBezTo>
                        <a:pt x="1985" y="7940"/>
                        <a:pt x="1907" y="7674"/>
                        <a:pt x="1855" y="7361"/>
                      </a:cubicBezTo>
                      <a:cubicBezTo>
                        <a:pt x="1803" y="7031"/>
                        <a:pt x="1777" y="6663"/>
                        <a:pt x="1777" y="6277"/>
                      </a:cubicBezTo>
                      <a:cubicBezTo>
                        <a:pt x="1777" y="5624"/>
                        <a:pt x="1816" y="5119"/>
                        <a:pt x="1894" y="4751"/>
                      </a:cubicBezTo>
                      <a:cubicBezTo>
                        <a:pt x="1998" y="4365"/>
                        <a:pt x="2218" y="3998"/>
                        <a:pt x="2554" y="3667"/>
                      </a:cubicBezTo>
                      <a:cubicBezTo>
                        <a:pt x="2918" y="3327"/>
                        <a:pt x="3527" y="2941"/>
                        <a:pt x="4382" y="2490"/>
                      </a:cubicBezTo>
                      <a:cubicBezTo>
                        <a:pt x="5237" y="2031"/>
                        <a:pt x="6222" y="1608"/>
                        <a:pt x="7336" y="1250"/>
                      </a:cubicBezTo>
                      <a:cubicBezTo>
                        <a:pt x="8452" y="854"/>
                        <a:pt x="9670" y="542"/>
                        <a:pt x="10991" y="312"/>
                      </a:cubicBezTo>
                      <a:cubicBezTo>
                        <a:pt x="12313" y="55"/>
                        <a:pt x="13648" y="-74"/>
                        <a:pt x="14996" y="-74"/>
                      </a:cubicBezTo>
                      <a:cubicBezTo>
                        <a:pt x="17510" y="-74"/>
                        <a:pt x="19648" y="211"/>
                        <a:pt x="21411" y="781"/>
                      </a:cubicBezTo>
                      <a:cubicBezTo>
                        <a:pt x="23174" y="1351"/>
                        <a:pt x="24599" y="2196"/>
                        <a:pt x="25688" y="3318"/>
                      </a:cubicBezTo>
                      <a:cubicBezTo>
                        <a:pt x="26776" y="4402"/>
                        <a:pt x="27567" y="5771"/>
                        <a:pt x="28059" y="7407"/>
                      </a:cubicBezTo>
                      <a:cubicBezTo>
                        <a:pt x="28552" y="9043"/>
                        <a:pt x="28798" y="10946"/>
                        <a:pt x="28798" y="13133"/>
                      </a:cubicBezTo>
                      <a:close/>
                      <a:moveTo>
                        <a:pt x="22422" y="20771"/>
                      </a:moveTo>
                      <a:lnTo>
                        <a:pt x="16940" y="20771"/>
                      </a:lnTo>
                      <a:cubicBezTo>
                        <a:pt x="15177" y="20771"/>
                        <a:pt x="13648" y="20927"/>
                        <a:pt x="12352" y="21239"/>
                      </a:cubicBezTo>
                      <a:cubicBezTo>
                        <a:pt x="11056" y="21524"/>
                        <a:pt x="9981" y="21965"/>
                        <a:pt x="9125" y="22563"/>
                      </a:cubicBezTo>
                      <a:cubicBezTo>
                        <a:pt x="8270" y="23133"/>
                        <a:pt x="7635" y="23831"/>
                        <a:pt x="7220" y="24668"/>
                      </a:cubicBezTo>
                      <a:cubicBezTo>
                        <a:pt x="6831" y="25467"/>
                        <a:pt x="6637" y="26405"/>
                        <a:pt x="6637" y="27471"/>
                      </a:cubicBezTo>
                      <a:cubicBezTo>
                        <a:pt x="6637" y="29290"/>
                        <a:pt x="7207" y="30743"/>
                        <a:pt x="8348" y="31836"/>
                      </a:cubicBezTo>
                      <a:cubicBezTo>
                        <a:pt x="9514" y="32893"/>
                        <a:pt x="11134" y="33426"/>
                        <a:pt x="13207" y="33426"/>
                      </a:cubicBezTo>
                      <a:cubicBezTo>
                        <a:pt x="14892" y="33426"/>
                        <a:pt x="16447" y="33004"/>
                        <a:pt x="17873" y="32149"/>
                      </a:cubicBezTo>
                      <a:cubicBezTo>
                        <a:pt x="19324" y="31285"/>
                        <a:pt x="20841" y="29980"/>
                        <a:pt x="22422" y="2820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49" name="Forme libre : forme 48">
                  <a:extLst>
                    <a:ext uri="{FF2B5EF4-FFF2-40B4-BE49-F238E27FC236}">
                      <a16:creationId xmlns:a16="http://schemas.microsoft.com/office/drawing/2014/main" id="{9597DF05-0C54-4D00-A719-104979169A65}"/>
                    </a:ext>
                  </a:extLst>
                </p:cNvPr>
                <p:cNvSpPr/>
                <p:nvPr/>
              </p:nvSpPr>
              <p:spPr>
                <a:xfrm>
                  <a:off x="1832799" y="2052592"/>
                  <a:ext cx="32191" cy="55006"/>
                </a:xfrm>
                <a:custGeom>
                  <a:avLst/>
                  <a:gdLst>
                    <a:gd name="connsiteX0" fmla="*/ 32258 w 32191"/>
                    <a:gd name="connsiteY0" fmla="*/ 35218 h 55006"/>
                    <a:gd name="connsiteX1" fmla="*/ 31247 w 32191"/>
                    <a:gd name="connsiteY1" fmla="*/ 43444 h 55006"/>
                    <a:gd name="connsiteX2" fmla="*/ 28331 w 32191"/>
                    <a:gd name="connsiteY2" fmla="*/ 49639 h 55006"/>
                    <a:gd name="connsiteX3" fmla="*/ 23627 w 32191"/>
                    <a:gd name="connsiteY3" fmla="*/ 53572 h 55006"/>
                    <a:gd name="connsiteX4" fmla="*/ 17212 w 32191"/>
                    <a:gd name="connsiteY4" fmla="*/ 54933 h 55006"/>
                    <a:gd name="connsiteX5" fmla="*/ 14101 w 32191"/>
                    <a:gd name="connsiteY5" fmla="*/ 54583 h 55006"/>
                    <a:gd name="connsiteX6" fmla="*/ 11341 w 32191"/>
                    <a:gd name="connsiteY6" fmla="*/ 53536 h 55006"/>
                    <a:gd name="connsiteX7" fmla="*/ 8620 w 32191"/>
                    <a:gd name="connsiteY7" fmla="*/ 51661 h 55006"/>
                    <a:gd name="connsiteX8" fmla="*/ 5742 w 32191"/>
                    <a:gd name="connsiteY8" fmla="*/ 48931 h 55006"/>
                    <a:gd name="connsiteX9" fmla="*/ 5742 w 32191"/>
                    <a:gd name="connsiteY9" fmla="*/ 53223 h 55006"/>
                    <a:gd name="connsiteX10" fmla="*/ 5587 w 32191"/>
                    <a:gd name="connsiteY10" fmla="*/ 53765 h 55006"/>
                    <a:gd name="connsiteX11" fmla="*/ 5082 w 32191"/>
                    <a:gd name="connsiteY11" fmla="*/ 54151 h 55006"/>
                    <a:gd name="connsiteX12" fmla="*/ 4188 w 32191"/>
                    <a:gd name="connsiteY12" fmla="*/ 54354 h 55006"/>
                    <a:gd name="connsiteX13" fmla="*/ 2865 w 32191"/>
                    <a:gd name="connsiteY13" fmla="*/ 54427 h 55006"/>
                    <a:gd name="connsiteX14" fmla="*/ 1544 w 32191"/>
                    <a:gd name="connsiteY14" fmla="*/ 54354 h 55006"/>
                    <a:gd name="connsiteX15" fmla="*/ 649 w 32191"/>
                    <a:gd name="connsiteY15" fmla="*/ 54151 h 55006"/>
                    <a:gd name="connsiteX16" fmla="*/ 183 w 32191"/>
                    <a:gd name="connsiteY16" fmla="*/ 53765 h 55006"/>
                    <a:gd name="connsiteX17" fmla="*/ 66 w 32191"/>
                    <a:gd name="connsiteY17" fmla="*/ 53223 h 55006"/>
                    <a:gd name="connsiteX18" fmla="*/ 66 w 32191"/>
                    <a:gd name="connsiteY18" fmla="*/ 1167 h 55006"/>
                    <a:gd name="connsiteX19" fmla="*/ 183 w 32191"/>
                    <a:gd name="connsiteY19" fmla="*/ 625 h 55006"/>
                    <a:gd name="connsiteX20" fmla="*/ 688 w 32191"/>
                    <a:gd name="connsiteY20" fmla="*/ 239 h 55006"/>
                    <a:gd name="connsiteX21" fmla="*/ 1699 w 32191"/>
                    <a:gd name="connsiteY21" fmla="*/ 0 h 55006"/>
                    <a:gd name="connsiteX22" fmla="*/ 3254 w 32191"/>
                    <a:gd name="connsiteY22" fmla="*/ -74 h 55006"/>
                    <a:gd name="connsiteX23" fmla="*/ 4848 w 32191"/>
                    <a:gd name="connsiteY23" fmla="*/ 0 h 55006"/>
                    <a:gd name="connsiteX24" fmla="*/ 5820 w 32191"/>
                    <a:gd name="connsiteY24" fmla="*/ 239 h 55006"/>
                    <a:gd name="connsiteX25" fmla="*/ 6326 w 32191"/>
                    <a:gd name="connsiteY25" fmla="*/ 625 h 55006"/>
                    <a:gd name="connsiteX26" fmla="*/ 6482 w 32191"/>
                    <a:gd name="connsiteY26" fmla="*/ 1167 h 55006"/>
                    <a:gd name="connsiteX27" fmla="*/ 6482 w 32191"/>
                    <a:gd name="connsiteY27" fmla="*/ 22168 h 55006"/>
                    <a:gd name="connsiteX28" fmla="*/ 9475 w 32191"/>
                    <a:gd name="connsiteY28" fmla="*/ 19484 h 55006"/>
                    <a:gd name="connsiteX29" fmla="*/ 12352 w 32191"/>
                    <a:gd name="connsiteY29" fmla="*/ 17729 h 55006"/>
                    <a:gd name="connsiteX30" fmla="*/ 15151 w 32191"/>
                    <a:gd name="connsiteY30" fmla="*/ 16718 h 55006"/>
                    <a:gd name="connsiteX31" fmla="*/ 18106 w 32191"/>
                    <a:gd name="connsiteY31" fmla="*/ 16405 h 55006"/>
                    <a:gd name="connsiteX32" fmla="*/ 24599 w 32191"/>
                    <a:gd name="connsiteY32" fmla="*/ 17922 h 55006"/>
                    <a:gd name="connsiteX33" fmla="*/ 28992 w 32191"/>
                    <a:gd name="connsiteY33" fmla="*/ 22011 h 55006"/>
                    <a:gd name="connsiteX34" fmla="*/ 31480 w 32191"/>
                    <a:gd name="connsiteY34" fmla="*/ 27976 h 55006"/>
                    <a:gd name="connsiteX35" fmla="*/ 32258 w 32191"/>
                    <a:gd name="connsiteY35" fmla="*/ 35218 h 55006"/>
                    <a:gd name="connsiteX36" fmla="*/ 25493 w 32191"/>
                    <a:gd name="connsiteY36" fmla="*/ 35963 h 55006"/>
                    <a:gd name="connsiteX37" fmla="*/ 25065 w 32191"/>
                    <a:gd name="connsiteY37" fmla="*/ 30743 h 55006"/>
                    <a:gd name="connsiteX38" fmla="*/ 23665 w 32191"/>
                    <a:gd name="connsiteY38" fmla="*/ 26258 h 55006"/>
                    <a:gd name="connsiteX39" fmla="*/ 20983 w 32191"/>
                    <a:gd name="connsiteY39" fmla="*/ 23142 h 55006"/>
                    <a:gd name="connsiteX40" fmla="*/ 16823 w 32191"/>
                    <a:gd name="connsiteY40" fmla="*/ 21938 h 55006"/>
                    <a:gd name="connsiteX41" fmla="*/ 14374 w 32191"/>
                    <a:gd name="connsiteY41" fmla="*/ 22287 h 55006"/>
                    <a:gd name="connsiteX42" fmla="*/ 11924 w 32191"/>
                    <a:gd name="connsiteY42" fmla="*/ 23454 h 55006"/>
                    <a:gd name="connsiteX43" fmla="*/ 9319 w 32191"/>
                    <a:gd name="connsiteY43" fmla="*/ 25559 h 55006"/>
                    <a:gd name="connsiteX44" fmla="*/ 6482 w 32191"/>
                    <a:gd name="connsiteY44" fmla="*/ 28794 h 55006"/>
                    <a:gd name="connsiteX45" fmla="*/ 6482 w 32191"/>
                    <a:gd name="connsiteY45" fmla="*/ 42782 h 55006"/>
                    <a:gd name="connsiteX46" fmla="*/ 11535 w 32191"/>
                    <a:gd name="connsiteY46" fmla="*/ 47727 h 55006"/>
                    <a:gd name="connsiteX47" fmla="*/ 16551 w 32191"/>
                    <a:gd name="connsiteY47" fmla="*/ 49400 h 55006"/>
                    <a:gd name="connsiteX48" fmla="*/ 20672 w 32191"/>
                    <a:gd name="connsiteY48" fmla="*/ 48233 h 55006"/>
                    <a:gd name="connsiteX49" fmla="*/ 23432 w 32191"/>
                    <a:gd name="connsiteY49" fmla="*/ 45154 h 55006"/>
                    <a:gd name="connsiteX50" fmla="*/ 24988 w 32191"/>
                    <a:gd name="connsiteY50" fmla="*/ 40834 h 55006"/>
                    <a:gd name="connsiteX51" fmla="*/ 25493 w 32191"/>
                    <a:gd name="connsiteY51" fmla="*/ 35963 h 55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1" h="55006">
                      <a:moveTo>
                        <a:pt x="32258" y="35218"/>
                      </a:moveTo>
                      <a:cubicBezTo>
                        <a:pt x="32258" y="38261"/>
                        <a:pt x="31921" y="40999"/>
                        <a:pt x="31247" y="43444"/>
                      </a:cubicBezTo>
                      <a:cubicBezTo>
                        <a:pt x="30599" y="45861"/>
                        <a:pt x="29627" y="47920"/>
                        <a:pt x="28331" y="49639"/>
                      </a:cubicBezTo>
                      <a:cubicBezTo>
                        <a:pt x="27062" y="51348"/>
                        <a:pt x="25493" y="52662"/>
                        <a:pt x="23627" y="53572"/>
                      </a:cubicBezTo>
                      <a:cubicBezTo>
                        <a:pt x="21760" y="54482"/>
                        <a:pt x="19623" y="54933"/>
                        <a:pt x="17212" y="54933"/>
                      </a:cubicBezTo>
                      <a:cubicBezTo>
                        <a:pt x="16097" y="54933"/>
                        <a:pt x="15061" y="54813"/>
                        <a:pt x="14101" y="54583"/>
                      </a:cubicBezTo>
                      <a:cubicBezTo>
                        <a:pt x="13169" y="54372"/>
                        <a:pt x="12249" y="54023"/>
                        <a:pt x="11341" y="53536"/>
                      </a:cubicBezTo>
                      <a:cubicBezTo>
                        <a:pt x="10434" y="53039"/>
                        <a:pt x="9527" y="52414"/>
                        <a:pt x="8620" y="51661"/>
                      </a:cubicBezTo>
                      <a:cubicBezTo>
                        <a:pt x="7712" y="50907"/>
                        <a:pt x="6753" y="49997"/>
                        <a:pt x="5742" y="48931"/>
                      </a:cubicBezTo>
                      <a:lnTo>
                        <a:pt x="5742" y="53223"/>
                      </a:lnTo>
                      <a:cubicBezTo>
                        <a:pt x="5742" y="53425"/>
                        <a:pt x="5691" y="53609"/>
                        <a:pt x="5587" y="53765"/>
                      </a:cubicBezTo>
                      <a:cubicBezTo>
                        <a:pt x="5484" y="53922"/>
                        <a:pt x="5315" y="54050"/>
                        <a:pt x="5082" y="54151"/>
                      </a:cubicBezTo>
                      <a:cubicBezTo>
                        <a:pt x="4848" y="54234"/>
                        <a:pt x="4550" y="54298"/>
                        <a:pt x="4188" y="54354"/>
                      </a:cubicBezTo>
                      <a:cubicBezTo>
                        <a:pt x="3850" y="54399"/>
                        <a:pt x="3410" y="54427"/>
                        <a:pt x="2865" y="54427"/>
                      </a:cubicBezTo>
                      <a:cubicBezTo>
                        <a:pt x="2347" y="54427"/>
                        <a:pt x="1907" y="54399"/>
                        <a:pt x="1544" y="54354"/>
                      </a:cubicBezTo>
                      <a:cubicBezTo>
                        <a:pt x="1181" y="54298"/>
                        <a:pt x="882" y="54234"/>
                        <a:pt x="649" y="54151"/>
                      </a:cubicBezTo>
                      <a:cubicBezTo>
                        <a:pt x="417" y="54050"/>
                        <a:pt x="261" y="53922"/>
                        <a:pt x="183" y="53765"/>
                      </a:cubicBezTo>
                      <a:cubicBezTo>
                        <a:pt x="105" y="53609"/>
                        <a:pt x="66" y="53425"/>
                        <a:pt x="66" y="53223"/>
                      </a:cubicBezTo>
                      <a:lnTo>
                        <a:pt x="66" y="1167"/>
                      </a:lnTo>
                      <a:cubicBezTo>
                        <a:pt x="66" y="965"/>
                        <a:pt x="105" y="781"/>
                        <a:pt x="183" y="625"/>
                      </a:cubicBezTo>
                      <a:cubicBezTo>
                        <a:pt x="286" y="468"/>
                        <a:pt x="455" y="340"/>
                        <a:pt x="688" y="239"/>
                      </a:cubicBezTo>
                      <a:cubicBezTo>
                        <a:pt x="948" y="128"/>
                        <a:pt x="1284" y="55"/>
                        <a:pt x="1699" y="0"/>
                      </a:cubicBezTo>
                      <a:cubicBezTo>
                        <a:pt x="2114" y="-46"/>
                        <a:pt x="2632" y="-74"/>
                        <a:pt x="3254" y="-74"/>
                      </a:cubicBezTo>
                      <a:cubicBezTo>
                        <a:pt x="3903" y="-74"/>
                        <a:pt x="4434" y="-46"/>
                        <a:pt x="4848" y="0"/>
                      </a:cubicBezTo>
                      <a:cubicBezTo>
                        <a:pt x="5263" y="46"/>
                        <a:pt x="5587" y="128"/>
                        <a:pt x="5820" y="239"/>
                      </a:cubicBezTo>
                      <a:cubicBezTo>
                        <a:pt x="6053" y="340"/>
                        <a:pt x="6222" y="468"/>
                        <a:pt x="6326" y="625"/>
                      </a:cubicBezTo>
                      <a:cubicBezTo>
                        <a:pt x="6429" y="781"/>
                        <a:pt x="6482" y="965"/>
                        <a:pt x="6482" y="1167"/>
                      </a:cubicBezTo>
                      <a:lnTo>
                        <a:pt x="6482" y="22168"/>
                      </a:lnTo>
                      <a:cubicBezTo>
                        <a:pt x="7518" y="21102"/>
                        <a:pt x="8516" y="20210"/>
                        <a:pt x="9475" y="19484"/>
                      </a:cubicBezTo>
                      <a:cubicBezTo>
                        <a:pt x="10460" y="18749"/>
                        <a:pt x="11419" y="18170"/>
                        <a:pt x="12352" y="17729"/>
                      </a:cubicBezTo>
                      <a:cubicBezTo>
                        <a:pt x="13285" y="17260"/>
                        <a:pt x="14218" y="16920"/>
                        <a:pt x="15151" y="16718"/>
                      </a:cubicBezTo>
                      <a:cubicBezTo>
                        <a:pt x="16084" y="16506"/>
                        <a:pt x="17069" y="16405"/>
                        <a:pt x="18106" y="16405"/>
                      </a:cubicBezTo>
                      <a:cubicBezTo>
                        <a:pt x="20646" y="16405"/>
                        <a:pt x="22811" y="16911"/>
                        <a:pt x="24599" y="17922"/>
                      </a:cubicBezTo>
                      <a:cubicBezTo>
                        <a:pt x="26413" y="18933"/>
                        <a:pt x="27878" y="20302"/>
                        <a:pt x="28992" y="22011"/>
                      </a:cubicBezTo>
                      <a:cubicBezTo>
                        <a:pt x="30132" y="23703"/>
                        <a:pt x="30962" y="25688"/>
                        <a:pt x="31480" y="27976"/>
                      </a:cubicBezTo>
                      <a:cubicBezTo>
                        <a:pt x="31999" y="30255"/>
                        <a:pt x="32258" y="32673"/>
                        <a:pt x="32258" y="35218"/>
                      </a:cubicBezTo>
                      <a:close/>
                      <a:moveTo>
                        <a:pt x="25493" y="35963"/>
                      </a:moveTo>
                      <a:cubicBezTo>
                        <a:pt x="25493" y="34171"/>
                        <a:pt x="25350" y="32424"/>
                        <a:pt x="25065" y="30743"/>
                      </a:cubicBezTo>
                      <a:cubicBezTo>
                        <a:pt x="24806" y="29052"/>
                        <a:pt x="24339" y="27563"/>
                        <a:pt x="23665" y="26258"/>
                      </a:cubicBezTo>
                      <a:cubicBezTo>
                        <a:pt x="22992" y="24962"/>
                        <a:pt x="22098" y="23923"/>
                        <a:pt x="20983" y="23142"/>
                      </a:cubicBezTo>
                      <a:cubicBezTo>
                        <a:pt x="19868" y="22333"/>
                        <a:pt x="18482" y="21938"/>
                        <a:pt x="16823" y="21938"/>
                      </a:cubicBezTo>
                      <a:cubicBezTo>
                        <a:pt x="15993" y="21938"/>
                        <a:pt x="15177" y="22048"/>
                        <a:pt x="14374" y="22287"/>
                      </a:cubicBezTo>
                      <a:cubicBezTo>
                        <a:pt x="13570" y="22517"/>
                        <a:pt x="12754" y="22912"/>
                        <a:pt x="11924" y="23454"/>
                      </a:cubicBezTo>
                      <a:cubicBezTo>
                        <a:pt x="11095" y="23997"/>
                        <a:pt x="10226" y="24704"/>
                        <a:pt x="9319" y="25559"/>
                      </a:cubicBezTo>
                      <a:cubicBezTo>
                        <a:pt x="8438" y="26414"/>
                        <a:pt x="7492" y="27498"/>
                        <a:pt x="6482" y="28794"/>
                      </a:cubicBezTo>
                      <a:lnTo>
                        <a:pt x="6482" y="42782"/>
                      </a:lnTo>
                      <a:cubicBezTo>
                        <a:pt x="8243" y="44933"/>
                        <a:pt x="9928" y="46587"/>
                        <a:pt x="11535" y="47727"/>
                      </a:cubicBezTo>
                      <a:cubicBezTo>
                        <a:pt x="13143" y="48848"/>
                        <a:pt x="14814" y="49400"/>
                        <a:pt x="16551" y="49400"/>
                      </a:cubicBezTo>
                      <a:cubicBezTo>
                        <a:pt x="18158" y="49400"/>
                        <a:pt x="19532" y="49014"/>
                        <a:pt x="20672" y="48233"/>
                      </a:cubicBezTo>
                      <a:cubicBezTo>
                        <a:pt x="21813" y="47451"/>
                        <a:pt x="22733" y="46431"/>
                        <a:pt x="23432" y="45154"/>
                      </a:cubicBezTo>
                      <a:cubicBezTo>
                        <a:pt x="24158" y="43858"/>
                        <a:pt x="24677" y="42415"/>
                        <a:pt x="24988" y="40834"/>
                      </a:cubicBezTo>
                      <a:cubicBezTo>
                        <a:pt x="25324" y="39216"/>
                        <a:pt x="25493" y="37599"/>
                        <a:pt x="25493" y="3596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50" name="Forme libre : forme 49">
                  <a:extLst>
                    <a:ext uri="{FF2B5EF4-FFF2-40B4-BE49-F238E27FC236}">
                      <a16:creationId xmlns:a16="http://schemas.microsoft.com/office/drawing/2014/main" id="{A555315F-3FEF-8E69-8A8F-E43C410AC44E}"/>
                    </a:ext>
                  </a:extLst>
                </p:cNvPr>
                <p:cNvSpPr/>
                <p:nvPr/>
              </p:nvSpPr>
              <p:spPr>
                <a:xfrm>
                  <a:off x="1872184" y="2069071"/>
                  <a:ext cx="34991" cy="38527"/>
                </a:xfrm>
                <a:custGeom>
                  <a:avLst/>
                  <a:gdLst>
                    <a:gd name="connsiteX0" fmla="*/ 35057 w 34991"/>
                    <a:gd name="connsiteY0" fmla="*/ 18822 h 38527"/>
                    <a:gd name="connsiteX1" fmla="*/ 33929 w 34991"/>
                    <a:gd name="connsiteY1" fmla="*/ 26726 h 38527"/>
                    <a:gd name="connsiteX2" fmla="*/ 30547 w 34991"/>
                    <a:gd name="connsiteY2" fmla="*/ 32921 h 38527"/>
                    <a:gd name="connsiteX3" fmla="*/ 24948 w 34991"/>
                    <a:gd name="connsiteY3" fmla="*/ 37011 h 38527"/>
                    <a:gd name="connsiteX4" fmla="*/ 17173 w 34991"/>
                    <a:gd name="connsiteY4" fmla="*/ 38454 h 38527"/>
                    <a:gd name="connsiteX5" fmla="*/ 9630 w 34991"/>
                    <a:gd name="connsiteY5" fmla="*/ 37167 h 38527"/>
                    <a:gd name="connsiteX6" fmla="*/ 4304 w 34991"/>
                    <a:gd name="connsiteY6" fmla="*/ 33426 h 38527"/>
                    <a:gd name="connsiteX7" fmla="*/ 1116 w 34991"/>
                    <a:gd name="connsiteY7" fmla="*/ 27471 h 38527"/>
                    <a:gd name="connsiteX8" fmla="*/ 66 w 34991"/>
                    <a:gd name="connsiteY8" fmla="*/ 19521 h 38527"/>
                    <a:gd name="connsiteX9" fmla="*/ 1155 w 34991"/>
                    <a:gd name="connsiteY9" fmla="*/ 11653 h 38527"/>
                    <a:gd name="connsiteX10" fmla="*/ 4499 w 34991"/>
                    <a:gd name="connsiteY10" fmla="*/ 5413 h 38527"/>
                    <a:gd name="connsiteX11" fmla="*/ 10097 w 34991"/>
                    <a:gd name="connsiteY11" fmla="*/ 1369 h 38527"/>
                    <a:gd name="connsiteX12" fmla="*/ 17911 w 34991"/>
                    <a:gd name="connsiteY12" fmla="*/ -74 h 38527"/>
                    <a:gd name="connsiteX13" fmla="*/ 25415 w 34991"/>
                    <a:gd name="connsiteY13" fmla="*/ 1213 h 38527"/>
                    <a:gd name="connsiteX14" fmla="*/ 30781 w 34991"/>
                    <a:gd name="connsiteY14" fmla="*/ 4954 h 38527"/>
                    <a:gd name="connsiteX15" fmla="*/ 33969 w 34991"/>
                    <a:gd name="connsiteY15" fmla="*/ 10909 h 38527"/>
                    <a:gd name="connsiteX16" fmla="*/ 35057 w 34991"/>
                    <a:gd name="connsiteY16" fmla="*/ 18822 h 38527"/>
                    <a:gd name="connsiteX17" fmla="*/ 28292 w 34991"/>
                    <a:gd name="connsiteY17" fmla="*/ 19245 h 38527"/>
                    <a:gd name="connsiteX18" fmla="*/ 27748 w 34991"/>
                    <a:gd name="connsiteY18" fmla="*/ 13868 h 38527"/>
                    <a:gd name="connsiteX19" fmla="*/ 26037 w 34991"/>
                    <a:gd name="connsiteY19" fmla="*/ 9429 h 38527"/>
                    <a:gd name="connsiteX20" fmla="*/ 22771 w 34991"/>
                    <a:gd name="connsiteY20" fmla="*/ 6433 h 38527"/>
                    <a:gd name="connsiteX21" fmla="*/ 17640 w 34991"/>
                    <a:gd name="connsiteY21" fmla="*/ 5303 h 38527"/>
                    <a:gd name="connsiteX22" fmla="*/ 12740 w 34991"/>
                    <a:gd name="connsiteY22" fmla="*/ 6314 h 38527"/>
                    <a:gd name="connsiteX23" fmla="*/ 9397 w 34991"/>
                    <a:gd name="connsiteY23" fmla="*/ 9200 h 38527"/>
                    <a:gd name="connsiteX24" fmla="*/ 7414 w 34991"/>
                    <a:gd name="connsiteY24" fmla="*/ 13556 h 38527"/>
                    <a:gd name="connsiteX25" fmla="*/ 6793 w 34991"/>
                    <a:gd name="connsiteY25" fmla="*/ 19089 h 38527"/>
                    <a:gd name="connsiteX26" fmla="*/ 7298 w 34991"/>
                    <a:gd name="connsiteY26" fmla="*/ 24511 h 38527"/>
                    <a:gd name="connsiteX27" fmla="*/ 9047 w 34991"/>
                    <a:gd name="connsiteY27" fmla="*/ 28950 h 38527"/>
                    <a:gd name="connsiteX28" fmla="*/ 12352 w 34991"/>
                    <a:gd name="connsiteY28" fmla="*/ 31947 h 38527"/>
                    <a:gd name="connsiteX29" fmla="*/ 17484 w 34991"/>
                    <a:gd name="connsiteY29" fmla="*/ 33040 h 38527"/>
                    <a:gd name="connsiteX30" fmla="*/ 22344 w 34991"/>
                    <a:gd name="connsiteY30" fmla="*/ 32029 h 38527"/>
                    <a:gd name="connsiteX31" fmla="*/ 25726 w 34991"/>
                    <a:gd name="connsiteY31" fmla="*/ 29180 h 38527"/>
                    <a:gd name="connsiteX32" fmla="*/ 27670 w 34991"/>
                    <a:gd name="connsiteY32" fmla="*/ 24824 h 38527"/>
                    <a:gd name="connsiteX33" fmla="*/ 28292 w 34991"/>
                    <a:gd name="connsiteY33" fmla="*/ 1924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4991" h="38527">
                      <a:moveTo>
                        <a:pt x="35057" y="18822"/>
                      </a:moveTo>
                      <a:cubicBezTo>
                        <a:pt x="35057" y="21681"/>
                        <a:pt x="34681" y="24309"/>
                        <a:pt x="33929" y="26726"/>
                      </a:cubicBezTo>
                      <a:cubicBezTo>
                        <a:pt x="33178" y="29116"/>
                        <a:pt x="32051" y="31184"/>
                        <a:pt x="30547" y="32921"/>
                      </a:cubicBezTo>
                      <a:cubicBezTo>
                        <a:pt x="29070" y="34667"/>
                        <a:pt x="27204" y="36027"/>
                        <a:pt x="24948" y="37011"/>
                      </a:cubicBezTo>
                      <a:cubicBezTo>
                        <a:pt x="22720" y="37976"/>
                        <a:pt x="20128" y="38454"/>
                        <a:pt x="17173" y="38454"/>
                      </a:cubicBezTo>
                      <a:cubicBezTo>
                        <a:pt x="14296" y="38454"/>
                        <a:pt x="11782" y="38031"/>
                        <a:pt x="9630" y="37167"/>
                      </a:cubicBezTo>
                      <a:cubicBezTo>
                        <a:pt x="7505" y="36312"/>
                        <a:pt x="5730" y="35062"/>
                        <a:pt x="4304" y="33426"/>
                      </a:cubicBezTo>
                      <a:cubicBezTo>
                        <a:pt x="2878" y="31790"/>
                        <a:pt x="1816" y="29805"/>
                        <a:pt x="1116" y="27471"/>
                      </a:cubicBezTo>
                      <a:cubicBezTo>
                        <a:pt x="417" y="25127"/>
                        <a:pt x="66" y="22480"/>
                        <a:pt x="66" y="19521"/>
                      </a:cubicBezTo>
                      <a:cubicBezTo>
                        <a:pt x="66" y="16662"/>
                        <a:pt x="429" y="14043"/>
                        <a:pt x="1155" y="11653"/>
                      </a:cubicBezTo>
                      <a:cubicBezTo>
                        <a:pt x="1907" y="9236"/>
                        <a:pt x="3021" y="7159"/>
                        <a:pt x="4499" y="5413"/>
                      </a:cubicBezTo>
                      <a:cubicBezTo>
                        <a:pt x="6002" y="3676"/>
                        <a:pt x="7867" y="2325"/>
                        <a:pt x="10097" y="1369"/>
                      </a:cubicBezTo>
                      <a:cubicBezTo>
                        <a:pt x="12326" y="404"/>
                        <a:pt x="14930" y="-74"/>
                        <a:pt x="17911" y="-74"/>
                      </a:cubicBezTo>
                      <a:cubicBezTo>
                        <a:pt x="20788" y="-74"/>
                        <a:pt x="23290" y="349"/>
                        <a:pt x="25415" y="1213"/>
                      </a:cubicBezTo>
                      <a:cubicBezTo>
                        <a:pt x="27567" y="2068"/>
                        <a:pt x="29354" y="3318"/>
                        <a:pt x="30781" y="4954"/>
                      </a:cubicBezTo>
                      <a:cubicBezTo>
                        <a:pt x="32206" y="6589"/>
                        <a:pt x="33269" y="8575"/>
                        <a:pt x="33969" y="10909"/>
                      </a:cubicBezTo>
                      <a:cubicBezTo>
                        <a:pt x="34694" y="13253"/>
                        <a:pt x="35057" y="15881"/>
                        <a:pt x="35057" y="18822"/>
                      </a:cubicBezTo>
                      <a:close/>
                      <a:moveTo>
                        <a:pt x="28292" y="19245"/>
                      </a:moveTo>
                      <a:cubicBezTo>
                        <a:pt x="28292" y="17352"/>
                        <a:pt x="28111" y="15560"/>
                        <a:pt x="27748" y="13868"/>
                      </a:cubicBezTo>
                      <a:cubicBezTo>
                        <a:pt x="27411" y="12187"/>
                        <a:pt x="26841" y="10707"/>
                        <a:pt x="26037" y="9429"/>
                      </a:cubicBezTo>
                      <a:cubicBezTo>
                        <a:pt x="25234" y="8161"/>
                        <a:pt x="24145" y="7159"/>
                        <a:pt x="22771" y="6433"/>
                      </a:cubicBezTo>
                      <a:cubicBezTo>
                        <a:pt x="21397" y="5680"/>
                        <a:pt x="19687" y="5303"/>
                        <a:pt x="17640" y="5303"/>
                      </a:cubicBezTo>
                      <a:cubicBezTo>
                        <a:pt x="15748" y="5303"/>
                        <a:pt x="14114" y="5634"/>
                        <a:pt x="12740" y="6314"/>
                      </a:cubicBezTo>
                      <a:cubicBezTo>
                        <a:pt x="11393" y="6985"/>
                        <a:pt x="10279" y="7950"/>
                        <a:pt x="9397" y="9200"/>
                      </a:cubicBezTo>
                      <a:cubicBezTo>
                        <a:pt x="8516" y="10413"/>
                        <a:pt x="7855" y="11874"/>
                        <a:pt x="7414" y="13556"/>
                      </a:cubicBezTo>
                      <a:cubicBezTo>
                        <a:pt x="7000" y="15247"/>
                        <a:pt x="6793" y="17094"/>
                        <a:pt x="6793" y="19089"/>
                      </a:cubicBezTo>
                      <a:cubicBezTo>
                        <a:pt x="6793" y="21010"/>
                        <a:pt x="6960" y="22820"/>
                        <a:pt x="7298" y="24511"/>
                      </a:cubicBezTo>
                      <a:cubicBezTo>
                        <a:pt x="7660" y="26193"/>
                        <a:pt x="8243" y="27673"/>
                        <a:pt x="9047" y="28950"/>
                      </a:cubicBezTo>
                      <a:cubicBezTo>
                        <a:pt x="9877" y="30200"/>
                        <a:pt x="10978" y="31193"/>
                        <a:pt x="12352" y="31947"/>
                      </a:cubicBezTo>
                      <a:cubicBezTo>
                        <a:pt x="13725" y="32673"/>
                        <a:pt x="15437" y="33040"/>
                        <a:pt x="17484" y="33040"/>
                      </a:cubicBezTo>
                      <a:cubicBezTo>
                        <a:pt x="19350" y="33040"/>
                        <a:pt x="20970" y="32700"/>
                        <a:pt x="22344" y="32029"/>
                      </a:cubicBezTo>
                      <a:cubicBezTo>
                        <a:pt x="23718" y="31349"/>
                        <a:pt x="24845" y="30403"/>
                        <a:pt x="25726" y="29180"/>
                      </a:cubicBezTo>
                      <a:cubicBezTo>
                        <a:pt x="26608" y="27958"/>
                        <a:pt x="27255" y="26506"/>
                        <a:pt x="27670" y="24824"/>
                      </a:cubicBezTo>
                      <a:cubicBezTo>
                        <a:pt x="28085" y="23133"/>
                        <a:pt x="28292" y="21276"/>
                        <a:pt x="28292" y="1924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51" name="Forme libre : forme 50">
                  <a:extLst>
                    <a:ext uri="{FF2B5EF4-FFF2-40B4-BE49-F238E27FC236}">
                      <a16:creationId xmlns:a16="http://schemas.microsoft.com/office/drawing/2014/main" id="{270E2A5B-7268-D00F-2886-EA777914A7C2}"/>
                    </a:ext>
                  </a:extLst>
                </p:cNvPr>
                <p:cNvSpPr/>
                <p:nvPr/>
              </p:nvSpPr>
              <p:spPr>
                <a:xfrm>
                  <a:off x="1916428" y="2069622"/>
                  <a:ext cx="30169" cy="37975"/>
                </a:xfrm>
                <a:custGeom>
                  <a:avLst/>
                  <a:gdLst>
                    <a:gd name="connsiteX0" fmla="*/ 30236 w 30169"/>
                    <a:gd name="connsiteY0" fmla="*/ 36193 h 37975"/>
                    <a:gd name="connsiteX1" fmla="*/ 30081 w 30169"/>
                    <a:gd name="connsiteY1" fmla="*/ 36735 h 37975"/>
                    <a:gd name="connsiteX2" fmla="*/ 29614 w 30169"/>
                    <a:gd name="connsiteY2" fmla="*/ 37084 h 37975"/>
                    <a:gd name="connsiteX3" fmla="*/ 28680 w 30169"/>
                    <a:gd name="connsiteY3" fmla="*/ 37323 h 37975"/>
                    <a:gd name="connsiteX4" fmla="*/ 27320 w 30169"/>
                    <a:gd name="connsiteY4" fmla="*/ 37397 h 37975"/>
                    <a:gd name="connsiteX5" fmla="*/ 25843 w 30169"/>
                    <a:gd name="connsiteY5" fmla="*/ 37323 h 37975"/>
                    <a:gd name="connsiteX6" fmla="*/ 24948 w 30169"/>
                    <a:gd name="connsiteY6" fmla="*/ 37084 h 37975"/>
                    <a:gd name="connsiteX7" fmla="*/ 24521 w 30169"/>
                    <a:gd name="connsiteY7" fmla="*/ 36735 h 37975"/>
                    <a:gd name="connsiteX8" fmla="*/ 24404 w 30169"/>
                    <a:gd name="connsiteY8" fmla="*/ 36193 h 37975"/>
                    <a:gd name="connsiteX9" fmla="*/ 24404 w 30169"/>
                    <a:gd name="connsiteY9" fmla="*/ 31551 h 37975"/>
                    <a:gd name="connsiteX10" fmla="*/ 18494 w 30169"/>
                    <a:gd name="connsiteY10" fmla="*/ 36386 h 37975"/>
                    <a:gd name="connsiteX11" fmla="*/ 12585 w 30169"/>
                    <a:gd name="connsiteY11" fmla="*/ 37902 h 37975"/>
                    <a:gd name="connsiteX12" fmla="*/ 6675 w 30169"/>
                    <a:gd name="connsiteY12" fmla="*/ 36735 h 37975"/>
                    <a:gd name="connsiteX13" fmla="*/ 2826 w 30169"/>
                    <a:gd name="connsiteY13" fmla="*/ 33582 h 37975"/>
                    <a:gd name="connsiteX14" fmla="*/ 688 w 30169"/>
                    <a:gd name="connsiteY14" fmla="*/ 28904 h 37975"/>
                    <a:gd name="connsiteX15" fmla="*/ 66 w 30169"/>
                    <a:gd name="connsiteY15" fmla="*/ 22397 h 37975"/>
                    <a:gd name="connsiteX16" fmla="*/ 66 w 30169"/>
                    <a:gd name="connsiteY16" fmla="*/ 1130 h 37975"/>
                    <a:gd name="connsiteX17" fmla="*/ 183 w 30169"/>
                    <a:gd name="connsiteY17" fmla="*/ 615 h 37975"/>
                    <a:gd name="connsiteX18" fmla="*/ 727 w 30169"/>
                    <a:gd name="connsiteY18" fmla="*/ 229 h 37975"/>
                    <a:gd name="connsiteX19" fmla="*/ 1738 w 30169"/>
                    <a:gd name="connsiteY19" fmla="*/ 0 h 37975"/>
                    <a:gd name="connsiteX20" fmla="*/ 3293 w 30169"/>
                    <a:gd name="connsiteY20" fmla="*/ -74 h 37975"/>
                    <a:gd name="connsiteX21" fmla="*/ 4848 w 30169"/>
                    <a:gd name="connsiteY21" fmla="*/ 0 h 37975"/>
                    <a:gd name="connsiteX22" fmla="*/ 5820 w 30169"/>
                    <a:gd name="connsiteY22" fmla="*/ 229 h 37975"/>
                    <a:gd name="connsiteX23" fmla="*/ 6364 w 30169"/>
                    <a:gd name="connsiteY23" fmla="*/ 615 h 37975"/>
                    <a:gd name="connsiteX24" fmla="*/ 6520 w 30169"/>
                    <a:gd name="connsiteY24" fmla="*/ 1130 h 37975"/>
                    <a:gd name="connsiteX25" fmla="*/ 6520 w 30169"/>
                    <a:gd name="connsiteY25" fmla="*/ 21543 h 37975"/>
                    <a:gd name="connsiteX26" fmla="*/ 6948 w 30169"/>
                    <a:gd name="connsiteY26" fmla="*/ 26487 h 37975"/>
                    <a:gd name="connsiteX27" fmla="*/ 8309 w 30169"/>
                    <a:gd name="connsiteY27" fmla="*/ 29649 h 37975"/>
                    <a:gd name="connsiteX28" fmla="*/ 10641 w 30169"/>
                    <a:gd name="connsiteY28" fmla="*/ 31671 h 37975"/>
                    <a:gd name="connsiteX29" fmla="*/ 13907 w 30169"/>
                    <a:gd name="connsiteY29" fmla="*/ 32369 h 37975"/>
                    <a:gd name="connsiteX30" fmla="*/ 18689 w 30169"/>
                    <a:gd name="connsiteY30" fmla="*/ 30660 h 37975"/>
                    <a:gd name="connsiteX31" fmla="*/ 23782 w 30169"/>
                    <a:gd name="connsiteY31" fmla="*/ 25633 h 37975"/>
                    <a:gd name="connsiteX32" fmla="*/ 23782 w 30169"/>
                    <a:gd name="connsiteY32" fmla="*/ 1130 h 37975"/>
                    <a:gd name="connsiteX33" fmla="*/ 23898 w 30169"/>
                    <a:gd name="connsiteY33" fmla="*/ 615 h 37975"/>
                    <a:gd name="connsiteX34" fmla="*/ 24443 w 30169"/>
                    <a:gd name="connsiteY34" fmla="*/ 229 h 37975"/>
                    <a:gd name="connsiteX35" fmla="*/ 25415 w 30169"/>
                    <a:gd name="connsiteY35" fmla="*/ 0 h 37975"/>
                    <a:gd name="connsiteX36" fmla="*/ 27009 w 30169"/>
                    <a:gd name="connsiteY36" fmla="*/ -74 h 37975"/>
                    <a:gd name="connsiteX37" fmla="*/ 28564 w 30169"/>
                    <a:gd name="connsiteY37" fmla="*/ 0 h 37975"/>
                    <a:gd name="connsiteX38" fmla="*/ 29536 w 30169"/>
                    <a:gd name="connsiteY38" fmla="*/ 229 h 37975"/>
                    <a:gd name="connsiteX39" fmla="*/ 30041 w 30169"/>
                    <a:gd name="connsiteY39" fmla="*/ 615 h 37975"/>
                    <a:gd name="connsiteX40" fmla="*/ 30236 w 30169"/>
                    <a:gd name="connsiteY40" fmla="*/ 1130 h 3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0169" h="37975">
                      <a:moveTo>
                        <a:pt x="30236" y="36193"/>
                      </a:moveTo>
                      <a:cubicBezTo>
                        <a:pt x="30236" y="36395"/>
                        <a:pt x="30184" y="36579"/>
                        <a:pt x="30081" y="36735"/>
                      </a:cubicBezTo>
                      <a:cubicBezTo>
                        <a:pt x="30003" y="36864"/>
                        <a:pt x="29847" y="36983"/>
                        <a:pt x="29614" y="37084"/>
                      </a:cubicBezTo>
                      <a:cubicBezTo>
                        <a:pt x="29380" y="37185"/>
                        <a:pt x="29069" y="37268"/>
                        <a:pt x="28680" y="37323"/>
                      </a:cubicBezTo>
                      <a:cubicBezTo>
                        <a:pt x="28318" y="37369"/>
                        <a:pt x="27864" y="37397"/>
                        <a:pt x="27320" y="37397"/>
                      </a:cubicBezTo>
                      <a:cubicBezTo>
                        <a:pt x="26724" y="37397"/>
                        <a:pt x="26232" y="37369"/>
                        <a:pt x="25843" y="37323"/>
                      </a:cubicBezTo>
                      <a:cubicBezTo>
                        <a:pt x="25479" y="37268"/>
                        <a:pt x="25181" y="37194"/>
                        <a:pt x="24948" y="37084"/>
                      </a:cubicBezTo>
                      <a:cubicBezTo>
                        <a:pt x="24741" y="36983"/>
                        <a:pt x="24598" y="36864"/>
                        <a:pt x="24521" y="36735"/>
                      </a:cubicBezTo>
                      <a:cubicBezTo>
                        <a:pt x="24443" y="36579"/>
                        <a:pt x="24404" y="36395"/>
                        <a:pt x="24404" y="36193"/>
                      </a:cubicBezTo>
                      <a:lnTo>
                        <a:pt x="24404" y="31551"/>
                      </a:lnTo>
                      <a:cubicBezTo>
                        <a:pt x="22408" y="33757"/>
                        <a:pt x="20439" y="35375"/>
                        <a:pt x="18494" y="36386"/>
                      </a:cubicBezTo>
                      <a:cubicBezTo>
                        <a:pt x="16550" y="37397"/>
                        <a:pt x="14581" y="37902"/>
                        <a:pt x="12585" y="37902"/>
                      </a:cubicBezTo>
                      <a:cubicBezTo>
                        <a:pt x="10252" y="37902"/>
                        <a:pt x="8282" y="37516"/>
                        <a:pt x="6675" y="36735"/>
                      </a:cubicBezTo>
                      <a:cubicBezTo>
                        <a:pt x="5094" y="35954"/>
                        <a:pt x="3811" y="34906"/>
                        <a:pt x="2826" y="33582"/>
                      </a:cubicBezTo>
                      <a:cubicBezTo>
                        <a:pt x="1842" y="32231"/>
                        <a:pt x="1128" y="30669"/>
                        <a:pt x="688" y="28904"/>
                      </a:cubicBezTo>
                      <a:cubicBezTo>
                        <a:pt x="273" y="27112"/>
                        <a:pt x="66" y="24943"/>
                        <a:pt x="66" y="22397"/>
                      </a:cubicBezTo>
                      <a:lnTo>
                        <a:pt x="66" y="1130"/>
                      </a:lnTo>
                      <a:cubicBezTo>
                        <a:pt x="66" y="919"/>
                        <a:pt x="105" y="753"/>
                        <a:pt x="183" y="615"/>
                      </a:cubicBezTo>
                      <a:cubicBezTo>
                        <a:pt x="286" y="459"/>
                        <a:pt x="468" y="331"/>
                        <a:pt x="727" y="229"/>
                      </a:cubicBezTo>
                      <a:cubicBezTo>
                        <a:pt x="986" y="101"/>
                        <a:pt x="1323" y="18"/>
                        <a:pt x="1738" y="0"/>
                      </a:cubicBezTo>
                      <a:cubicBezTo>
                        <a:pt x="2153" y="-55"/>
                        <a:pt x="2671" y="-74"/>
                        <a:pt x="3293" y="-74"/>
                      </a:cubicBezTo>
                      <a:cubicBezTo>
                        <a:pt x="3915" y="-74"/>
                        <a:pt x="4434" y="-55"/>
                        <a:pt x="4848" y="0"/>
                      </a:cubicBezTo>
                      <a:cubicBezTo>
                        <a:pt x="5263" y="18"/>
                        <a:pt x="5586" y="101"/>
                        <a:pt x="5820" y="229"/>
                      </a:cubicBezTo>
                      <a:cubicBezTo>
                        <a:pt x="6079" y="331"/>
                        <a:pt x="6261" y="459"/>
                        <a:pt x="6364" y="615"/>
                      </a:cubicBezTo>
                      <a:cubicBezTo>
                        <a:pt x="6468" y="753"/>
                        <a:pt x="6520" y="919"/>
                        <a:pt x="6520" y="1130"/>
                      </a:cubicBezTo>
                      <a:lnTo>
                        <a:pt x="6520" y="21543"/>
                      </a:lnTo>
                      <a:cubicBezTo>
                        <a:pt x="6520" y="23592"/>
                        <a:pt x="6662" y="25247"/>
                        <a:pt x="6948" y="26487"/>
                      </a:cubicBezTo>
                      <a:cubicBezTo>
                        <a:pt x="7258" y="27710"/>
                        <a:pt x="7712" y="28757"/>
                        <a:pt x="8309" y="29649"/>
                      </a:cubicBezTo>
                      <a:cubicBezTo>
                        <a:pt x="8930" y="30504"/>
                        <a:pt x="9708" y="31175"/>
                        <a:pt x="10641" y="31671"/>
                      </a:cubicBezTo>
                      <a:cubicBezTo>
                        <a:pt x="11574" y="32140"/>
                        <a:pt x="12662" y="32369"/>
                        <a:pt x="13907" y="32369"/>
                      </a:cubicBezTo>
                      <a:cubicBezTo>
                        <a:pt x="15514" y="32369"/>
                        <a:pt x="17108" y="31799"/>
                        <a:pt x="18689" y="30660"/>
                      </a:cubicBezTo>
                      <a:cubicBezTo>
                        <a:pt x="20296" y="29511"/>
                        <a:pt x="21993" y="27838"/>
                        <a:pt x="23782" y="25633"/>
                      </a:cubicBezTo>
                      <a:lnTo>
                        <a:pt x="23782" y="1130"/>
                      </a:lnTo>
                      <a:cubicBezTo>
                        <a:pt x="23782" y="919"/>
                        <a:pt x="23821" y="753"/>
                        <a:pt x="23898" y="615"/>
                      </a:cubicBezTo>
                      <a:cubicBezTo>
                        <a:pt x="24002" y="459"/>
                        <a:pt x="24184" y="331"/>
                        <a:pt x="24443" y="229"/>
                      </a:cubicBezTo>
                      <a:cubicBezTo>
                        <a:pt x="24703" y="101"/>
                        <a:pt x="25026" y="18"/>
                        <a:pt x="25415" y="0"/>
                      </a:cubicBezTo>
                      <a:cubicBezTo>
                        <a:pt x="25830" y="-55"/>
                        <a:pt x="26361" y="-74"/>
                        <a:pt x="27009" y="-74"/>
                      </a:cubicBezTo>
                      <a:cubicBezTo>
                        <a:pt x="27631" y="-74"/>
                        <a:pt x="28149" y="-55"/>
                        <a:pt x="28564" y="0"/>
                      </a:cubicBezTo>
                      <a:cubicBezTo>
                        <a:pt x="28979" y="18"/>
                        <a:pt x="29303" y="101"/>
                        <a:pt x="29536" y="229"/>
                      </a:cubicBezTo>
                      <a:cubicBezTo>
                        <a:pt x="29769" y="331"/>
                        <a:pt x="29938" y="459"/>
                        <a:pt x="30041" y="615"/>
                      </a:cubicBezTo>
                      <a:cubicBezTo>
                        <a:pt x="30172" y="753"/>
                        <a:pt x="30236" y="919"/>
                        <a:pt x="30236" y="113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52" name="Forme libre : forme 51">
                  <a:extLst>
                    <a:ext uri="{FF2B5EF4-FFF2-40B4-BE49-F238E27FC236}">
                      <a16:creationId xmlns:a16="http://schemas.microsoft.com/office/drawing/2014/main" id="{5D43DECD-D72E-8541-4782-F119D6ADCB3B}"/>
                    </a:ext>
                  </a:extLst>
                </p:cNvPr>
                <p:cNvSpPr/>
                <p:nvPr/>
              </p:nvSpPr>
              <p:spPr>
                <a:xfrm>
                  <a:off x="1953790" y="2060229"/>
                  <a:ext cx="22861" cy="47295"/>
                </a:xfrm>
                <a:custGeom>
                  <a:avLst/>
                  <a:gdLst>
                    <a:gd name="connsiteX0" fmla="*/ 22927 w 22861"/>
                    <a:gd name="connsiteY0" fmla="*/ 43012 h 47295"/>
                    <a:gd name="connsiteX1" fmla="*/ 22772 w 22861"/>
                    <a:gd name="connsiteY1" fmla="*/ 44804 h 47295"/>
                    <a:gd name="connsiteX2" fmla="*/ 22305 w 22861"/>
                    <a:gd name="connsiteY2" fmla="*/ 45779 h 47295"/>
                    <a:gd name="connsiteX3" fmla="*/ 21372 w 22861"/>
                    <a:gd name="connsiteY3" fmla="*/ 46358 h 47295"/>
                    <a:gd name="connsiteX4" fmla="*/ 19934 w 22861"/>
                    <a:gd name="connsiteY4" fmla="*/ 46790 h 47295"/>
                    <a:gd name="connsiteX5" fmla="*/ 18262 w 22861"/>
                    <a:gd name="connsiteY5" fmla="*/ 47102 h 47295"/>
                    <a:gd name="connsiteX6" fmla="*/ 16473 w 22861"/>
                    <a:gd name="connsiteY6" fmla="*/ 47222 h 47295"/>
                    <a:gd name="connsiteX7" fmla="*/ 11808 w 22861"/>
                    <a:gd name="connsiteY7" fmla="*/ 46514 h 47295"/>
                    <a:gd name="connsiteX8" fmla="*/ 8620 w 22861"/>
                    <a:gd name="connsiteY8" fmla="*/ 44336 h 47295"/>
                    <a:gd name="connsiteX9" fmla="*/ 6793 w 22861"/>
                    <a:gd name="connsiteY9" fmla="*/ 40632 h 47295"/>
                    <a:gd name="connsiteX10" fmla="*/ 6249 w 22861"/>
                    <a:gd name="connsiteY10" fmla="*/ 35338 h 47295"/>
                    <a:gd name="connsiteX11" fmla="*/ 6249 w 22861"/>
                    <a:gd name="connsiteY11" fmla="*/ 14843 h 47295"/>
                    <a:gd name="connsiteX12" fmla="*/ 1349 w 22861"/>
                    <a:gd name="connsiteY12" fmla="*/ 14843 h 47295"/>
                    <a:gd name="connsiteX13" fmla="*/ 417 w 22861"/>
                    <a:gd name="connsiteY13" fmla="*/ 14218 h 47295"/>
                    <a:gd name="connsiteX14" fmla="*/ 66 w 22861"/>
                    <a:gd name="connsiteY14" fmla="*/ 12196 h 47295"/>
                    <a:gd name="connsiteX15" fmla="*/ 144 w 22861"/>
                    <a:gd name="connsiteY15" fmla="*/ 10946 h 47295"/>
                    <a:gd name="connsiteX16" fmla="*/ 417 w 22861"/>
                    <a:gd name="connsiteY16" fmla="*/ 10128 h 47295"/>
                    <a:gd name="connsiteX17" fmla="*/ 805 w 22861"/>
                    <a:gd name="connsiteY17" fmla="*/ 9659 h 47295"/>
                    <a:gd name="connsiteX18" fmla="*/ 1389 w 22861"/>
                    <a:gd name="connsiteY18" fmla="*/ 9503 h 47295"/>
                    <a:gd name="connsiteX19" fmla="*/ 6249 w 22861"/>
                    <a:gd name="connsiteY19" fmla="*/ 9503 h 47295"/>
                    <a:gd name="connsiteX20" fmla="*/ 6249 w 22861"/>
                    <a:gd name="connsiteY20" fmla="*/ 1167 h 47295"/>
                    <a:gd name="connsiteX21" fmla="*/ 6365 w 22861"/>
                    <a:gd name="connsiteY21" fmla="*/ 661 h 47295"/>
                    <a:gd name="connsiteX22" fmla="*/ 6871 w 22861"/>
                    <a:gd name="connsiteY22" fmla="*/ 275 h 47295"/>
                    <a:gd name="connsiteX23" fmla="*/ 7881 w 22861"/>
                    <a:gd name="connsiteY23" fmla="*/ 0 h 47295"/>
                    <a:gd name="connsiteX24" fmla="*/ 9437 w 22861"/>
                    <a:gd name="connsiteY24" fmla="*/ -74 h 47295"/>
                    <a:gd name="connsiteX25" fmla="*/ 11031 w 22861"/>
                    <a:gd name="connsiteY25" fmla="*/ 0 h 47295"/>
                    <a:gd name="connsiteX26" fmla="*/ 12003 w 22861"/>
                    <a:gd name="connsiteY26" fmla="*/ 275 h 47295"/>
                    <a:gd name="connsiteX27" fmla="*/ 12508 w 22861"/>
                    <a:gd name="connsiteY27" fmla="*/ 661 h 47295"/>
                    <a:gd name="connsiteX28" fmla="*/ 12663 w 22861"/>
                    <a:gd name="connsiteY28" fmla="*/ 1167 h 47295"/>
                    <a:gd name="connsiteX29" fmla="*/ 12663 w 22861"/>
                    <a:gd name="connsiteY29" fmla="*/ 9503 h 47295"/>
                    <a:gd name="connsiteX30" fmla="*/ 21645 w 22861"/>
                    <a:gd name="connsiteY30" fmla="*/ 9503 h 47295"/>
                    <a:gd name="connsiteX31" fmla="*/ 22189 w 22861"/>
                    <a:gd name="connsiteY31" fmla="*/ 9659 h 47295"/>
                    <a:gd name="connsiteX32" fmla="*/ 22578 w 22861"/>
                    <a:gd name="connsiteY32" fmla="*/ 10128 h 47295"/>
                    <a:gd name="connsiteX33" fmla="*/ 22850 w 22861"/>
                    <a:gd name="connsiteY33" fmla="*/ 10946 h 47295"/>
                    <a:gd name="connsiteX34" fmla="*/ 22928 w 22861"/>
                    <a:gd name="connsiteY34" fmla="*/ 12196 h 47295"/>
                    <a:gd name="connsiteX35" fmla="*/ 22578 w 22861"/>
                    <a:gd name="connsiteY35" fmla="*/ 14218 h 47295"/>
                    <a:gd name="connsiteX36" fmla="*/ 21645 w 22861"/>
                    <a:gd name="connsiteY36" fmla="*/ 14843 h 47295"/>
                    <a:gd name="connsiteX37" fmla="*/ 12663 w 22861"/>
                    <a:gd name="connsiteY37" fmla="*/ 14843 h 47295"/>
                    <a:gd name="connsiteX38" fmla="*/ 12663 w 22861"/>
                    <a:gd name="connsiteY38" fmla="*/ 34400 h 47295"/>
                    <a:gd name="connsiteX39" fmla="*/ 13713 w 22861"/>
                    <a:gd name="connsiteY39" fmla="*/ 39897 h 47295"/>
                    <a:gd name="connsiteX40" fmla="*/ 17562 w 22861"/>
                    <a:gd name="connsiteY40" fmla="*/ 41725 h 47295"/>
                    <a:gd name="connsiteX41" fmla="*/ 19156 w 22861"/>
                    <a:gd name="connsiteY41" fmla="*/ 41569 h 47295"/>
                    <a:gd name="connsiteX42" fmla="*/ 20400 w 22861"/>
                    <a:gd name="connsiteY42" fmla="*/ 41183 h 47295"/>
                    <a:gd name="connsiteX43" fmla="*/ 21334 w 22861"/>
                    <a:gd name="connsiteY43" fmla="*/ 40825 h 47295"/>
                    <a:gd name="connsiteX44" fmla="*/ 22033 w 22861"/>
                    <a:gd name="connsiteY44" fmla="*/ 40632 h 47295"/>
                    <a:gd name="connsiteX45" fmla="*/ 22383 w 22861"/>
                    <a:gd name="connsiteY45" fmla="*/ 40751 h 47295"/>
                    <a:gd name="connsiteX46" fmla="*/ 22655 w 22861"/>
                    <a:gd name="connsiteY46" fmla="*/ 41101 h 47295"/>
                    <a:gd name="connsiteX47" fmla="*/ 22850 w 22861"/>
                    <a:gd name="connsiteY47" fmla="*/ 41845 h 47295"/>
                    <a:gd name="connsiteX48" fmla="*/ 22928 w 22861"/>
                    <a:gd name="connsiteY48" fmla="*/ 43012 h 4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2861" h="47295">
                      <a:moveTo>
                        <a:pt x="22927" y="43012"/>
                      </a:moveTo>
                      <a:cubicBezTo>
                        <a:pt x="22927" y="43766"/>
                        <a:pt x="22875" y="44363"/>
                        <a:pt x="22772" y="44804"/>
                      </a:cubicBezTo>
                      <a:cubicBezTo>
                        <a:pt x="22668" y="45245"/>
                        <a:pt x="22512" y="45567"/>
                        <a:pt x="22305" y="45779"/>
                      </a:cubicBezTo>
                      <a:cubicBezTo>
                        <a:pt x="22098" y="45981"/>
                        <a:pt x="21787" y="46183"/>
                        <a:pt x="21372" y="46358"/>
                      </a:cubicBezTo>
                      <a:cubicBezTo>
                        <a:pt x="20957" y="46541"/>
                        <a:pt x="20478" y="46688"/>
                        <a:pt x="19934" y="46790"/>
                      </a:cubicBezTo>
                      <a:cubicBezTo>
                        <a:pt x="19415" y="46918"/>
                        <a:pt x="18858" y="47028"/>
                        <a:pt x="18262" y="47102"/>
                      </a:cubicBezTo>
                      <a:cubicBezTo>
                        <a:pt x="17666" y="47176"/>
                        <a:pt x="17069" y="47222"/>
                        <a:pt x="16473" y="47222"/>
                      </a:cubicBezTo>
                      <a:cubicBezTo>
                        <a:pt x="14659" y="47222"/>
                        <a:pt x="13103" y="46983"/>
                        <a:pt x="11808" y="46514"/>
                      </a:cubicBezTo>
                      <a:cubicBezTo>
                        <a:pt x="10512" y="46027"/>
                        <a:pt x="9450" y="45301"/>
                        <a:pt x="8620" y="44336"/>
                      </a:cubicBezTo>
                      <a:cubicBezTo>
                        <a:pt x="7790" y="43352"/>
                        <a:pt x="7181" y="42112"/>
                        <a:pt x="6793" y="40632"/>
                      </a:cubicBezTo>
                      <a:cubicBezTo>
                        <a:pt x="6429" y="39124"/>
                        <a:pt x="6249" y="37360"/>
                        <a:pt x="6249" y="35338"/>
                      </a:cubicBezTo>
                      <a:lnTo>
                        <a:pt x="6249" y="14843"/>
                      </a:lnTo>
                      <a:lnTo>
                        <a:pt x="1349" y="14843"/>
                      </a:lnTo>
                      <a:cubicBezTo>
                        <a:pt x="960" y="14843"/>
                        <a:pt x="649" y="14631"/>
                        <a:pt x="417" y="14218"/>
                      </a:cubicBezTo>
                      <a:cubicBezTo>
                        <a:pt x="184" y="13804"/>
                        <a:pt x="66" y="13133"/>
                        <a:pt x="66" y="12196"/>
                      </a:cubicBezTo>
                      <a:cubicBezTo>
                        <a:pt x="66" y="11699"/>
                        <a:pt x="93" y="11286"/>
                        <a:pt x="144" y="10946"/>
                      </a:cubicBezTo>
                      <a:cubicBezTo>
                        <a:pt x="222" y="10606"/>
                        <a:pt x="313" y="10339"/>
                        <a:pt x="417" y="10128"/>
                      </a:cubicBezTo>
                      <a:cubicBezTo>
                        <a:pt x="520" y="9898"/>
                        <a:pt x="649" y="9742"/>
                        <a:pt x="805" y="9659"/>
                      </a:cubicBezTo>
                      <a:cubicBezTo>
                        <a:pt x="987" y="9558"/>
                        <a:pt x="1181" y="9503"/>
                        <a:pt x="1389" y="9503"/>
                      </a:cubicBezTo>
                      <a:lnTo>
                        <a:pt x="6249" y="9503"/>
                      </a:lnTo>
                      <a:lnTo>
                        <a:pt x="6249" y="1167"/>
                      </a:lnTo>
                      <a:cubicBezTo>
                        <a:pt x="6249" y="983"/>
                        <a:pt x="6287" y="818"/>
                        <a:pt x="6365" y="661"/>
                      </a:cubicBezTo>
                      <a:cubicBezTo>
                        <a:pt x="6469" y="505"/>
                        <a:pt x="6638" y="377"/>
                        <a:pt x="6871" y="275"/>
                      </a:cubicBezTo>
                      <a:cubicBezTo>
                        <a:pt x="7130" y="147"/>
                        <a:pt x="7467" y="55"/>
                        <a:pt x="7881" y="0"/>
                      </a:cubicBezTo>
                      <a:cubicBezTo>
                        <a:pt x="8296" y="-46"/>
                        <a:pt x="8815" y="-74"/>
                        <a:pt x="9437" y="-74"/>
                      </a:cubicBezTo>
                      <a:cubicBezTo>
                        <a:pt x="10084" y="-74"/>
                        <a:pt x="10616" y="-46"/>
                        <a:pt x="11031" y="0"/>
                      </a:cubicBezTo>
                      <a:cubicBezTo>
                        <a:pt x="11445" y="46"/>
                        <a:pt x="11769" y="138"/>
                        <a:pt x="12003" y="275"/>
                      </a:cubicBezTo>
                      <a:cubicBezTo>
                        <a:pt x="12236" y="377"/>
                        <a:pt x="12405" y="505"/>
                        <a:pt x="12508" y="661"/>
                      </a:cubicBezTo>
                      <a:cubicBezTo>
                        <a:pt x="12612" y="818"/>
                        <a:pt x="12663" y="983"/>
                        <a:pt x="12663" y="1167"/>
                      </a:cubicBezTo>
                      <a:lnTo>
                        <a:pt x="12663" y="9503"/>
                      </a:lnTo>
                      <a:lnTo>
                        <a:pt x="21645" y="9503"/>
                      </a:lnTo>
                      <a:cubicBezTo>
                        <a:pt x="21852" y="9503"/>
                        <a:pt x="22033" y="9558"/>
                        <a:pt x="22189" y="9659"/>
                      </a:cubicBezTo>
                      <a:cubicBezTo>
                        <a:pt x="22344" y="9742"/>
                        <a:pt x="22474" y="9898"/>
                        <a:pt x="22578" y="10128"/>
                      </a:cubicBezTo>
                      <a:cubicBezTo>
                        <a:pt x="22707" y="10339"/>
                        <a:pt x="22798" y="10606"/>
                        <a:pt x="22850" y="10946"/>
                      </a:cubicBezTo>
                      <a:cubicBezTo>
                        <a:pt x="22902" y="11286"/>
                        <a:pt x="22928" y="11699"/>
                        <a:pt x="22928" y="12196"/>
                      </a:cubicBezTo>
                      <a:cubicBezTo>
                        <a:pt x="22928" y="13133"/>
                        <a:pt x="22811" y="13804"/>
                        <a:pt x="22578" y="14218"/>
                      </a:cubicBezTo>
                      <a:cubicBezTo>
                        <a:pt x="22344" y="14631"/>
                        <a:pt x="22033" y="14843"/>
                        <a:pt x="21645" y="14843"/>
                      </a:cubicBezTo>
                      <a:lnTo>
                        <a:pt x="12663" y="14843"/>
                      </a:lnTo>
                      <a:lnTo>
                        <a:pt x="12663" y="34400"/>
                      </a:lnTo>
                      <a:cubicBezTo>
                        <a:pt x="12663" y="36818"/>
                        <a:pt x="13014" y="38647"/>
                        <a:pt x="13713" y="39897"/>
                      </a:cubicBezTo>
                      <a:cubicBezTo>
                        <a:pt x="14439" y="41119"/>
                        <a:pt x="15722" y="41725"/>
                        <a:pt x="17562" y="41725"/>
                      </a:cubicBezTo>
                      <a:cubicBezTo>
                        <a:pt x="18158" y="41725"/>
                        <a:pt x="18690" y="41670"/>
                        <a:pt x="19156" y="41569"/>
                      </a:cubicBezTo>
                      <a:cubicBezTo>
                        <a:pt x="19623" y="41441"/>
                        <a:pt x="20038" y="41312"/>
                        <a:pt x="20400" y="41183"/>
                      </a:cubicBezTo>
                      <a:cubicBezTo>
                        <a:pt x="20763" y="41045"/>
                        <a:pt x="21074" y="40935"/>
                        <a:pt x="21334" y="40825"/>
                      </a:cubicBezTo>
                      <a:cubicBezTo>
                        <a:pt x="21593" y="40696"/>
                        <a:pt x="21826" y="40632"/>
                        <a:pt x="22033" y="40632"/>
                      </a:cubicBezTo>
                      <a:cubicBezTo>
                        <a:pt x="22163" y="40632"/>
                        <a:pt x="22280" y="40669"/>
                        <a:pt x="22383" y="40751"/>
                      </a:cubicBezTo>
                      <a:cubicBezTo>
                        <a:pt x="22513" y="40797"/>
                        <a:pt x="22604" y="40917"/>
                        <a:pt x="22655" y="41101"/>
                      </a:cubicBezTo>
                      <a:cubicBezTo>
                        <a:pt x="22733" y="41284"/>
                        <a:pt x="22798" y="41532"/>
                        <a:pt x="22850" y="41845"/>
                      </a:cubicBezTo>
                      <a:cubicBezTo>
                        <a:pt x="22902" y="42157"/>
                        <a:pt x="22928" y="42543"/>
                        <a:pt x="22928" y="4301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grpSp>
            <p:nvGrpSpPr>
              <p:cNvPr id="53" name="Graphique 6">
                <a:extLst>
                  <a:ext uri="{FF2B5EF4-FFF2-40B4-BE49-F238E27FC236}">
                    <a16:creationId xmlns:a16="http://schemas.microsoft.com/office/drawing/2014/main" id="{BCC7BC33-79DA-490F-50D6-08D5640EF92C}"/>
                  </a:ext>
                </a:extLst>
              </p:cNvPr>
              <p:cNvGrpSpPr/>
              <p:nvPr/>
            </p:nvGrpSpPr>
            <p:grpSpPr>
              <a:xfrm>
                <a:off x="1869670" y="2461777"/>
                <a:ext cx="120214" cy="54859"/>
                <a:chOff x="1869670" y="2461777"/>
                <a:chExt cx="120214" cy="54859"/>
              </a:xfrm>
              <a:solidFill>
                <a:srgbClr val="000000"/>
              </a:solidFill>
            </p:grpSpPr>
            <p:sp>
              <p:nvSpPr>
                <p:cNvPr id="54" name="Forme libre : forme 53">
                  <a:extLst>
                    <a:ext uri="{FF2B5EF4-FFF2-40B4-BE49-F238E27FC236}">
                      <a16:creationId xmlns:a16="http://schemas.microsoft.com/office/drawing/2014/main" id="{C465C7F8-8709-2B4E-ADFB-1787D0D4E655}"/>
                    </a:ext>
                  </a:extLst>
                </p:cNvPr>
                <p:cNvSpPr/>
                <p:nvPr/>
              </p:nvSpPr>
              <p:spPr>
                <a:xfrm>
                  <a:off x="1869670" y="2478651"/>
                  <a:ext cx="52837" cy="37470"/>
                </a:xfrm>
                <a:custGeom>
                  <a:avLst/>
                  <a:gdLst>
                    <a:gd name="connsiteX0" fmla="*/ 52903 w 52837"/>
                    <a:gd name="connsiteY0" fmla="*/ 1057 h 37470"/>
                    <a:gd name="connsiteX1" fmla="*/ 52825 w 52837"/>
                    <a:gd name="connsiteY1" fmla="*/ 1718 h 37470"/>
                    <a:gd name="connsiteX2" fmla="*/ 52553 w 52837"/>
                    <a:gd name="connsiteY2" fmla="*/ 2692 h 37470"/>
                    <a:gd name="connsiteX3" fmla="*/ 42250 w 52837"/>
                    <a:gd name="connsiteY3" fmla="*/ 36000 h 37470"/>
                    <a:gd name="connsiteX4" fmla="*/ 41861 w 52837"/>
                    <a:gd name="connsiteY4" fmla="*/ 36707 h 37470"/>
                    <a:gd name="connsiteX5" fmla="*/ 41161 w 52837"/>
                    <a:gd name="connsiteY5" fmla="*/ 37130 h 37470"/>
                    <a:gd name="connsiteX6" fmla="*/ 39956 w 52837"/>
                    <a:gd name="connsiteY6" fmla="*/ 37323 h 37470"/>
                    <a:gd name="connsiteX7" fmla="*/ 38012 w 52837"/>
                    <a:gd name="connsiteY7" fmla="*/ 37397 h 37470"/>
                    <a:gd name="connsiteX8" fmla="*/ 35990 w 52837"/>
                    <a:gd name="connsiteY8" fmla="*/ 37323 h 37470"/>
                    <a:gd name="connsiteX9" fmla="*/ 34668 w 52837"/>
                    <a:gd name="connsiteY9" fmla="*/ 37093 h 37470"/>
                    <a:gd name="connsiteX10" fmla="*/ 33969 w 52837"/>
                    <a:gd name="connsiteY10" fmla="*/ 36661 h 37470"/>
                    <a:gd name="connsiteX11" fmla="*/ 33619 w 52837"/>
                    <a:gd name="connsiteY11" fmla="*/ 36000 h 37470"/>
                    <a:gd name="connsiteX12" fmla="*/ 26271 w 52837"/>
                    <a:gd name="connsiteY12" fmla="*/ 10560 h 37470"/>
                    <a:gd name="connsiteX13" fmla="*/ 26193 w 52837"/>
                    <a:gd name="connsiteY13" fmla="*/ 10211 h 37470"/>
                    <a:gd name="connsiteX14" fmla="*/ 26115 w 52837"/>
                    <a:gd name="connsiteY14" fmla="*/ 10560 h 37470"/>
                    <a:gd name="connsiteX15" fmla="*/ 19311 w 52837"/>
                    <a:gd name="connsiteY15" fmla="*/ 36000 h 37470"/>
                    <a:gd name="connsiteX16" fmla="*/ 18923 w 52837"/>
                    <a:gd name="connsiteY16" fmla="*/ 36707 h 37470"/>
                    <a:gd name="connsiteX17" fmla="*/ 18184 w 52837"/>
                    <a:gd name="connsiteY17" fmla="*/ 37130 h 37470"/>
                    <a:gd name="connsiteX18" fmla="*/ 16862 w 52837"/>
                    <a:gd name="connsiteY18" fmla="*/ 37323 h 37470"/>
                    <a:gd name="connsiteX19" fmla="*/ 14918 w 52837"/>
                    <a:gd name="connsiteY19" fmla="*/ 37397 h 37470"/>
                    <a:gd name="connsiteX20" fmla="*/ 12935 w 52837"/>
                    <a:gd name="connsiteY20" fmla="*/ 37323 h 37470"/>
                    <a:gd name="connsiteX21" fmla="*/ 11691 w 52837"/>
                    <a:gd name="connsiteY21" fmla="*/ 37093 h 37470"/>
                    <a:gd name="connsiteX22" fmla="*/ 10991 w 52837"/>
                    <a:gd name="connsiteY22" fmla="*/ 36661 h 37470"/>
                    <a:gd name="connsiteX23" fmla="*/ 10641 w 52837"/>
                    <a:gd name="connsiteY23" fmla="*/ 36000 h 37470"/>
                    <a:gd name="connsiteX24" fmla="*/ 417 w 52837"/>
                    <a:gd name="connsiteY24" fmla="*/ 2692 h 37470"/>
                    <a:gd name="connsiteX25" fmla="*/ 144 w 52837"/>
                    <a:gd name="connsiteY25" fmla="*/ 1718 h 37470"/>
                    <a:gd name="connsiteX26" fmla="*/ 66 w 52837"/>
                    <a:gd name="connsiteY26" fmla="*/ 1057 h 37470"/>
                    <a:gd name="connsiteX27" fmla="*/ 221 w 52837"/>
                    <a:gd name="connsiteY27" fmla="*/ 514 h 37470"/>
                    <a:gd name="connsiteX28" fmla="*/ 727 w 52837"/>
                    <a:gd name="connsiteY28" fmla="*/ 156 h 37470"/>
                    <a:gd name="connsiteX29" fmla="*/ 1738 w 52837"/>
                    <a:gd name="connsiteY29" fmla="*/ -37 h 37470"/>
                    <a:gd name="connsiteX30" fmla="*/ 3254 w 52837"/>
                    <a:gd name="connsiteY30" fmla="*/ -74 h 37470"/>
                    <a:gd name="connsiteX31" fmla="*/ 5004 w 52837"/>
                    <a:gd name="connsiteY31" fmla="*/ 0 h 37470"/>
                    <a:gd name="connsiteX32" fmla="*/ 6015 w 52837"/>
                    <a:gd name="connsiteY32" fmla="*/ 193 h 37470"/>
                    <a:gd name="connsiteX33" fmla="*/ 6520 w 52837"/>
                    <a:gd name="connsiteY33" fmla="*/ 588 h 37470"/>
                    <a:gd name="connsiteX34" fmla="*/ 6793 w 52837"/>
                    <a:gd name="connsiteY34" fmla="*/ 1167 h 37470"/>
                    <a:gd name="connsiteX35" fmla="*/ 15229 w 52837"/>
                    <a:gd name="connsiteY35" fmla="*/ 30081 h 37470"/>
                    <a:gd name="connsiteX36" fmla="*/ 15306 w 52837"/>
                    <a:gd name="connsiteY36" fmla="*/ 30430 h 37470"/>
                    <a:gd name="connsiteX37" fmla="*/ 15384 w 52837"/>
                    <a:gd name="connsiteY37" fmla="*/ 30081 h 37470"/>
                    <a:gd name="connsiteX38" fmla="*/ 23121 w 52837"/>
                    <a:gd name="connsiteY38" fmla="*/ 1167 h 37470"/>
                    <a:gd name="connsiteX39" fmla="*/ 23354 w 52837"/>
                    <a:gd name="connsiteY39" fmla="*/ 588 h 37470"/>
                    <a:gd name="connsiteX40" fmla="*/ 23899 w 52837"/>
                    <a:gd name="connsiteY40" fmla="*/ 193 h 37470"/>
                    <a:gd name="connsiteX41" fmla="*/ 24832 w 52837"/>
                    <a:gd name="connsiteY41" fmla="*/ 0 h 37470"/>
                    <a:gd name="connsiteX42" fmla="*/ 26426 w 52837"/>
                    <a:gd name="connsiteY42" fmla="*/ -74 h 37470"/>
                    <a:gd name="connsiteX43" fmla="*/ 27943 w 52837"/>
                    <a:gd name="connsiteY43" fmla="*/ 0 h 37470"/>
                    <a:gd name="connsiteX44" fmla="*/ 28914 w 52837"/>
                    <a:gd name="connsiteY44" fmla="*/ 193 h 37470"/>
                    <a:gd name="connsiteX45" fmla="*/ 29420 w 52837"/>
                    <a:gd name="connsiteY45" fmla="*/ 551 h 37470"/>
                    <a:gd name="connsiteX46" fmla="*/ 29653 w 52837"/>
                    <a:gd name="connsiteY46" fmla="*/ 1093 h 37470"/>
                    <a:gd name="connsiteX47" fmla="*/ 38012 w 52837"/>
                    <a:gd name="connsiteY47" fmla="*/ 30081 h 37470"/>
                    <a:gd name="connsiteX48" fmla="*/ 38090 w 52837"/>
                    <a:gd name="connsiteY48" fmla="*/ 30430 h 37470"/>
                    <a:gd name="connsiteX49" fmla="*/ 38129 w 52837"/>
                    <a:gd name="connsiteY49" fmla="*/ 30081 h 37470"/>
                    <a:gd name="connsiteX50" fmla="*/ 46448 w 52837"/>
                    <a:gd name="connsiteY50" fmla="*/ 1167 h 37470"/>
                    <a:gd name="connsiteX51" fmla="*/ 46682 w 52837"/>
                    <a:gd name="connsiteY51" fmla="*/ 588 h 37470"/>
                    <a:gd name="connsiteX52" fmla="*/ 47226 w 52837"/>
                    <a:gd name="connsiteY52" fmla="*/ 193 h 37470"/>
                    <a:gd name="connsiteX53" fmla="*/ 48237 w 52837"/>
                    <a:gd name="connsiteY53" fmla="*/ 0 h 37470"/>
                    <a:gd name="connsiteX54" fmla="*/ 49909 w 52837"/>
                    <a:gd name="connsiteY54" fmla="*/ -74 h 37470"/>
                    <a:gd name="connsiteX55" fmla="*/ 51386 w 52837"/>
                    <a:gd name="connsiteY55" fmla="*/ -37 h 37470"/>
                    <a:gd name="connsiteX56" fmla="*/ 52280 w 52837"/>
                    <a:gd name="connsiteY56" fmla="*/ 156 h 37470"/>
                    <a:gd name="connsiteX57" fmla="*/ 52747 w 52837"/>
                    <a:gd name="connsiteY57" fmla="*/ 514 h 37470"/>
                    <a:gd name="connsiteX58" fmla="*/ 52902 w 52837"/>
                    <a:gd name="connsiteY58" fmla="*/ 1057 h 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52837" h="37470">
                      <a:moveTo>
                        <a:pt x="52903" y="1057"/>
                      </a:moveTo>
                      <a:cubicBezTo>
                        <a:pt x="52903" y="1240"/>
                        <a:pt x="52877" y="1461"/>
                        <a:pt x="52825" y="1718"/>
                      </a:cubicBezTo>
                      <a:cubicBezTo>
                        <a:pt x="52773" y="1976"/>
                        <a:pt x="52682" y="2307"/>
                        <a:pt x="52553" y="2692"/>
                      </a:cubicBezTo>
                      <a:lnTo>
                        <a:pt x="42250" y="36000"/>
                      </a:lnTo>
                      <a:cubicBezTo>
                        <a:pt x="42173" y="36285"/>
                        <a:pt x="42042" y="36523"/>
                        <a:pt x="41861" y="36707"/>
                      </a:cubicBezTo>
                      <a:cubicBezTo>
                        <a:pt x="41706" y="36882"/>
                        <a:pt x="41473" y="37029"/>
                        <a:pt x="41161" y="37130"/>
                      </a:cubicBezTo>
                      <a:cubicBezTo>
                        <a:pt x="40877" y="37240"/>
                        <a:pt x="40475" y="37305"/>
                        <a:pt x="39956" y="37323"/>
                      </a:cubicBezTo>
                      <a:cubicBezTo>
                        <a:pt x="39438" y="37378"/>
                        <a:pt x="38790" y="37397"/>
                        <a:pt x="38012" y="37397"/>
                      </a:cubicBezTo>
                      <a:cubicBezTo>
                        <a:pt x="37209" y="37397"/>
                        <a:pt x="36535" y="37378"/>
                        <a:pt x="35990" y="37323"/>
                      </a:cubicBezTo>
                      <a:cubicBezTo>
                        <a:pt x="35446" y="37277"/>
                        <a:pt x="35006" y="37204"/>
                        <a:pt x="34668" y="37093"/>
                      </a:cubicBezTo>
                      <a:cubicBezTo>
                        <a:pt x="34358" y="36992"/>
                        <a:pt x="34125" y="36845"/>
                        <a:pt x="33969" y="36661"/>
                      </a:cubicBezTo>
                      <a:cubicBezTo>
                        <a:pt x="33814" y="36487"/>
                        <a:pt x="33696" y="36266"/>
                        <a:pt x="33619" y="36000"/>
                      </a:cubicBezTo>
                      <a:lnTo>
                        <a:pt x="26271" y="10560"/>
                      </a:lnTo>
                      <a:lnTo>
                        <a:pt x="26193" y="10211"/>
                      </a:lnTo>
                      <a:lnTo>
                        <a:pt x="26115" y="10560"/>
                      </a:lnTo>
                      <a:lnTo>
                        <a:pt x="19311" y="36000"/>
                      </a:lnTo>
                      <a:cubicBezTo>
                        <a:pt x="19234" y="36285"/>
                        <a:pt x="19103" y="36523"/>
                        <a:pt x="18923" y="36707"/>
                      </a:cubicBezTo>
                      <a:cubicBezTo>
                        <a:pt x="18767" y="36882"/>
                        <a:pt x="18521" y="37029"/>
                        <a:pt x="18184" y="37130"/>
                      </a:cubicBezTo>
                      <a:cubicBezTo>
                        <a:pt x="17847" y="37240"/>
                        <a:pt x="17406" y="37305"/>
                        <a:pt x="16862" y="37323"/>
                      </a:cubicBezTo>
                      <a:cubicBezTo>
                        <a:pt x="16344" y="37378"/>
                        <a:pt x="15695" y="37397"/>
                        <a:pt x="14918" y="37397"/>
                      </a:cubicBezTo>
                      <a:cubicBezTo>
                        <a:pt x="14114" y="37397"/>
                        <a:pt x="13454" y="37378"/>
                        <a:pt x="12935" y="37323"/>
                      </a:cubicBezTo>
                      <a:cubicBezTo>
                        <a:pt x="12442" y="37277"/>
                        <a:pt x="12028" y="37204"/>
                        <a:pt x="11691" y="37093"/>
                      </a:cubicBezTo>
                      <a:cubicBezTo>
                        <a:pt x="11380" y="36992"/>
                        <a:pt x="11146" y="36845"/>
                        <a:pt x="10991" y="36661"/>
                      </a:cubicBezTo>
                      <a:cubicBezTo>
                        <a:pt x="10835" y="36487"/>
                        <a:pt x="10719" y="36266"/>
                        <a:pt x="10641" y="36000"/>
                      </a:cubicBezTo>
                      <a:lnTo>
                        <a:pt x="417" y="2692"/>
                      </a:lnTo>
                      <a:cubicBezTo>
                        <a:pt x="286" y="2307"/>
                        <a:pt x="196" y="1976"/>
                        <a:pt x="144" y="1718"/>
                      </a:cubicBezTo>
                      <a:cubicBezTo>
                        <a:pt x="92" y="1461"/>
                        <a:pt x="66" y="1240"/>
                        <a:pt x="66" y="1057"/>
                      </a:cubicBezTo>
                      <a:cubicBezTo>
                        <a:pt x="66" y="818"/>
                        <a:pt x="118" y="643"/>
                        <a:pt x="221" y="514"/>
                      </a:cubicBezTo>
                      <a:cubicBezTo>
                        <a:pt x="326" y="358"/>
                        <a:pt x="494" y="239"/>
                        <a:pt x="727" y="156"/>
                      </a:cubicBezTo>
                      <a:cubicBezTo>
                        <a:pt x="986" y="55"/>
                        <a:pt x="1324" y="-9"/>
                        <a:pt x="1738" y="-37"/>
                      </a:cubicBezTo>
                      <a:cubicBezTo>
                        <a:pt x="2153" y="-55"/>
                        <a:pt x="2658" y="-74"/>
                        <a:pt x="3254" y="-74"/>
                      </a:cubicBezTo>
                      <a:cubicBezTo>
                        <a:pt x="3980" y="-74"/>
                        <a:pt x="4563" y="-46"/>
                        <a:pt x="5004" y="0"/>
                      </a:cubicBezTo>
                      <a:cubicBezTo>
                        <a:pt x="5444" y="27"/>
                        <a:pt x="5781" y="91"/>
                        <a:pt x="6015" y="193"/>
                      </a:cubicBezTo>
                      <a:cubicBezTo>
                        <a:pt x="6248" y="275"/>
                        <a:pt x="6417" y="404"/>
                        <a:pt x="6520" y="588"/>
                      </a:cubicBezTo>
                      <a:cubicBezTo>
                        <a:pt x="6624" y="744"/>
                        <a:pt x="6715" y="937"/>
                        <a:pt x="6793" y="1167"/>
                      </a:cubicBezTo>
                      <a:lnTo>
                        <a:pt x="15229" y="30081"/>
                      </a:lnTo>
                      <a:lnTo>
                        <a:pt x="15306" y="30430"/>
                      </a:lnTo>
                      <a:lnTo>
                        <a:pt x="15384" y="30081"/>
                      </a:lnTo>
                      <a:lnTo>
                        <a:pt x="23121" y="1167"/>
                      </a:lnTo>
                      <a:cubicBezTo>
                        <a:pt x="23174" y="937"/>
                        <a:pt x="23252" y="744"/>
                        <a:pt x="23354" y="588"/>
                      </a:cubicBezTo>
                      <a:cubicBezTo>
                        <a:pt x="23485" y="404"/>
                        <a:pt x="23666" y="275"/>
                        <a:pt x="23899" y="193"/>
                      </a:cubicBezTo>
                      <a:cubicBezTo>
                        <a:pt x="24132" y="91"/>
                        <a:pt x="24443" y="27"/>
                        <a:pt x="24832" y="0"/>
                      </a:cubicBezTo>
                      <a:cubicBezTo>
                        <a:pt x="25247" y="-46"/>
                        <a:pt x="25778" y="-74"/>
                        <a:pt x="26426" y="-74"/>
                      </a:cubicBezTo>
                      <a:cubicBezTo>
                        <a:pt x="27049" y="-74"/>
                        <a:pt x="27554" y="-46"/>
                        <a:pt x="27943" y="0"/>
                      </a:cubicBezTo>
                      <a:cubicBezTo>
                        <a:pt x="28358" y="27"/>
                        <a:pt x="28681" y="91"/>
                        <a:pt x="28914" y="193"/>
                      </a:cubicBezTo>
                      <a:cubicBezTo>
                        <a:pt x="29148" y="275"/>
                        <a:pt x="29316" y="395"/>
                        <a:pt x="29420" y="551"/>
                      </a:cubicBezTo>
                      <a:cubicBezTo>
                        <a:pt x="29524" y="707"/>
                        <a:pt x="29601" y="882"/>
                        <a:pt x="29653" y="1093"/>
                      </a:cubicBezTo>
                      <a:lnTo>
                        <a:pt x="38012" y="30081"/>
                      </a:lnTo>
                      <a:lnTo>
                        <a:pt x="38090" y="30430"/>
                      </a:lnTo>
                      <a:lnTo>
                        <a:pt x="38129" y="30081"/>
                      </a:lnTo>
                      <a:lnTo>
                        <a:pt x="46448" y="1167"/>
                      </a:lnTo>
                      <a:cubicBezTo>
                        <a:pt x="46501" y="937"/>
                        <a:pt x="46579" y="744"/>
                        <a:pt x="46682" y="588"/>
                      </a:cubicBezTo>
                      <a:cubicBezTo>
                        <a:pt x="46811" y="404"/>
                        <a:pt x="46993" y="275"/>
                        <a:pt x="47226" y="193"/>
                      </a:cubicBezTo>
                      <a:cubicBezTo>
                        <a:pt x="47486" y="91"/>
                        <a:pt x="47822" y="27"/>
                        <a:pt x="48237" y="0"/>
                      </a:cubicBezTo>
                      <a:cubicBezTo>
                        <a:pt x="48678" y="-46"/>
                        <a:pt x="49236" y="-74"/>
                        <a:pt x="49909" y="-74"/>
                      </a:cubicBezTo>
                      <a:cubicBezTo>
                        <a:pt x="50531" y="-74"/>
                        <a:pt x="51023" y="-55"/>
                        <a:pt x="51386" y="-37"/>
                      </a:cubicBezTo>
                      <a:cubicBezTo>
                        <a:pt x="51775" y="-9"/>
                        <a:pt x="52073" y="55"/>
                        <a:pt x="52280" y="156"/>
                      </a:cubicBezTo>
                      <a:cubicBezTo>
                        <a:pt x="52513" y="266"/>
                        <a:pt x="52669" y="376"/>
                        <a:pt x="52747" y="514"/>
                      </a:cubicBezTo>
                      <a:cubicBezTo>
                        <a:pt x="52851" y="643"/>
                        <a:pt x="52902" y="818"/>
                        <a:pt x="52902" y="10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55" name="Forme libre : forme 54">
                  <a:extLst>
                    <a:ext uri="{FF2B5EF4-FFF2-40B4-BE49-F238E27FC236}">
                      <a16:creationId xmlns:a16="http://schemas.microsoft.com/office/drawing/2014/main" id="{7BD2B278-AA55-13E5-F113-A7C92DF9C4CB}"/>
                    </a:ext>
                  </a:extLst>
                </p:cNvPr>
                <p:cNvSpPr/>
                <p:nvPr/>
              </p:nvSpPr>
              <p:spPr>
                <a:xfrm>
                  <a:off x="1927639" y="2461777"/>
                  <a:ext cx="32191" cy="54859"/>
                </a:xfrm>
                <a:custGeom>
                  <a:avLst/>
                  <a:gdLst>
                    <a:gd name="connsiteX0" fmla="*/ 32258 w 32191"/>
                    <a:gd name="connsiteY0" fmla="*/ 53076 h 54859"/>
                    <a:gd name="connsiteX1" fmla="*/ 32102 w 32191"/>
                    <a:gd name="connsiteY1" fmla="*/ 53618 h 54859"/>
                    <a:gd name="connsiteX2" fmla="*/ 31636 w 32191"/>
                    <a:gd name="connsiteY2" fmla="*/ 54004 h 54859"/>
                    <a:gd name="connsiteX3" fmla="*/ 30781 w 32191"/>
                    <a:gd name="connsiteY3" fmla="*/ 54197 h 54859"/>
                    <a:gd name="connsiteX4" fmla="*/ 29459 w 32191"/>
                    <a:gd name="connsiteY4" fmla="*/ 54271 h 54859"/>
                    <a:gd name="connsiteX5" fmla="*/ 28098 w 32191"/>
                    <a:gd name="connsiteY5" fmla="*/ 54197 h 54859"/>
                    <a:gd name="connsiteX6" fmla="*/ 27204 w 32191"/>
                    <a:gd name="connsiteY6" fmla="*/ 54004 h 54859"/>
                    <a:gd name="connsiteX7" fmla="*/ 26698 w 32191"/>
                    <a:gd name="connsiteY7" fmla="*/ 53618 h 54859"/>
                    <a:gd name="connsiteX8" fmla="*/ 26542 w 32191"/>
                    <a:gd name="connsiteY8" fmla="*/ 53076 h 54859"/>
                    <a:gd name="connsiteX9" fmla="*/ 26542 w 32191"/>
                    <a:gd name="connsiteY9" fmla="*/ 48435 h 54859"/>
                    <a:gd name="connsiteX10" fmla="*/ 20788 w 32191"/>
                    <a:gd name="connsiteY10" fmla="*/ 53113 h 54859"/>
                    <a:gd name="connsiteX11" fmla="*/ 14296 w 32191"/>
                    <a:gd name="connsiteY11" fmla="*/ 54785 h 54859"/>
                    <a:gd name="connsiteX12" fmla="*/ 7725 w 32191"/>
                    <a:gd name="connsiteY12" fmla="*/ 53306 h 54859"/>
                    <a:gd name="connsiteX13" fmla="*/ 3294 w 32191"/>
                    <a:gd name="connsiteY13" fmla="*/ 49253 h 54859"/>
                    <a:gd name="connsiteX14" fmla="*/ 844 w 32191"/>
                    <a:gd name="connsiteY14" fmla="*/ 43251 h 54859"/>
                    <a:gd name="connsiteX15" fmla="*/ 66 w 32191"/>
                    <a:gd name="connsiteY15" fmla="*/ 35972 h 54859"/>
                    <a:gd name="connsiteX16" fmla="*/ 1038 w 32191"/>
                    <a:gd name="connsiteY16" fmla="*/ 27829 h 54859"/>
                    <a:gd name="connsiteX17" fmla="*/ 3915 w 32191"/>
                    <a:gd name="connsiteY17" fmla="*/ 21589 h 54859"/>
                    <a:gd name="connsiteX18" fmla="*/ 8619 w 32191"/>
                    <a:gd name="connsiteY18" fmla="*/ 17655 h 54859"/>
                    <a:gd name="connsiteX19" fmla="*/ 15151 w 32191"/>
                    <a:gd name="connsiteY19" fmla="*/ 16258 h 54859"/>
                    <a:gd name="connsiteX20" fmla="*/ 20750 w 32191"/>
                    <a:gd name="connsiteY20" fmla="*/ 17618 h 54859"/>
                    <a:gd name="connsiteX21" fmla="*/ 25804 w 32191"/>
                    <a:gd name="connsiteY21" fmla="*/ 21552 h 54859"/>
                    <a:gd name="connsiteX22" fmla="*/ 25804 w 32191"/>
                    <a:gd name="connsiteY22" fmla="*/ 1176 h 54859"/>
                    <a:gd name="connsiteX23" fmla="*/ 25921 w 32191"/>
                    <a:gd name="connsiteY23" fmla="*/ 671 h 54859"/>
                    <a:gd name="connsiteX24" fmla="*/ 26465 w 32191"/>
                    <a:gd name="connsiteY24" fmla="*/ 285 h 54859"/>
                    <a:gd name="connsiteX25" fmla="*/ 27437 w 32191"/>
                    <a:gd name="connsiteY25" fmla="*/ 46 h 54859"/>
                    <a:gd name="connsiteX26" fmla="*/ 28992 w 32191"/>
                    <a:gd name="connsiteY26" fmla="*/ -74 h 54859"/>
                    <a:gd name="connsiteX27" fmla="*/ 30586 w 32191"/>
                    <a:gd name="connsiteY27" fmla="*/ 46 h 54859"/>
                    <a:gd name="connsiteX28" fmla="*/ 31558 w 32191"/>
                    <a:gd name="connsiteY28" fmla="*/ 285 h 54859"/>
                    <a:gd name="connsiteX29" fmla="*/ 32064 w 32191"/>
                    <a:gd name="connsiteY29" fmla="*/ 671 h 54859"/>
                    <a:gd name="connsiteX30" fmla="*/ 32258 w 32191"/>
                    <a:gd name="connsiteY30" fmla="*/ 1176 h 54859"/>
                    <a:gd name="connsiteX31" fmla="*/ 25804 w 32191"/>
                    <a:gd name="connsiteY31" fmla="*/ 28408 h 54859"/>
                    <a:gd name="connsiteX32" fmla="*/ 20750 w 32191"/>
                    <a:gd name="connsiteY32" fmla="*/ 23500 h 54859"/>
                    <a:gd name="connsiteX33" fmla="*/ 15695 w 32191"/>
                    <a:gd name="connsiteY33" fmla="*/ 21791 h 54859"/>
                    <a:gd name="connsiteX34" fmla="*/ 11536 w 32191"/>
                    <a:gd name="connsiteY34" fmla="*/ 22958 h 54859"/>
                    <a:gd name="connsiteX35" fmla="*/ 8736 w 32191"/>
                    <a:gd name="connsiteY35" fmla="*/ 26037 h 54859"/>
                    <a:gd name="connsiteX36" fmla="*/ 7181 w 32191"/>
                    <a:gd name="connsiteY36" fmla="*/ 30356 h 54859"/>
                    <a:gd name="connsiteX37" fmla="*/ 6715 w 32191"/>
                    <a:gd name="connsiteY37" fmla="*/ 35264 h 54859"/>
                    <a:gd name="connsiteX38" fmla="*/ 7103 w 32191"/>
                    <a:gd name="connsiteY38" fmla="*/ 40448 h 54859"/>
                    <a:gd name="connsiteX39" fmla="*/ 8542 w 32191"/>
                    <a:gd name="connsiteY39" fmla="*/ 44970 h 54859"/>
                    <a:gd name="connsiteX40" fmla="*/ 11224 w 32191"/>
                    <a:gd name="connsiteY40" fmla="*/ 48122 h 54859"/>
                    <a:gd name="connsiteX41" fmla="*/ 15424 w 32191"/>
                    <a:gd name="connsiteY41" fmla="*/ 49289 h 54859"/>
                    <a:gd name="connsiteX42" fmla="*/ 17873 w 32191"/>
                    <a:gd name="connsiteY42" fmla="*/ 48940 h 54859"/>
                    <a:gd name="connsiteX43" fmla="*/ 20322 w 32191"/>
                    <a:gd name="connsiteY43" fmla="*/ 47773 h 54859"/>
                    <a:gd name="connsiteX44" fmla="*/ 22927 w 32191"/>
                    <a:gd name="connsiteY44" fmla="*/ 45668 h 54859"/>
                    <a:gd name="connsiteX45" fmla="*/ 25804 w 32191"/>
                    <a:gd name="connsiteY45" fmla="*/ 42433 h 54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2191" h="54859">
                      <a:moveTo>
                        <a:pt x="32258" y="53076"/>
                      </a:moveTo>
                      <a:cubicBezTo>
                        <a:pt x="32258" y="53278"/>
                        <a:pt x="32206" y="53462"/>
                        <a:pt x="32102" y="53618"/>
                      </a:cubicBezTo>
                      <a:cubicBezTo>
                        <a:pt x="32024" y="53774"/>
                        <a:pt x="31869" y="53903"/>
                        <a:pt x="31636" y="54004"/>
                      </a:cubicBezTo>
                      <a:cubicBezTo>
                        <a:pt x="31428" y="54087"/>
                        <a:pt x="31144" y="54151"/>
                        <a:pt x="30781" y="54197"/>
                      </a:cubicBezTo>
                      <a:cubicBezTo>
                        <a:pt x="30417" y="54252"/>
                        <a:pt x="29977" y="54271"/>
                        <a:pt x="29459" y="54271"/>
                      </a:cubicBezTo>
                      <a:cubicBezTo>
                        <a:pt x="28914" y="54271"/>
                        <a:pt x="28461" y="54252"/>
                        <a:pt x="28098" y="54197"/>
                      </a:cubicBezTo>
                      <a:cubicBezTo>
                        <a:pt x="27735" y="54151"/>
                        <a:pt x="27437" y="54087"/>
                        <a:pt x="27204" y="54004"/>
                      </a:cubicBezTo>
                      <a:cubicBezTo>
                        <a:pt x="26971" y="53903"/>
                        <a:pt x="26802" y="53774"/>
                        <a:pt x="26698" y="53618"/>
                      </a:cubicBezTo>
                      <a:cubicBezTo>
                        <a:pt x="26595" y="53462"/>
                        <a:pt x="26542" y="53278"/>
                        <a:pt x="26542" y="53076"/>
                      </a:cubicBezTo>
                      <a:lnTo>
                        <a:pt x="26542" y="48435"/>
                      </a:lnTo>
                      <a:cubicBezTo>
                        <a:pt x="24703" y="50438"/>
                        <a:pt x="22784" y="51991"/>
                        <a:pt x="20788" y="53113"/>
                      </a:cubicBezTo>
                      <a:cubicBezTo>
                        <a:pt x="18819" y="54225"/>
                        <a:pt x="16655" y="54785"/>
                        <a:pt x="14296" y="54785"/>
                      </a:cubicBezTo>
                      <a:cubicBezTo>
                        <a:pt x="11730" y="54785"/>
                        <a:pt x="9539" y="54289"/>
                        <a:pt x="7725" y="53306"/>
                      </a:cubicBezTo>
                      <a:cubicBezTo>
                        <a:pt x="5911" y="52295"/>
                        <a:pt x="4434" y="50944"/>
                        <a:pt x="3294" y="49253"/>
                      </a:cubicBezTo>
                      <a:cubicBezTo>
                        <a:pt x="2178" y="47543"/>
                        <a:pt x="1362" y="45540"/>
                        <a:pt x="844" y="43251"/>
                      </a:cubicBezTo>
                      <a:cubicBezTo>
                        <a:pt x="326" y="40944"/>
                        <a:pt x="66" y="38518"/>
                        <a:pt x="66" y="35972"/>
                      </a:cubicBezTo>
                      <a:cubicBezTo>
                        <a:pt x="66" y="32957"/>
                        <a:pt x="390" y="30237"/>
                        <a:pt x="1038" y="27829"/>
                      </a:cubicBezTo>
                      <a:cubicBezTo>
                        <a:pt x="1686" y="25384"/>
                        <a:pt x="2645" y="23307"/>
                        <a:pt x="3915" y="21589"/>
                      </a:cubicBezTo>
                      <a:cubicBezTo>
                        <a:pt x="5186" y="19879"/>
                        <a:pt x="6753" y="18565"/>
                        <a:pt x="8619" y="17655"/>
                      </a:cubicBezTo>
                      <a:cubicBezTo>
                        <a:pt x="10512" y="16718"/>
                        <a:pt x="12689" y="16258"/>
                        <a:pt x="15151" y="16258"/>
                      </a:cubicBezTo>
                      <a:cubicBezTo>
                        <a:pt x="17199" y="16258"/>
                        <a:pt x="19065" y="16708"/>
                        <a:pt x="20750" y="17618"/>
                      </a:cubicBezTo>
                      <a:cubicBezTo>
                        <a:pt x="22460" y="18501"/>
                        <a:pt x="24145" y="19815"/>
                        <a:pt x="25804" y="21552"/>
                      </a:cubicBezTo>
                      <a:lnTo>
                        <a:pt x="25804" y="1176"/>
                      </a:lnTo>
                      <a:cubicBezTo>
                        <a:pt x="25804" y="992"/>
                        <a:pt x="25843" y="827"/>
                        <a:pt x="25921" y="671"/>
                      </a:cubicBezTo>
                      <a:cubicBezTo>
                        <a:pt x="26024" y="487"/>
                        <a:pt x="26206" y="358"/>
                        <a:pt x="26465" y="285"/>
                      </a:cubicBezTo>
                      <a:cubicBezTo>
                        <a:pt x="26724" y="174"/>
                        <a:pt x="27048" y="101"/>
                        <a:pt x="27437" y="46"/>
                      </a:cubicBezTo>
                      <a:cubicBezTo>
                        <a:pt x="27851" y="-28"/>
                        <a:pt x="28370" y="-74"/>
                        <a:pt x="28992" y="-74"/>
                      </a:cubicBezTo>
                      <a:cubicBezTo>
                        <a:pt x="29640" y="-74"/>
                        <a:pt x="30172" y="-28"/>
                        <a:pt x="30586" y="46"/>
                      </a:cubicBezTo>
                      <a:cubicBezTo>
                        <a:pt x="31001" y="101"/>
                        <a:pt x="31324" y="174"/>
                        <a:pt x="31558" y="285"/>
                      </a:cubicBezTo>
                      <a:cubicBezTo>
                        <a:pt x="31791" y="358"/>
                        <a:pt x="31960" y="487"/>
                        <a:pt x="32064" y="671"/>
                      </a:cubicBezTo>
                      <a:cubicBezTo>
                        <a:pt x="32193" y="827"/>
                        <a:pt x="32258" y="992"/>
                        <a:pt x="32258" y="1176"/>
                      </a:cubicBezTo>
                      <a:close/>
                      <a:moveTo>
                        <a:pt x="25804" y="28408"/>
                      </a:moveTo>
                      <a:cubicBezTo>
                        <a:pt x="24067" y="26257"/>
                        <a:pt x="22383" y="24622"/>
                        <a:pt x="20750" y="23500"/>
                      </a:cubicBezTo>
                      <a:cubicBezTo>
                        <a:pt x="19143" y="22361"/>
                        <a:pt x="17458" y="21791"/>
                        <a:pt x="15695" y="21791"/>
                      </a:cubicBezTo>
                      <a:cubicBezTo>
                        <a:pt x="14063" y="21791"/>
                        <a:pt x="12676" y="22177"/>
                        <a:pt x="11536" y="22958"/>
                      </a:cubicBezTo>
                      <a:cubicBezTo>
                        <a:pt x="10395" y="23739"/>
                        <a:pt x="9462" y="24759"/>
                        <a:pt x="8736" y="26037"/>
                      </a:cubicBezTo>
                      <a:cubicBezTo>
                        <a:pt x="8036" y="27305"/>
                        <a:pt x="7518" y="28748"/>
                        <a:pt x="7181" y="30356"/>
                      </a:cubicBezTo>
                      <a:cubicBezTo>
                        <a:pt x="6870" y="31965"/>
                        <a:pt x="6715" y="33601"/>
                        <a:pt x="6715" y="35264"/>
                      </a:cubicBezTo>
                      <a:cubicBezTo>
                        <a:pt x="6715" y="37029"/>
                        <a:pt x="6844" y="38757"/>
                        <a:pt x="7103" y="40448"/>
                      </a:cubicBezTo>
                      <a:cubicBezTo>
                        <a:pt x="7389" y="42139"/>
                        <a:pt x="7868" y="43646"/>
                        <a:pt x="8542" y="44970"/>
                      </a:cubicBezTo>
                      <a:cubicBezTo>
                        <a:pt x="9216" y="46266"/>
                        <a:pt x="10110" y="47323"/>
                        <a:pt x="11224" y="48122"/>
                      </a:cubicBezTo>
                      <a:cubicBezTo>
                        <a:pt x="12339" y="48903"/>
                        <a:pt x="13739" y="49289"/>
                        <a:pt x="15424" y="49289"/>
                      </a:cubicBezTo>
                      <a:cubicBezTo>
                        <a:pt x="16279" y="49289"/>
                        <a:pt x="17095" y="49179"/>
                        <a:pt x="17873" y="48940"/>
                      </a:cubicBezTo>
                      <a:cubicBezTo>
                        <a:pt x="18676" y="48710"/>
                        <a:pt x="19492" y="48315"/>
                        <a:pt x="20322" y="47773"/>
                      </a:cubicBezTo>
                      <a:cubicBezTo>
                        <a:pt x="21151" y="47231"/>
                        <a:pt x="22020" y="46523"/>
                        <a:pt x="22927" y="45668"/>
                      </a:cubicBezTo>
                      <a:cubicBezTo>
                        <a:pt x="23834" y="44786"/>
                        <a:pt x="24793" y="43711"/>
                        <a:pt x="25804" y="424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56" name="Forme libre : forme 55">
                  <a:extLst>
                    <a:ext uri="{FF2B5EF4-FFF2-40B4-BE49-F238E27FC236}">
                      <a16:creationId xmlns:a16="http://schemas.microsoft.com/office/drawing/2014/main" id="{71017360-506C-8DD8-FB79-7EC9DC59A514}"/>
                    </a:ext>
                  </a:extLst>
                </p:cNvPr>
                <p:cNvSpPr/>
                <p:nvPr/>
              </p:nvSpPr>
              <p:spPr>
                <a:xfrm>
                  <a:off x="1967023" y="2469267"/>
                  <a:ext cx="22861" cy="47295"/>
                </a:xfrm>
                <a:custGeom>
                  <a:avLst/>
                  <a:gdLst>
                    <a:gd name="connsiteX0" fmla="*/ 22927 w 22861"/>
                    <a:gd name="connsiteY0" fmla="*/ 43012 h 47295"/>
                    <a:gd name="connsiteX1" fmla="*/ 22771 w 22861"/>
                    <a:gd name="connsiteY1" fmla="*/ 44804 h 47295"/>
                    <a:gd name="connsiteX2" fmla="*/ 22305 w 22861"/>
                    <a:gd name="connsiteY2" fmla="*/ 45779 h 47295"/>
                    <a:gd name="connsiteX3" fmla="*/ 21372 w 22861"/>
                    <a:gd name="connsiteY3" fmla="*/ 46357 h 47295"/>
                    <a:gd name="connsiteX4" fmla="*/ 19933 w 22861"/>
                    <a:gd name="connsiteY4" fmla="*/ 46790 h 47295"/>
                    <a:gd name="connsiteX5" fmla="*/ 18262 w 22861"/>
                    <a:gd name="connsiteY5" fmla="*/ 47102 h 47295"/>
                    <a:gd name="connsiteX6" fmla="*/ 16473 w 22861"/>
                    <a:gd name="connsiteY6" fmla="*/ 47221 h 47295"/>
                    <a:gd name="connsiteX7" fmla="*/ 11808 w 22861"/>
                    <a:gd name="connsiteY7" fmla="*/ 46514 h 47295"/>
                    <a:gd name="connsiteX8" fmla="*/ 8620 w 22861"/>
                    <a:gd name="connsiteY8" fmla="*/ 44335 h 47295"/>
                    <a:gd name="connsiteX9" fmla="*/ 6793 w 22861"/>
                    <a:gd name="connsiteY9" fmla="*/ 40632 h 47295"/>
                    <a:gd name="connsiteX10" fmla="*/ 6248 w 22861"/>
                    <a:gd name="connsiteY10" fmla="*/ 35338 h 47295"/>
                    <a:gd name="connsiteX11" fmla="*/ 6248 w 22861"/>
                    <a:gd name="connsiteY11" fmla="*/ 14843 h 47295"/>
                    <a:gd name="connsiteX12" fmla="*/ 1349 w 22861"/>
                    <a:gd name="connsiteY12" fmla="*/ 14843 h 47295"/>
                    <a:gd name="connsiteX13" fmla="*/ 417 w 22861"/>
                    <a:gd name="connsiteY13" fmla="*/ 14218 h 47295"/>
                    <a:gd name="connsiteX14" fmla="*/ 66 w 22861"/>
                    <a:gd name="connsiteY14" fmla="*/ 12196 h 47295"/>
                    <a:gd name="connsiteX15" fmla="*/ 144 w 22861"/>
                    <a:gd name="connsiteY15" fmla="*/ 10946 h 47295"/>
                    <a:gd name="connsiteX16" fmla="*/ 417 w 22861"/>
                    <a:gd name="connsiteY16" fmla="*/ 10128 h 47295"/>
                    <a:gd name="connsiteX17" fmla="*/ 805 w 22861"/>
                    <a:gd name="connsiteY17" fmla="*/ 9659 h 47295"/>
                    <a:gd name="connsiteX18" fmla="*/ 1389 w 22861"/>
                    <a:gd name="connsiteY18" fmla="*/ 9503 h 47295"/>
                    <a:gd name="connsiteX19" fmla="*/ 6248 w 22861"/>
                    <a:gd name="connsiteY19" fmla="*/ 9503 h 47295"/>
                    <a:gd name="connsiteX20" fmla="*/ 6248 w 22861"/>
                    <a:gd name="connsiteY20" fmla="*/ 1167 h 47295"/>
                    <a:gd name="connsiteX21" fmla="*/ 6365 w 22861"/>
                    <a:gd name="connsiteY21" fmla="*/ 661 h 47295"/>
                    <a:gd name="connsiteX22" fmla="*/ 6871 w 22861"/>
                    <a:gd name="connsiteY22" fmla="*/ 266 h 47295"/>
                    <a:gd name="connsiteX23" fmla="*/ 7881 w 22861"/>
                    <a:gd name="connsiteY23" fmla="*/ 0 h 47295"/>
                    <a:gd name="connsiteX24" fmla="*/ 9437 w 22861"/>
                    <a:gd name="connsiteY24" fmla="*/ -74 h 47295"/>
                    <a:gd name="connsiteX25" fmla="*/ 11031 w 22861"/>
                    <a:gd name="connsiteY25" fmla="*/ 0 h 47295"/>
                    <a:gd name="connsiteX26" fmla="*/ 12002 w 22861"/>
                    <a:gd name="connsiteY26" fmla="*/ 266 h 47295"/>
                    <a:gd name="connsiteX27" fmla="*/ 12507 w 22861"/>
                    <a:gd name="connsiteY27" fmla="*/ 661 h 47295"/>
                    <a:gd name="connsiteX28" fmla="*/ 12663 w 22861"/>
                    <a:gd name="connsiteY28" fmla="*/ 1167 h 47295"/>
                    <a:gd name="connsiteX29" fmla="*/ 12663 w 22861"/>
                    <a:gd name="connsiteY29" fmla="*/ 9503 h 47295"/>
                    <a:gd name="connsiteX30" fmla="*/ 21644 w 22861"/>
                    <a:gd name="connsiteY30" fmla="*/ 9503 h 47295"/>
                    <a:gd name="connsiteX31" fmla="*/ 22189 w 22861"/>
                    <a:gd name="connsiteY31" fmla="*/ 9659 h 47295"/>
                    <a:gd name="connsiteX32" fmla="*/ 22578 w 22861"/>
                    <a:gd name="connsiteY32" fmla="*/ 10128 h 47295"/>
                    <a:gd name="connsiteX33" fmla="*/ 22849 w 22861"/>
                    <a:gd name="connsiteY33" fmla="*/ 10946 h 47295"/>
                    <a:gd name="connsiteX34" fmla="*/ 22927 w 22861"/>
                    <a:gd name="connsiteY34" fmla="*/ 12196 h 47295"/>
                    <a:gd name="connsiteX35" fmla="*/ 22578 w 22861"/>
                    <a:gd name="connsiteY35" fmla="*/ 14218 h 47295"/>
                    <a:gd name="connsiteX36" fmla="*/ 21645 w 22861"/>
                    <a:gd name="connsiteY36" fmla="*/ 14843 h 47295"/>
                    <a:gd name="connsiteX37" fmla="*/ 12663 w 22861"/>
                    <a:gd name="connsiteY37" fmla="*/ 14843 h 47295"/>
                    <a:gd name="connsiteX38" fmla="*/ 12663 w 22861"/>
                    <a:gd name="connsiteY38" fmla="*/ 34400 h 47295"/>
                    <a:gd name="connsiteX39" fmla="*/ 13713 w 22861"/>
                    <a:gd name="connsiteY39" fmla="*/ 39897 h 47295"/>
                    <a:gd name="connsiteX40" fmla="*/ 17563 w 22861"/>
                    <a:gd name="connsiteY40" fmla="*/ 41725 h 47295"/>
                    <a:gd name="connsiteX41" fmla="*/ 19157 w 22861"/>
                    <a:gd name="connsiteY41" fmla="*/ 41569 h 47295"/>
                    <a:gd name="connsiteX42" fmla="*/ 20400 w 22861"/>
                    <a:gd name="connsiteY42" fmla="*/ 41174 h 47295"/>
                    <a:gd name="connsiteX43" fmla="*/ 21333 w 22861"/>
                    <a:gd name="connsiteY43" fmla="*/ 40825 h 47295"/>
                    <a:gd name="connsiteX44" fmla="*/ 22033 w 22861"/>
                    <a:gd name="connsiteY44" fmla="*/ 40632 h 47295"/>
                    <a:gd name="connsiteX45" fmla="*/ 22383 w 22861"/>
                    <a:gd name="connsiteY45" fmla="*/ 40751 h 47295"/>
                    <a:gd name="connsiteX46" fmla="*/ 22656 w 22861"/>
                    <a:gd name="connsiteY46" fmla="*/ 41100 h 47295"/>
                    <a:gd name="connsiteX47" fmla="*/ 22850 w 22861"/>
                    <a:gd name="connsiteY47" fmla="*/ 41836 h 47295"/>
                    <a:gd name="connsiteX48" fmla="*/ 22928 w 22861"/>
                    <a:gd name="connsiteY48" fmla="*/ 43012 h 4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2861" h="47295">
                      <a:moveTo>
                        <a:pt x="22927" y="43012"/>
                      </a:moveTo>
                      <a:cubicBezTo>
                        <a:pt x="22927" y="43766"/>
                        <a:pt x="22875" y="44363"/>
                        <a:pt x="22771" y="44804"/>
                      </a:cubicBezTo>
                      <a:cubicBezTo>
                        <a:pt x="22668" y="45245"/>
                        <a:pt x="22513" y="45567"/>
                        <a:pt x="22305" y="45779"/>
                      </a:cubicBezTo>
                      <a:cubicBezTo>
                        <a:pt x="22098" y="45981"/>
                        <a:pt x="21786" y="46183"/>
                        <a:pt x="21372" y="46357"/>
                      </a:cubicBezTo>
                      <a:cubicBezTo>
                        <a:pt x="20957" y="46541"/>
                        <a:pt x="20477" y="46688"/>
                        <a:pt x="19933" y="46790"/>
                      </a:cubicBezTo>
                      <a:cubicBezTo>
                        <a:pt x="19415" y="46918"/>
                        <a:pt x="18858" y="47019"/>
                        <a:pt x="18262" y="47102"/>
                      </a:cubicBezTo>
                      <a:cubicBezTo>
                        <a:pt x="17665" y="47175"/>
                        <a:pt x="17069" y="47221"/>
                        <a:pt x="16473" y="47221"/>
                      </a:cubicBezTo>
                      <a:cubicBezTo>
                        <a:pt x="14659" y="47221"/>
                        <a:pt x="13103" y="46982"/>
                        <a:pt x="11808" y="46514"/>
                      </a:cubicBezTo>
                      <a:cubicBezTo>
                        <a:pt x="10512" y="46027"/>
                        <a:pt x="9449" y="45291"/>
                        <a:pt x="8620" y="44335"/>
                      </a:cubicBezTo>
                      <a:cubicBezTo>
                        <a:pt x="7790" y="43343"/>
                        <a:pt x="7181" y="42111"/>
                        <a:pt x="6793" y="40632"/>
                      </a:cubicBezTo>
                      <a:cubicBezTo>
                        <a:pt x="6429" y="39124"/>
                        <a:pt x="6248" y="37360"/>
                        <a:pt x="6248" y="35338"/>
                      </a:cubicBezTo>
                      <a:lnTo>
                        <a:pt x="6248" y="14843"/>
                      </a:lnTo>
                      <a:lnTo>
                        <a:pt x="1349" y="14843"/>
                      </a:lnTo>
                      <a:cubicBezTo>
                        <a:pt x="960" y="14843"/>
                        <a:pt x="650" y="14631"/>
                        <a:pt x="417" y="14218"/>
                      </a:cubicBezTo>
                      <a:cubicBezTo>
                        <a:pt x="183" y="13804"/>
                        <a:pt x="66" y="13124"/>
                        <a:pt x="66" y="12196"/>
                      </a:cubicBezTo>
                      <a:cubicBezTo>
                        <a:pt x="66" y="11699"/>
                        <a:pt x="92" y="11286"/>
                        <a:pt x="144" y="10946"/>
                      </a:cubicBezTo>
                      <a:cubicBezTo>
                        <a:pt x="222" y="10606"/>
                        <a:pt x="313" y="10339"/>
                        <a:pt x="417" y="10128"/>
                      </a:cubicBezTo>
                      <a:cubicBezTo>
                        <a:pt x="520" y="9898"/>
                        <a:pt x="650" y="9742"/>
                        <a:pt x="805" y="9659"/>
                      </a:cubicBezTo>
                      <a:cubicBezTo>
                        <a:pt x="987" y="9558"/>
                        <a:pt x="1181" y="9503"/>
                        <a:pt x="1389" y="9503"/>
                      </a:cubicBezTo>
                      <a:lnTo>
                        <a:pt x="6248" y="9503"/>
                      </a:lnTo>
                      <a:lnTo>
                        <a:pt x="6248" y="1167"/>
                      </a:lnTo>
                      <a:cubicBezTo>
                        <a:pt x="6248" y="983"/>
                        <a:pt x="6287" y="818"/>
                        <a:pt x="6365" y="661"/>
                      </a:cubicBezTo>
                      <a:cubicBezTo>
                        <a:pt x="6469" y="505"/>
                        <a:pt x="6637" y="376"/>
                        <a:pt x="6871" y="266"/>
                      </a:cubicBezTo>
                      <a:cubicBezTo>
                        <a:pt x="7129" y="137"/>
                        <a:pt x="7467" y="46"/>
                        <a:pt x="7881" y="0"/>
                      </a:cubicBezTo>
                      <a:cubicBezTo>
                        <a:pt x="8296" y="-55"/>
                        <a:pt x="8814" y="-74"/>
                        <a:pt x="9437" y="-74"/>
                      </a:cubicBezTo>
                      <a:cubicBezTo>
                        <a:pt x="10084" y="-74"/>
                        <a:pt x="10615" y="-55"/>
                        <a:pt x="11031" y="0"/>
                      </a:cubicBezTo>
                      <a:cubicBezTo>
                        <a:pt x="11445" y="46"/>
                        <a:pt x="11769" y="137"/>
                        <a:pt x="12002" y="266"/>
                      </a:cubicBezTo>
                      <a:cubicBezTo>
                        <a:pt x="12236" y="376"/>
                        <a:pt x="12404" y="505"/>
                        <a:pt x="12507" y="661"/>
                      </a:cubicBezTo>
                      <a:cubicBezTo>
                        <a:pt x="12612" y="818"/>
                        <a:pt x="12663" y="983"/>
                        <a:pt x="12663" y="1167"/>
                      </a:cubicBezTo>
                      <a:lnTo>
                        <a:pt x="12663" y="9503"/>
                      </a:lnTo>
                      <a:lnTo>
                        <a:pt x="21644" y="9503"/>
                      </a:lnTo>
                      <a:cubicBezTo>
                        <a:pt x="21851" y="9503"/>
                        <a:pt x="22033" y="9558"/>
                        <a:pt x="22189" y="9659"/>
                      </a:cubicBezTo>
                      <a:cubicBezTo>
                        <a:pt x="22344" y="9742"/>
                        <a:pt x="22474" y="9898"/>
                        <a:pt x="22578" y="10128"/>
                      </a:cubicBezTo>
                      <a:cubicBezTo>
                        <a:pt x="22707" y="10339"/>
                        <a:pt x="22798" y="10606"/>
                        <a:pt x="22849" y="10946"/>
                      </a:cubicBezTo>
                      <a:cubicBezTo>
                        <a:pt x="22901" y="11286"/>
                        <a:pt x="22927" y="11699"/>
                        <a:pt x="22927" y="12196"/>
                      </a:cubicBezTo>
                      <a:cubicBezTo>
                        <a:pt x="22927" y="13124"/>
                        <a:pt x="22811" y="13804"/>
                        <a:pt x="22578" y="14218"/>
                      </a:cubicBezTo>
                      <a:cubicBezTo>
                        <a:pt x="22345" y="14631"/>
                        <a:pt x="22033" y="14843"/>
                        <a:pt x="21645" y="14843"/>
                      </a:cubicBezTo>
                      <a:lnTo>
                        <a:pt x="12663" y="14843"/>
                      </a:lnTo>
                      <a:lnTo>
                        <a:pt x="12663" y="34400"/>
                      </a:lnTo>
                      <a:cubicBezTo>
                        <a:pt x="12663" y="36818"/>
                        <a:pt x="13014" y="38647"/>
                        <a:pt x="13713" y="39897"/>
                      </a:cubicBezTo>
                      <a:cubicBezTo>
                        <a:pt x="14439" y="41110"/>
                        <a:pt x="15722" y="41725"/>
                        <a:pt x="17563" y="41725"/>
                      </a:cubicBezTo>
                      <a:cubicBezTo>
                        <a:pt x="18159" y="41725"/>
                        <a:pt x="18690" y="41670"/>
                        <a:pt x="19157" y="41569"/>
                      </a:cubicBezTo>
                      <a:cubicBezTo>
                        <a:pt x="19623" y="41441"/>
                        <a:pt x="20037" y="41312"/>
                        <a:pt x="20400" y="41174"/>
                      </a:cubicBezTo>
                      <a:cubicBezTo>
                        <a:pt x="20764" y="41045"/>
                        <a:pt x="21074" y="40935"/>
                        <a:pt x="21333" y="40825"/>
                      </a:cubicBezTo>
                      <a:cubicBezTo>
                        <a:pt x="21593" y="40696"/>
                        <a:pt x="21826" y="40632"/>
                        <a:pt x="22033" y="40632"/>
                      </a:cubicBezTo>
                      <a:cubicBezTo>
                        <a:pt x="22163" y="40632"/>
                        <a:pt x="22280" y="40669"/>
                        <a:pt x="22383" y="40751"/>
                      </a:cubicBezTo>
                      <a:cubicBezTo>
                        <a:pt x="22513" y="40797"/>
                        <a:pt x="22603" y="40917"/>
                        <a:pt x="22656" y="41100"/>
                      </a:cubicBezTo>
                      <a:cubicBezTo>
                        <a:pt x="22733" y="41284"/>
                        <a:pt x="22798" y="41532"/>
                        <a:pt x="22850" y="41836"/>
                      </a:cubicBezTo>
                      <a:cubicBezTo>
                        <a:pt x="22901" y="42148"/>
                        <a:pt x="22928" y="42543"/>
                        <a:pt x="22928" y="4301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61" name="Forme libre : forme 60">
                <a:extLst>
                  <a:ext uri="{FF2B5EF4-FFF2-40B4-BE49-F238E27FC236}">
                    <a16:creationId xmlns:a16="http://schemas.microsoft.com/office/drawing/2014/main" id="{70F69A64-46B0-B2FA-1FA4-83D25EE2934E}"/>
                  </a:ext>
                </a:extLst>
              </p:cNvPr>
              <p:cNvSpPr/>
              <p:nvPr/>
            </p:nvSpPr>
            <p:spPr>
              <a:xfrm>
                <a:off x="2001796" y="2480167"/>
                <a:ext cx="8164" cy="36082"/>
              </a:xfrm>
              <a:custGeom>
                <a:avLst/>
                <a:gdLst>
                  <a:gd name="connsiteX0" fmla="*/ 8231 w 8164"/>
                  <a:gd name="connsiteY0" fmla="*/ 4485 h 36082"/>
                  <a:gd name="connsiteX1" fmla="*/ 8036 w 8164"/>
                  <a:gd name="connsiteY1" fmla="*/ 6589 h 36082"/>
                  <a:gd name="connsiteX2" fmla="*/ 7375 w 8164"/>
                  <a:gd name="connsiteY2" fmla="*/ 7996 h 36082"/>
                  <a:gd name="connsiteX3" fmla="*/ 6131 w 8164"/>
                  <a:gd name="connsiteY3" fmla="*/ 8731 h 36082"/>
                  <a:gd name="connsiteX4" fmla="*/ 4148 w 8164"/>
                  <a:gd name="connsiteY4" fmla="*/ 8924 h 36082"/>
                  <a:gd name="connsiteX5" fmla="*/ 2127 w 8164"/>
                  <a:gd name="connsiteY5" fmla="*/ 8731 h 36082"/>
                  <a:gd name="connsiteX6" fmla="*/ 882 w 8164"/>
                  <a:gd name="connsiteY6" fmla="*/ 7996 h 36082"/>
                  <a:gd name="connsiteX7" fmla="*/ 221 w 8164"/>
                  <a:gd name="connsiteY7" fmla="*/ 6589 h 36082"/>
                  <a:gd name="connsiteX8" fmla="*/ 66 w 8164"/>
                  <a:gd name="connsiteY8" fmla="*/ 4485 h 36082"/>
                  <a:gd name="connsiteX9" fmla="*/ 221 w 8164"/>
                  <a:gd name="connsiteY9" fmla="*/ 2307 h 36082"/>
                  <a:gd name="connsiteX10" fmla="*/ 882 w 8164"/>
                  <a:gd name="connsiteY10" fmla="*/ 900 h 36082"/>
                  <a:gd name="connsiteX11" fmla="*/ 2127 w 8164"/>
                  <a:gd name="connsiteY11" fmla="*/ 165 h 36082"/>
                  <a:gd name="connsiteX12" fmla="*/ 4148 w 8164"/>
                  <a:gd name="connsiteY12" fmla="*/ -74 h 36082"/>
                  <a:gd name="connsiteX13" fmla="*/ 6131 w 8164"/>
                  <a:gd name="connsiteY13" fmla="*/ 165 h 36082"/>
                  <a:gd name="connsiteX14" fmla="*/ 7375 w 8164"/>
                  <a:gd name="connsiteY14" fmla="*/ 900 h 36082"/>
                  <a:gd name="connsiteX15" fmla="*/ 8036 w 8164"/>
                  <a:gd name="connsiteY15" fmla="*/ 2307 h 36082"/>
                  <a:gd name="connsiteX16" fmla="*/ 8231 w 8164"/>
                  <a:gd name="connsiteY16" fmla="*/ 4485 h 36082"/>
                  <a:gd name="connsiteX17" fmla="*/ 8231 w 8164"/>
                  <a:gd name="connsiteY17" fmla="*/ 31524 h 36082"/>
                  <a:gd name="connsiteX18" fmla="*/ 8036 w 8164"/>
                  <a:gd name="connsiteY18" fmla="*/ 33665 h 36082"/>
                  <a:gd name="connsiteX19" fmla="*/ 7375 w 8164"/>
                  <a:gd name="connsiteY19" fmla="*/ 35071 h 36082"/>
                  <a:gd name="connsiteX20" fmla="*/ 6131 w 8164"/>
                  <a:gd name="connsiteY20" fmla="*/ 35770 h 36082"/>
                  <a:gd name="connsiteX21" fmla="*/ 4148 w 8164"/>
                  <a:gd name="connsiteY21" fmla="*/ 36009 h 36082"/>
                  <a:gd name="connsiteX22" fmla="*/ 2127 w 8164"/>
                  <a:gd name="connsiteY22" fmla="*/ 35770 h 36082"/>
                  <a:gd name="connsiteX23" fmla="*/ 882 w 8164"/>
                  <a:gd name="connsiteY23" fmla="*/ 35071 h 36082"/>
                  <a:gd name="connsiteX24" fmla="*/ 221 w 8164"/>
                  <a:gd name="connsiteY24" fmla="*/ 33665 h 36082"/>
                  <a:gd name="connsiteX25" fmla="*/ 66 w 8164"/>
                  <a:gd name="connsiteY25" fmla="*/ 31524 h 36082"/>
                  <a:gd name="connsiteX26" fmla="*/ 221 w 8164"/>
                  <a:gd name="connsiteY26" fmla="*/ 29382 h 36082"/>
                  <a:gd name="connsiteX27" fmla="*/ 882 w 8164"/>
                  <a:gd name="connsiteY27" fmla="*/ 27976 h 36082"/>
                  <a:gd name="connsiteX28" fmla="*/ 2127 w 8164"/>
                  <a:gd name="connsiteY28" fmla="*/ 27241 h 36082"/>
                  <a:gd name="connsiteX29" fmla="*/ 4148 w 8164"/>
                  <a:gd name="connsiteY29" fmla="*/ 27011 h 36082"/>
                  <a:gd name="connsiteX30" fmla="*/ 6131 w 8164"/>
                  <a:gd name="connsiteY30" fmla="*/ 27241 h 36082"/>
                  <a:gd name="connsiteX31" fmla="*/ 7375 w 8164"/>
                  <a:gd name="connsiteY31" fmla="*/ 27976 h 36082"/>
                  <a:gd name="connsiteX32" fmla="*/ 8036 w 8164"/>
                  <a:gd name="connsiteY32" fmla="*/ 29382 h 36082"/>
                  <a:gd name="connsiteX33" fmla="*/ 8231 w 8164"/>
                  <a:gd name="connsiteY33" fmla="*/ 31524 h 36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164" h="36082">
                    <a:moveTo>
                      <a:pt x="8231" y="4485"/>
                    </a:moveTo>
                    <a:cubicBezTo>
                      <a:pt x="8231" y="5321"/>
                      <a:pt x="8166" y="6020"/>
                      <a:pt x="8036" y="6589"/>
                    </a:cubicBezTo>
                    <a:cubicBezTo>
                      <a:pt x="7933" y="7159"/>
                      <a:pt x="7712" y="7628"/>
                      <a:pt x="7375" y="7996"/>
                    </a:cubicBezTo>
                    <a:cubicBezTo>
                      <a:pt x="7064" y="8336"/>
                      <a:pt x="6649" y="8575"/>
                      <a:pt x="6131" y="8731"/>
                    </a:cubicBezTo>
                    <a:cubicBezTo>
                      <a:pt x="5613" y="8860"/>
                      <a:pt x="4952" y="8924"/>
                      <a:pt x="4148" y="8924"/>
                    </a:cubicBezTo>
                    <a:cubicBezTo>
                      <a:pt x="3319" y="8924"/>
                      <a:pt x="2645" y="8860"/>
                      <a:pt x="2127" y="8731"/>
                    </a:cubicBezTo>
                    <a:cubicBezTo>
                      <a:pt x="1608" y="8575"/>
                      <a:pt x="1193" y="8336"/>
                      <a:pt x="882" y="7996"/>
                    </a:cubicBezTo>
                    <a:cubicBezTo>
                      <a:pt x="572" y="7628"/>
                      <a:pt x="351" y="7159"/>
                      <a:pt x="221" y="6589"/>
                    </a:cubicBezTo>
                    <a:cubicBezTo>
                      <a:pt x="118" y="6020"/>
                      <a:pt x="66" y="5321"/>
                      <a:pt x="66" y="4485"/>
                    </a:cubicBezTo>
                    <a:cubicBezTo>
                      <a:pt x="66" y="3603"/>
                      <a:pt x="118" y="2876"/>
                      <a:pt x="221" y="2307"/>
                    </a:cubicBezTo>
                    <a:cubicBezTo>
                      <a:pt x="351" y="1709"/>
                      <a:pt x="572" y="1240"/>
                      <a:pt x="882" y="900"/>
                    </a:cubicBezTo>
                    <a:cubicBezTo>
                      <a:pt x="1193" y="542"/>
                      <a:pt x="1608" y="294"/>
                      <a:pt x="2127" y="165"/>
                    </a:cubicBezTo>
                    <a:cubicBezTo>
                      <a:pt x="2645" y="9"/>
                      <a:pt x="3319" y="-74"/>
                      <a:pt x="4148" y="-74"/>
                    </a:cubicBezTo>
                    <a:cubicBezTo>
                      <a:pt x="4952" y="-74"/>
                      <a:pt x="5613" y="9"/>
                      <a:pt x="6131" y="165"/>
                    </a:cubicBezTo>
                    <a:cubicBezTo>
                      <a:pt x="6649" y="294"/>
                      <a:pt x="7064" y="542"/>
                      <a:pt x="7375" y="900"/>
                    </a:cubicBezTo>
                    <a:cubicBezTo>
                      <a:pt x="7712" y="1240"/>
                      <a:pt x="7933" y="1709"/>
                      <a:pt x="8036" y="2307"/>
                    </a:cubicBezTo>
                    <a:cubicBezTo>
                      <a:pt x="8166" y="2876"/>
                      <a:pt x="8231" y="3603"/>
                      <a:pt x="8231" y="4485"/>
                    </a:cubicBezTo>
                    <a:close/>
                    <a:moveTo>
                      <a:pt x="8231" y="31524"/>
                    </a:moveTo>
                    <a:cubicBezTo>
                      <a:pt x="8231" y="32379"/>
                      <a:pt x="8166" y="33095"/>
                      <a:pt x="8036" y="33665"/>
                    </a:cubicBezTo>
                    <a:cubicBezTo>
                      <a:pt x="7933" y="34244"/>
                      <a:pt x="7712" y="34704"/>
                      <a:pt x="7375" y="35071"/>
                    </a:cubicBezTo>
                    <a:cubicBezTo>
                      <a:pt x="7064" y="35412"/>
                      <a:pt x="6649" y="35641"/>
                      <a:pt x="6131" y="35770"/>
                    </a:cubicBezTo>
                    <a:cubicBezTo>
                      <a:pt x="5613" y="35926"/>
                      <a:pt x="4952" y="36009"/>
                      <a:pt x="4148" y="36009"/>
                    </a:cubicBezTo>
                    <a:cubicBezTo>
                      <a:pt x="3319" y="36009"/>
                      <a:pt x="2645" y="35926"/>
                      <a:pt x="2127" y="35770"/>
                    </a:cubicBezTo>
                    <a:cubicBezTo>
                      <a:pt x="1608" y="35641"/>
                      <a:pt x="1193" y="35412"/>
                      <a:pt x="882" y="35071"/>
                    </a:cubicBezTo>
                    <a:cubicBezTo>
                      <a:pt x="572" y="34704"/>
                      <a:pt x="351" y="34244"/>
                      <a:pt x="221" y="33665"/>
                    </a:cubicBezTo>
                    <a:cubicBezTo>
                      <a:pt x="118" y="33095"/>
                      <a:pt x="66" y="32379"/>
                      <a:pt x="66" y="31524"/>
                    </a:cubicBezTo>
                    <a:cubicBezTo>
                      <a:pt x="66" y="30669"/>
                      <a:pt x="118" y="29952"/>
                      <a:pt x="221" y="29382"/>
                    </a:cubicBezTo>
                    <a:cubicBezTo>
                      <a:pt x="351" y="28785"/>
                      <a:pt x="572" y="28316"/>
                      <a:pt x="882" y="27976"/>
                    </a:cubicBezTo>
                    <a:cubicBezTo>
                      <a:pt x="1193" y="27645"/>
                      <a:pt x="1608" y="27397"/>
                      <a:pt x="2127" y="27241"/>
                    </a:cubicBezTo>
                    <a:cubicBezTo>
                      <a:pt x="2645" y="27085"/>
                      <a:pt x="3319" y="27011"/>
                      <a:pt x="4148" y="27011"/>
                    </a:cubicBezTo>
                    <a:cubicBezTo>
                      <a:pt x="4952" y="27011"/>
                      <a:pt x="5613" y="27085"/>
                      <a:pt x="6131" y="27241"/>
                    </a:cubicBezTo>
                    <a:cubicBezTo>
                      <a:pt x="6649" y="27397"/>
                      <a:pt x="7064" y="27645"/>
                      <a:pt x="7375" y="27976"/>
                    </a:cubicBezTo>
                    <a:cubicBezTo>
                      <a:pt x="7712" y="28316"/>
                      <a:pt x="7933" y="28785"/>
                      <a:pt x="8036" y="29382"/>
                    </a:cubicBezTo>
                    <a:cubicBezTo>
                      <a:pt x="8166" y="29952"/>
                      <a:pt x="8231" y="30669"/>
                      <a:pt x="8231" y="31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6" name="Forme libre : forme 65">
                <a:extLst>
                  <a:ext uri="{FF2B5EF4-FFF2-40B4-BE49-F238E27FC236}">
                    <a16:creationId xmlns:a16="http://schemas.microsoft.com/office/drawing/2014/main" id="{AF75C646-45C3-0C56-27E4-57A11FDE5766}"/>
                  </a:ext>
                </a:extLst>
              </p:cNvPr>
              <p:cNvSpPr/>
              <p:nvPr/>
            </p:nvSpPr>
            <p:spPr>
              <a:xfrm>
                <a:off x="2899925" y="2164871"/>
                <a:ext cx="684000" cy="224436"/>
              </a:xfrm>
              <a:custGeom>
                <a:avLst/>
                <a:gdLst>
                  <a:gd name="connsiteX0" fmla="*/ 66 w 592273"/>
                  <a:gd name="connsiteY0" fmla="*/ -74 h 224436"/>
                  <a:gd name="connsiteX1" fmla="*/ 66 w 592273"/>
                  <a:gd name="connsiteY1" fmla="*/ 224363 h 224436"/>
                  <a:gd name="connsiteX2" fmla="*/ 592340 w 592273"/>
                  <a:gd name="connsiteY2" fmla="*/ 224363 h 224436"/>
                  <a:gd name="connsiteX3" fmla="*/ 592340 w 592273"/>
                  <a:gd name="connsiteY3" fmla="*/ -74 h 22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2273" h="224436">
                    <a:moveTo>
                      <a:pt x="66" y="-74"/>
                    </a:moveTo>
                    <a:lnTo>
                      <a:pt x="66" y="224363"/>
                    </a:lnTo>
                    <a:lnTo>
                      <a:pt x="592340" y="224363"/>
                    </a:lnTo>
                    <a:lnTo>
                      <a:pt x="592340" y="-74"/>
                    </a:lnTo>
                    <a:close/>
                  </a:path>
                </a:pathLst>
              </a:custGeom>
              <a:solidFill>
                <a:srgbClr val="E7E7E7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8" name="ZoneTexte 67">
                <a:extLst>
                  <a:ext uri="{FF2B5EF4-FFF2-40B4-BE49-F238E27FC236}">
                    <a16:creationId xmlns:a16="http://schemas.microsoft.com/office/drawing/2014/main" id="{0AD43030-E2FB-7019-83A0-8FF856ED539C}"/>
                  </a:ext>
                </a:extLst>
              </p:cNvPr>
              <p:cNvSpPr txBox="1"/>
              <p:nvPr/>
            </p:nvSpPr>
            <p:spPr>
              <a:xfrm>
                <a:off x="2905303" y="2117761"/>
                <a:ext cx="681445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spc="0" baseline="0" dirty="0">
                    <a:ln/>
                    <a:solidFill>
                      <a:srgbClr val="000000"/>
                    </a:solidFill>
                    <a:ea typeface="Calibri"/>
                    <a:cs typeface="Calibri"/>
                    <a:sym typeface="Calibri"/>
                    <a:rtl val="0"/>
                  </a:rPr>
                  <a:t>Déclaration</a:t>
                </a:r>
              </a:p>
            </p:txBody>
          </p:sp>
          <p:grpSp>
            <p:nvGrpSpPr>
              <p:cNvPr id="69" name="Graphique 6">
                <a:extLst>
                  <a:ext uri="{FF2B5EF4-FFF2-40B4-BE49-F238E27FC236}">
                    <a16:creationId xmlns:a16="http://schemas.microsoft.com/office/drawing/2014/main" id="{2BEF2267-49DC-ABD2-5749-92888395D5D1}"/>
                  </a:ext>
                </a:extLst>
              </p:cNvPr>
              <p:cNvGrpSpPr/>
              <p:nvPr/>
            </p:nvGrpSpPr>
            <p:grpSpPr>
              <a:xfrm>
                <a:off x="3033470" y="2276893"/>
                <a:ext cx="413971" cy="73764"/>
                <a:chOff x="3033470" y="2276893"/>
                <a:chExt cx="413971" cy="73764"/>
              </a:xfrm>
              <a:solidFill>
                <a:srgbClr val="000000"/>
              </a:solidFill>
            </p:grpSpPr>
            <p:sp>
              <p:nvSpPr>
                <p:cNvPr id="70" name="Forme libre : forme 69">
                  <a:extLst>
                    <a:ext uri="{FF2B5EF4-FFF2-40B4-BE49-F238E27FC236}">
                      <a16:creationId xmlns:a16="http://schemas.microsoft.com/office/drawing/2014/main" id="{FC2EB6D5-5DF8-1FAB-0E1E-3D1EEF699BF4}"/>
                    </a:ext>
                  </a:extLst>
                </p:cNvPr>
                <p:cNvSpPr/>
                <p:nvPr/>
              </p:nvSpPr>
              <p:spPr>
                <a:xfrm>
                  <a:off x="3033470" y="2299575"/>
                  <a:ext cx="71051" cy="50401"/>
                </a:xfrm>
                <a:custGeom>
                  <a:avLst/>
                  <a:gdLst>
                    <a:gd name="connsiteX0" fmla="*/ 71118 w 71051"/>
                    <a:gd name="connsiteY0" fmla="*/ 1443 h 50401"/>
                    <a:gd name="connsiteX1" fmla="*/ 71013 w 71051"/>
                    <a:gd name="connsiteY1" fmla="*/ 2334 h 50401"/>
                    <a:gd name="connsiteX2" fmla="*/ 70647 w 71051"/>
                    <a:gd name="connsiteY2" fmla="*/ 3648 h 50401"/>
                    <a:gd name="connsiteX3" fmla="*/ 56792 w 71051"/>
                    <a:gd name="connsiteY3" fmla="*/ 48444 h 50401"/>
                    <a:gd name="connsiteX4" fmla="*/ 56269 w 71051"/>
                    <a:gd name="connsiteY4" fmla="*/ 49381 h 50401"/>
                    <a:gd name="connsiteX5" fmla="*/ 55328 w 71051"/>
                    <a:gd name="connsiteY5" fmla="*/ 49960 h 50401"/>
                    <a:gd name="connsiteX6" fmla="*/ 53708 w 71051"/>
                    <a:gd name="connsiteY6" fmla="*/ 50218 h 50401"/>
                    <a:gd name="connsiteX7" fmla="*/ 51094 w 71051"/>
                    <a:gd name="connsiteY7" fmla="*/ 50328 h 50401"/>
                    <a:gd name="connsiteX8" fmla="*/ 48375 w 71051"/>
                    <a:gd name="connsiteY8" fmla="*/ 50218 h 50401"/>
                    <a:gd name="connsiteX9" fmla="*/ 46597 w 71051"/>
                    <a:gd name="connsiteY9" fmla="*/ 49905 h 50401"/>
                    <a:gd name="connsiteX10" fmla="*/ 45656 w 71051"/>
                    <a:gd name="connsiteY10" fmla="*/ 49326 h 50401"/>
                    <a:gd name="connsiteX11" fmla="*/ 45185 w 71051"/>
                    <a:gd name="connsiteY11" fmla="*/ 48444 h 50401"/>
                    <a:gd name="connsiteX12" fmla="*/ 35304 w 71051"/>
                    <a:gd name="connsiteY12" fmla="*/ 14227 h 50401"/>
                    <a:gd name="connsiteX13" fmla="*/ 35199 w 71051"/>
                    <a:gd name="connsiteY13" fmla="*/ 13758 h 50401"/>
                    <a:gd name="connsiteX14" fmla="*/ 35095 w 71051"/>
                    <a:gd name="connsiteY14" fmla="*/ 14227 h 50401"/>
                    <a:gd name="connsiteX15" fmla="*/ 25945 w 71051"/>
                    <a:gd name="connsiteY15" fmla="*/ 48444 h 50401"/>
                    <a:gd name="connsiteX16" fmla="*/ 25423 w 71051"/>
                    <a:gd name="connsiteY16" fmla="*/ 49381 h 50401"/>
                    <a:gd name="connsiteX17" fmla="*/ 24429 w 71051"/>
                    <a:gd name="connsiteY17" fmla="*/ 49960 h 50401"/>
                    <a:gd name="connsiteX18" fmla="*/ 22652 w 71051"/>
                    <a:gd name="connsiteY18" fmla="*/ 50218 h 50401"/>
                    <a:gd name="connsiteX19" fmla="*/ 20038 w 71051"/>
                    <a:gd name="connsiteY19" fmla="*/ 50328 h 50401"/>
                    <a:gd name="connsiteX20" fmla="*/ 17371 w 71051"/>
                    <a:gd name="connsiteY20" fmla="*/ 50218 h 50401"/>
                    <a:gd name="connsiteX21" fmla="*/ 15698 w 71051"/>
                    <a:gd name="connsiteY21" fmla="*/ 49905 h 50401"/>
                    <a:gd name="connsiteX22" fmla="*/ 14757 w 71051"/>
                    <a:gd name="connsiteY22" fmla="*/ 49326 h 50401"/>
                    <a:gd name="connsiteX23" fmla="*/ 14287 w 71051"/>
                    <a:gd name="connsiteY23" fmla="*/ 48444 h 50401"/>
                    <a:gd name="connsiteX24" fmla="*/ 537 w 71051"/>
                    <a:gd name="connsiteY24" fmla="*/ 3648 h 50401"/>
                    <a:gd name="connsiteX25" fmla="*/ 171 w 71051"/>
                    <a:gd name="connsiteY25" fmla="*/ 2334 h 50401"/>
                    <a:gd name="connsiteX26" fmla="*/ 66 w 71051"/>
                    <a:gd name="connsiteY26" fmla="*/ 1443 h 50401"/>
                    <a:gd name="connsiteX27" fmla="*/ 275 w 71051"/>
                    <a:gd name="connsiteY27" fmla="*/ 707 h 50401"/>
                    <a:gd name="connsiteX28" fmla="*/ 955 w 71051"/>
                    <a:gd name="connsiteY28" fmla="*/ 239 h 50401"/>
                    <a:gd name="connsiteX29" fmla="*/ 2314 w 71051"/>
                    <a:gd name="connsiteY29" fmla="*/ -19 h 50401"/>
                    <a:gd name="connsiteX30" fmla="*/ 4353 w 71051"/>
                    <a:gd name="connsiteY30" fmla="*/ -74 h 50401"/>
                    <a:gd name="connsiteX31" fmla="*/ 6705 w 71051"/>
                    <a:gd name="connsiteY31" fmla="*/ 27 h 50401"/>
                    <a:gd name="connsiteX32" fmla="*/ 8066 w 71051"/>
                    <a:gd name="connsiteY32" fmla="*/ 294 h 50401"/>
                    <a:gd name="connsiteX33" fmla="*/ 8745 w 71051"/>
                    <a:gd name="connsiteY33" fmla="*/ 818 h 50401"/>
                    <a:gd name="connsiteX34" fmla="*/ 9111 w 71051"/>
                    <a:gd name="connsiteY34" fmla="*/ 1599 h 50401"/>
                    <a:gd name="connsiteX35" fmla="*/ 20456 w 71051"/>
                    <a:gd name="connsiteY35" fmla="*/ 40476 h 50401"/>
                    <a:gd name="connsiteX36" fmla="*/ 20561 w 71051"/>
                    <a:gd name="connsiteY36" fmla="*/ 40944 h 50401"/>
                    <a:gd name="connsiteX37" fmla="*/ 20665 w 71051"/>
                    <a:gd name="connsiteY37" fmla="*/ 40476 h 50401"/>
                    <a:gd name="connsiteX38" fmla="*/ 31070 w 71051"/>
                    <a:gd name="connsiteY38" fmla="*/ 1599 h 50401"/>
                    <a:gd name="connsiteX39" fmla="*/ 31383 w 71051"/>
                    <a:gd name="connsiteY39" fmla="*/ 818 h 50401"/>
                    <a:gd name="connsiteX40" fmla="*/ 32115 w 71051"/>
                    <a:gd name="connsiteY40" fmla="*/ 294 h 50401"/>
                    <a:gd name="connsiteX41" fmla="*/ 33370 w 71051"/>
                    <a:gd name="connsiteY41" fmla="*/ 27 h 50401"/>
                    <a:gd name="connsiteX42" fmla="*/ 35513 w 71051"/>
                    <a:gd name="connsiteY42" fmla="*/ -74 h 50401"/>
                    <a:gd name="connsiteX43" fmla="*/ 37553 w 71051"/>
                    <a:gd name="connsiteY43" fmla="*/ 27 h 50401"/>
                    <a:gd name="connsiteX44" fmla="*/ 38860 w 71051"/>
                    <a:gd name="connsiteY44" fmla="*/ 294 h 50401"/>
                    <a:gd name="connsiteX45" fmla="*/ 39539 w 71051"/>
                    <a:gd name="connsiteY45" fmla="*/ 762 h 50401"/>
                    <a:gd name="connsiteX46" fmla="*/ 39853 w 71051"/>
                    <a:gd name="connsiteY46" fmla="*/ 1498 h 50401"/>
                    <a:gd name="connsiteX47" fmla="*/ 51094 w 71051"/>
                    <a:gd name="connsiteY47" fmla="*/ 40476 h 50401"/>
                    <a:gd name="connsiteX48" fmla="*/ 51198 w 71051"/>
                    <a:gd name="connsiteY48" fmla="*/ 40944 h 50401"/>
                    <a:gd name="connsiteX49" fmla="*/ 51250 w 71051"/>
                    <a:gd name="connsiteY49" fmla="*/ 40476 h 50401"/>
                    <a:gd name="connsiteX50" fmla="*/ 62439 w 71051"/>
                    <a:gd name="connsiteY50" fmla="*/ 1599 h 50401"/>
                    <a:gd name="connsiteX51" fmla="*/ 62752 w 71051"/>
                    <a:gd name="connsiteY51" fmla="*/ 818 h 50401"/>
                    <a:gd name="connsiteX52" fmla="*/ 63484 w 71051"/>
                    <a:gd name="connsiteY52" fmla="*/ 294 h 50401"/>
                    <a:gd name="connsiteX53" fmla="*/ 64844 w 71051"/>
                    <a:gd name="connsiteY53" fmla="*/ 27 h 50401"/>
                    <a:gd name="connsiteX54" fmla="*/ 67092 w 71051"/>
                    <a:gd name="connsiteY54" fmla="*/ -74 h 50401"/>
                    <a:gd name="connsiteX55" fmla="*/ 69079 w 71051"/>
                    <a:gd name="connsiteY55" fmla="*/ -19 h 50401"/>
                    <a:gd name="connsiteX56" fmla="*/ 70281 w 71051"/>
                    <a:gd name="connsiteY56" fmla="*/ 239 h 50401"/>
                    <a:gd name="connsiteX57" fmla="*/ 70909 w 71051"/>
                    <a:gd name="connsiteY57" fmla="*/ 707 h 50401"/>
                    <a:gd name="connsiteX58" fmla="*/ 71118 w 71051"/>
                    <a:gd name="connsiteY58" fmla="*/ 1443 h 50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71051" h="50401">
                      <a:moveTo>
                        <a:pt x="71118" y="1443"/>
                      </a:moveTo>
                      <a:cubicBezTo>
                        <a:pt x="71118" y="1691"/>
                        <a:pt x="71083" y="1985"/>
                        <a:pt x="71013" y="2334"/>
                      </a:cubicBezTo>
                      <a:cubicBezTo>
                        <a:pt x="70944" y="2683"/>
                        <a:pt x="70822" y="3124"/>
                        <a:pt x="70647" y="3648"/>
                      </a:cubicBezTo>
                      <a:lnTo>
                        <a:pt x="56792" y="48444"/>
                      </a:lnTo>
                      <a:cubicBezTo>
                        <a:pt x="56687" y="48821"/>
                        <a:pt x="56513" y="49142"/>
                        <a:pt x="56269" y="49381"/>
                      </a:cubicBezTo>
                      <a:cubicBezTo>
                        <a:pt x="56060" y="49629"/>
                        <a:pt x="55746" y="49822"/>
                        <a:pt x="55328" y="49960"/>
                      </a:cubicBezTo>
                      <a:cubicBezTo>
                        <a:pt x="54945" y="50098"/>
                        <a:pt x="54405" y="50190"/>
                        <a:pt x="53708" y="50218"/>
                      </a:cubicBezTo>
                      <a:cubicBezTo>
                        <a:pt x="53010" y="50291"/>
                        <a:pt x="52139" y="50328"/>
                        <a:pt x="51094" y="50328"/>
                      </a:cubicBezTo>
                      <a:cubicBezTo>
                        <a:pt x="50013" y="50328"/>
                        <a:pt x="49107" y="50291"/>
                        <a:pt x="48375" y="50218"/>
                      </a:cubicBezTo>
                      <a:cubicBezTo>
                        <a:pt x="47642" y="50153"/>
                        <a:pt x="47050" y="50043"/>
                        <a:pt x="46597" y="49905"/>
                      </a:cubicBezTo>
                      <a:cubicBezTo>
                        <a:pt x="46179" y="49767"/>
                        <a:pt x="45865" y="49574"/>
                        <a:pt x="45656" y="49326"/>
                      </a:cubicBezTo>
                      <a:cubicBezTo>
                        <a:pt x="45447" y="49087"/>
                        <a:pt x="45290" y="48793"/>
                        <a:pt x="45185" y="48444"/>
                      </a:cubicBezTo>
                      <a:lnTo>
                        <a:pt x="35304" y="14227"/>
                      </a:lnTo>
                      <a:lnTo>
                        <a:pt x="35199" y="13758"/>
                      </a:lnTo>
                      <a:lnTo>
                        <a:pt x="35095" y="14227"/>
                      </a:lnTo>
                      <a:lnTo>
                        <a:pt x="25945" y="48444"/>
                      </a:lnTo>
                      <a:cubicBezTo>
                        <a:pt x="25841" y="48821"/>
                        <a:pt x="25667" y="49142"/>
                        <a:pt x="25423" y="49381"/>
                      </a:cubicBezTo>
                      <a:cubicBezTo>
                        <a:pt x="25214" y="49629"/>
                        <a:pt x="24882" y="49822"/>
                        <a:pt x="24429" y="49960"/>
                      </a:cubicBezTo>
                      <a:cubicBezTo>
                        <a:pt x="23976" y="50098"/>
                        <a:pt x="23384" y="50190"/>
                        <a:pt x="22652" y="50218"/>
                      </a:cubicBezTo>
                      <a:cubicBezTo>
                        <a:pt x="21955" y="50291"/>
                        <a:pt x="21084" y="50328"/>
                        <a:pt x="20038" y="50328"/>
                      </a:cubicBezTo>
                      <a:cubicBezTo>
                        <a:pt x="18958" y="50328"/>
                        <a:pt x="18068" y="50291"/>
                        <a:pt x="17371" y="50218"/>
                      </a:cubicBezTo>
                      <a:cubicBezTo>
                        <a:pt x="16709" y="50153"/>
                        <a:pt x="16151" y="50043"/>
                        <a:pt x="15698" y="49905"/>
                      </a:cubicBezTo>
                      <a:cubicBezTo>
                        <a:pt x="15280" y="49767"/>
                        <a:pt x="14966" y="49574"/>
                        <a:pt x="14757" y="49326"/>
                      </a:cubicBezTo>
                      <a:cubicBezTo>
                        <a:pt x="14548" y="49087"/>
                        <a:pt x="14391" y="48793"/>
                        <a:pt x="14287" y="48444"/>
                      </a:cubicBezTo>
                      <a:lnTo>
                        <a:pt x="537" y="3648"/>
                      </a:lnTo>
                      <a:cubicBezTo>
                        <a:pt x="362" y="3124"/>
                        <a:pt x="240" y="2683"/>
                        <a:pt x="171" y="2334"/>
                      </a:cubicBezTo>
                      <a:cubicBezTo>
                        <a:pt x="101" y="1985"/>
                        <a:pt x="66" y="1691"/>
                        <a:pt x="66" y="1443"/>
                      </a:cubicBezTo>
                      <a:cubicBezTo>
                        <a:pt x="66" y="1130"/>
                        <a:pt x="136" y="882"/>
                        <a:pt x="275" y="707"/>
                      </a:cubicBezTo>
                      <a:cubicBezTo>
                        <a:pt x="415" y="505"/>
                        <a:pt x="641" y="349"/>
                        <a:pt x="955" y="239"/>
                      </a:cubicBezTo>
                      <a:cubicBezTo>
                        <a:pt x="1303" y="101"/>
                        <a:pt x="1756" y="9"/>
                        <a:pt x="2314" y="-19"/>
                      </a:cubicBezTo>
                      <a:cubicBezTo>
                        <a:pt x="2872" y="-55"/>
                        <a:pt x="3551" y="-74"/>
                        <a:pt x="4353" y="-74"/>
                      </a:cubicBezTo>
                      <a:cubicBezTo>
                        <a:pt x="5329" y="-74"/>
                        <a:pt x="6113" y="-46"/>
                        <a:pt x="6705" y="27"/>
                      </a:cubicBezTo>
                      <a:cubicBezTo>
                        <a:pt x="7298" y="64"/>
                        <a:pt x="7752" y="156"/>
                        <a:pt x="8066" y="294"/>
                      </a:cubicBezTo>
                      <a:cubicBezTo>
                        <a:pt x="8379" y="395"/>
                        <a:pt x="8606" y="569"/>
                        <a:pt x="8745" y="818"/>
                      </a:cubicBezTo>
                      <a:cubicBezTo>
                        <a:pt x="8885" y="1020"/>
                        <a:pt x="9007" y="1286"/>
                        <a:pt x="9111" y="1599"/>
                      </a:cubicBezTo>
                      <a:lnTo>
                        <a:pt x="20456" y="40476"/>
                      </a:lnTo>
                      <a:lnTo>
                        <a:pt x="20561" y="40944"/>
                      </a:lnTo>
                      <a:lnTo>
                        <a:pt x="20665" y="40476"/>
                      </a:lnTo>
                      <a:lnTo>
                        <a:pt x="31070" y="1599"/>
                      </a:lnTo>
                      <a:cubicBezTo>
                        <a:pt x="31139" y="1286"/>
                        <a:pt x="31244" y="1020"/>
                        <a:pt x="31383" y="818"/>
                      </a:cubicBezTo>
                      <a:cubicBezTo>
                        <a:pt x="31557" y="569"/>
                        <a:pt x="31801" y="395"/>
                        <a:pt x="32115" y="294"/>
                      </a:cubicBezTo>
                      <a:cubicBezTo>
                        <a:pt x="32429" y="147"/>
                        <a:pt x="32847" y="64"/>
                        <a:pt x="33370" y="27"/>
                      </a:cubicBezTo>
                      <a:cubicBezTo>
                        <a:pt x="33927" y="-46"/>
                        <a:pt x="34642" y="-74"/>
                        <a:pt x="35513" y="-74"/>
                      </a:cubicBezTo>
                      <a:cubicBezTo>
                        <a:pt x="36350" y="-74"/>
                        <a:pt x="37029" y="-46"/>
                        <a:pt x="37553" y="27"/>
                      </a:cubicBezTo>
                      <a:cubicBezTo>
                        <a:pt x="38110" y="64"/>
                        <a:pt x="38546" y="156"/>
                        <a:pt x="38860" y="294"/>
                      </a:cubicBezTo>
                      <a:cubicBezTo>
                        <a:pt x="39173" y="395"/>
                        <a:pt x="39400" y="551"/>
                        <a:pt x="39539" y="762"/>
                      </a:cubicBezTo>
                      <a:cubicBezTo>
                        <a:pt x="39679" y="974"/>
                        <a:pt x="39783" y="1213"/>
                        <a:pt x="39853" y="1498"/>
                      </a:cubicBezTo>
                      <a:lnTo>
                        <a:pt x="51094" y="40476"/>
                      </a:lnTo>
                      <a:lnTo>
                        <a:pt x="51198" y="40944"/>
                      </a:lnTo>
                      <a:lnTo>
                        <a:pt x="51250" y="40476"/>
                      </a:lnTo>
                      <a:lnTo>
                        <a:pt x="62439" y="1599"/>
                      </a:lnTo>
                      <a:cubicBezTo>
                        <a:pt x="62508" y="1286"/>
                        <a:pt x="62613" y="1020"/>
                        <a:pt x="62752" y="818"/>
                      </a:cubicBezTo>
                      <a:cubicBezTo>
                        <a:pt x="62927" y="569"/>
                        <a:pt x="63171" y="395"/>
                        <a:pt x="63484" y="294"/>
                      </a:cubicBezTo>
                      <a:cubicBezTo>
                        <a:pt x="63833" y="147"/>
                        <a:pt x="64286" y="64"/>
                        <a:pt x="64844" y="27"/>
                      </a:cubicBezTo>
                      <a:cubicBezTo>
                        <a:pt x="65436" y="-46"/>
                        <a:pt x="66185" y="-74"/>
                        <a:pt x="67092" y="-74"/>
                      </a:cubicBezTo>
                      <a:cubicBezTo>
                        <a:pt x="67929" y="-74"/>
                        <a:pt x="68591" y="-55"/>
                        <a:pt x="69079" y="-19"/>
                      </a:cubicBezTo>
                      <a:cubicBezTo>
                        <a:pt x="69602" y="18"/>
                        <a:pt x="70003" y="101"/>
                        <a:pt x="70281" y="239"/>
                      </a:cubicBezTo>
                      <a:cubicBezTo>
                        <a:pt x="70595" y="376"/>
                        <a:pt x="70804" y="533"/>
                        <a:pt x="70909" y="707"/>
                      </a:cubicBezTo>
                      <a:cubicBezTo>
                        <a:pt x="71048" y="882"/>
                        <a:pt x="71118" y="1130"/>
                        <a:pt x="71118" y="14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71" name="Forme libre : forme 70">
                  <a:extLst>
                    <a:ext uri="{FF2B5EF4-FFF2-40B4-BE49-F238E27FC236}">
                      <a16:creationId xmlns:a16="http://schemas.microsoft.com/office/drawing/2014/main" id="{0B96C21B-AFFA-ACBA-5BEC-849BD906FF64}"/>
                    </a:ext>
                  </a:extLst>
                </p:cNvPr>
                <p:cNvSpPr/>
                <p:nvPr/>
              </p:nvSpPr>
              <p:spPr>
                <a:xfrm>
                  <a:off x="3111423" y="2276893"/>
                  <a:ext cx="43289" cy="73764"/>
                </a:xfrm>
                <a:custGeom>
                  <a:avLst/>
                  <a:gdLst>
                    <a:gd name="connsiteX0" fmla="*/ 43356 w 43289"/>
                    <a:gd name="connsiteY0" fmla="*/ 71384 h 73764"/>
                    <a:gd name="connsiteX1" fmla="*/ 43147 w 43289"/>
                    <a:gd name="connsiteY1" fmla="*/ 72119 h 73764"/>
                    <a:gd name="connsiteX2" fmla="*/ 42519 w 43289"/>
                    <a:gd name="connsiteY2" fmla="*/ 72643 h 73764"/>
                    <a:gd name="connsiteX3" fmla="*/ 41369 w 43289"/>
                    <a:gd name="connsiteY3" fmla="*/ 72900 h 73764"/>
                    <a:gd name="connsiteX4" fmla="*/ 39592 w 43289"/>
                    <a:gd name="connsiteY4" fmla="*/ 73011 h 73764"/>
                    <a:gd name="connsiteX5" fmla="*/ 37761 w 43289"/>
                    <a:gd name="connsiteY5" fmla="*/ 72900 h 73764"/>
                    <a:gd name="connsiteX6" fmla="*/ 36559 w 43289"/>
                    <a:gd name="connsiteY6" fmla="*/ 72643 h 73764"/>
                    <a:gd name="connsiteX7" fmla="*/ 35879 w 43289"/>
                    <a:gd name="connsiteY7" fmla="*/ 72119 h 73764"/>
                    <a:gd name="connsiteX8" fmla="*/ 35670 w 43289"/>
                    <a:gd name="connsiteY8" fmla="*/ 71384 h 73764"/>
                    <a:gd name="connsiteX9" fmla="*/ 35670 w 43289"/>
                    <a:gd name="connsiteY9" fmla="*/ 65153 h 73764"/>
                    <a:gd name="connsiteX10" fmla="*/ 27932 w 43289"/>
                    <a:gd name="connsiteY10" fmla="*/ 71439 h 73764"/>
                    <a:gd name="connsiteX11" fmla="*/ 19202 w 43289"/>
                    <a:gd name="connsiteY11" fmla="*/ 73691 h 73764"/>
                    <a:gd name="connsiteX12" fmla="*/ 10366 w 43289"/>
                    <a:gd name="connsiteY12" fmla="*/ 71696 h 73764"/>
                    <a:gd name="connsiteX13" fmla="*/ 4405 w 43289"/>
                    <a:gd name="connsiteY13" fmla="*/ 66246 h 73764"/>
                    <a:gd name="connsiteX14" fmla="*/ 1112 w 43289"/>
                    <a:gd name="connsiteY14" fmla="*/ 58186 h 73764"/>
                    <a:gd name="connsiteX15" fmla="*/ 66 w 43289"/>
                    <a:gd name="connsiteY15" fmla="*/ 48389 h 73764"/>
                    <a:gd name="connsiteX16" fmla="*/ 1373 w 43289"/>
                    <a:gd name="connsiteY16" fmla="*/ 37433 h 73764"/>
                    <a:gd name="connsiteX17" fmla="*/ 5242 w 43289"/>
                    <a:gd name="connsiteY17" fmla="*/ 29051 h 73764"/>
                    <a:gd name="connsiteX18" fmla="*/ 11568 w 43289"/>
                    <a:gd name="connsiteY18" fmla="*/ 23758 h 73764"/>
                    <a:gd name="connsiteX19" fmla="*/ 20352 w 43289"/>
                    <a:gd name="connsiteY19" fmla="*/ 21874 h 73764"/>
                    <a:gd name="connsiteX20" fmla="*/ 27880 w 43289"/>
                    <a:gd name="connsiteY20" fmla="*/ 23712 h 73764"/>
                    <a:gd name="connsiteX21" fmla="*/ 34677 w 43289"/>
                    <a:gd name="connsiteY21" fmla="*/ 28996 h 73764"/>
                    <a:gd name="connsiteX22" fmla="*/ 34677 w 43289"/>
                    <a:gd name="connsiteY22" fmla="*/ 1599 h 73764"/>
                    <a:gd name="connsiteX23" fmla="*/ 34834 w 43289"/>
                    <a:gd name="connsiteY23" fmla="*/ 919 h 73764"/>
                    <a:gd name="connsiteX24" fmla="*/ 35565 w 43289"/>
                    <a:gd name="connsiteY24" fmla="*/ 395 h 73764"/>
                    <a:gd name="connsiteX25" fmla="*/ 36872 w 43289"/>
                    <a:gd name="connsiteY25" fmla="*/ 82 h 73764"/>
                    <a:gd name="connsiteX26" fmla="*/ 38964 w 43289"/>
                    <a:gd name="connsiteY26" fmla="*/ -74 h 73764"/>
                    <a:gd name="connsiteX27" fmla="*/ 41108 w 43289"/>
                    <a:gd name="connsiteY27" fmla="*/ 82 h 73764"/>
                    <a:gd name="connsiteX28" fmla="*/ 42415 w 43289"/>
                    <a:gd name="connsiteY28" fmla="*/ 395 h 73764"/>
                    <a:gd name="connsiteX29" fmla="*/ 43094 w 43289"/>
                    <a:gd name="connsiteY29" fmla="*/ 919 h 73764"/>
                    <a:gd name="connsiteX30" fmla="*/ 43356 w 43289"/>
                    <a:gd name="connsiteY30" fmla="*/ 1599 h 73764"/>
                    <a:gd name="connsiteX31" fmla="*/ 34677 w 43289"/>
                    <a:gd name="connsiteY31" fmla="*/ 38224 h 73764"/>
                    <a:gd name="connsiteX32" fmla="*/ 27880 w 43289"/>
                    <a:gd name="connsiteY32" fmla="*/ 31616 h 73764"/>
                    <a:gd name="connsiteX33" fmla="*/ 21084 w 43289"/>
                    <a:gd name="connsiteY33" fmla="*/ 29318 h 73764"/>
                    <a:gd name="connsiteX34" fmla="*/ 15489 w 43289"/>
                    <a:gd name="connsiteY34" fmla="*/ 30890 h 73764"/>
                    <a:gd name="connsiteX35" fmla="*/ 11725 w 43289"/>
                    <a:gd name="connsiteY35" fmla="*/ 35025 h 73764"/>
                    <a:gd name="connsiteX36" fmla="*/ 9634 w 43289"/>
                    <a:gd name="connsiteY36" fmla="*/ 40843 h 73764"/>
                    <a:gd name="connsiteX37" fmla="*/ 9006 w 43289"/>
                    <a:gd name="connsiteY37" fmla="*/ 47442 h 73764"/>
                    <a:gd name="connsiteX38" fmla="*/ 9529 w 43289"/>
                    <a:gd name="connsiteY38" fmla="*/ 54409 h 73764"/>
                    <a:gd name="connsiteX39" fmla="*/ 11464 w 43289"/>
                    <a:gd name="connsiteY39" fmla="*/ 60484 h 73764"/>
                    <a:gd name="connsiteX40" fmla="*/ 15071 w 43289"/>
                    <a:gd name="connsiteY40" fmla="*/ 64730 h 73764"/>
                    <a:gd name="connsiteX41" fmla="*/ 20718 w 43289"/>
                    <a:gd name="connsiteY41" fmla="*/ 66301 h 73764"/>
                    <a:gd name="connsiteX42" fmla="*/ 24011 w 43289"/>
                    <a:gd name="connsiteY42" fmla="*/ 65833 h 73764"/>
                    <a:gd name="connsiteX43" fmla="*/ 27305 w 43289"/>
                    <a:gd name="connsiteY43" fmla="*/ 64261 h 73764"/>
                    <a:gd name="connsiteX44" fmla="*/ 30808 w 43289"/>
                    <a:gd name="connsiteY44" fmla="*/ 61430 h 73764"/>
                    <a:gd name="connsiteX45" fmla="*/ 34677 w 43289"/>
                    <a:gd name="connsiteY45" fmla="*/ 57083 h 73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43289" h="73764">
                      <a:moveTo>
                        <a:pt x="43356" y="71384"/>
                      </a:moveTo>
                      <a:cubicBezTo>
                        <a:pt x="43356" y="71660"/>
                        <a:pt x="43286" y="71908"/>
                        <a:pt x="43147" y="72119"/>
                      </a:cubicBezTo>
                      <a:cubicBezTo>
                        <a:pt x="43042" y="72330"/>
                        <a:pt x="42833" y="72505"/>
                        <a:pt x="42519" y="72643"/>
                      </a:cubicBezTo>
                      <a:cubicBezTo>
                        <a:pt x="42240" y="72744"/>
                        <a:pt x="41857" y="72836"/>
                        <a:pt x="41369" y="72900"/>
                      </a:cubicBezTo>
                      <a:cubicBezTo>
                        <a:pt x="40881" y="72974"/>
                        <a:pt x="40289" y="73011"/>
                        <a:pt x="39592" y="73011"/>
                      </a:cubicBezTo>
                      <a:cubicBezTo>
                        <a:pt x="38860" y="73011"/>
                        <a:pt x="38250" y="72974"/>
                        <a:pt x="37761" y="72900"/>
                      </a:cubicBezTo>
                      <a:cubicBezTo>
                        <a:pt x="37273" y="72836"/>
                        <a:pt x="36872" y="72744"/>
                        <a:pt x="36559" y="72643"/>
                      </a:cubicBezTo>
                      <a:cubicBezTo>
                        <a:pt x="36245" y="72505"/>
                        <a:pt x="36018" y="72330"/>
                        <a:pt x="35879" y="72119"/>
                      </a:cubicBezTo>
                      <a:cubicBezTo>
                        <a:pt x="35740" y="71908"/>
                        <a:pt x="35670" y="71660"/>
                        <a:pt x="35670" y="71384"/>
                      </a:cubicBezTo>
                      <a:lnTo>
                        <a:pt x="35670" y="65153"/>
                      </a:lnTo>
                      <a:cubicBezTo>
                        <a:pt x="33195" y="67836"/>
                        <a:pt x="30616" y="69932"/>
                        <a:pt x="27932" y="71439"/>
                      </a:cubicBezTo>
                      <a:cubicBezTo>
                        <a:pt x="25283" y="72937"/>
                        <a:pt x="22373" y="73691"/>
                        <a:pt x="19202" y="73691"/>
                      </a:cubicBezTo>
                      <a:cubicBezTo>
                        <a:pt x="15750" y="73691"/>
                        <a:pt x="12805" y="73029"/>
                        <a:pt x="10366" y="71696"/>
                      </a:cubicBezTo>
                      <a:cubicBezTo>
                        <a:pt x="7925" y="70336"/>
                        <a:pt x="5939" y="68516"/>
                        <a:pt x="4405" y="66246"/>
                      </a:cubicBezTo>
                      <a:cubicBezTo>
                        <a:pt x="2907" y="63949"/>
                        <a:pt x="1809" y="61256"/>
                        <a:pt x="1112" y="58186"/>
                      </a:cubicBezTo>
                      <a:cubicBezTo>
                        <a:pt x="415" y="55070"/>
                        <a:pt x="66" y="51808"/>
                        <a:pt x="66" y="48389"/>
                      </a:cubicBezTo>
                      <a:cubicBezTo>
                        <a:pt x="66" y="44336"/>
                        <a:pt x="502" y="40687"/>
                        <a:pt x="1373" y="37433"/>
                      </a:cubicBezTo>
                      <a:cubicBezTo>
                        <a:pt x="2244" y="34152"/>
                        <a:pt x="3534" y="31358"/>
                        <a:pt x="5242" y="29051"/>
                      </a:cubicBezTo>
                      <a:cubicBezTo>
                        <a:pt x="6949" y="26745"/>
                        <a:pt x="9059" y="24980"/>
                        <a:pt x="11568" y="23758"/>
                      </a:cubicBezTo>
                      <a:cubicBezTo>
                        <a:pt x="14112" y="22498"/>
                        <a:pt x="17040" y="21874"/>
                        <a:pt x="20352" y="21874"/>
                      </a:cubicBezTo>
                      <a:cubicBezTo>
                        <a:pt x="23105" y="21874"/>
                        <a:pt x="25614" y="22489"/>
                        <a:pt x="27880" y="23712"/>
                      </a:cubicBezTo>
                      <a:cubicBezTo>
                        <a:pt x="30181" y="24897"/>
                        <a:pt x="32446" y="26662"/>
                        <a:pt x="34677" y="28996"/>
                      </a:cubicBezTo>
                      <a:lnTo>
                        <a:pt x="34677" y="1599"/>
                      </a:lnTo>
                      <a:cubicBezTo>
                        <a:pt x="34677" y="1351"/>
                        <a:pt x="34729" y="1130"/>
                        <a:pt x="34834" y="919"/>
                      </a:cubicBezTo>
                      <a:cubicBezTo>
                        <a:pt x="34973" y="671"/>
                        <a:pt x="35217" y="496"/>
                        <a:pt x="35565" y="395"/>
                      </a:cubicBezTo>
                      <a:cubicBezTo>
                        <a:pt x="35914" y="257"/>
                        <a:pt x="36350" y="147"/>
                        <a:pt x="36872" y="82"/>
                      </a:cubicBezTo>
                      <a:cubicBezTo>
                        <a:pt x="37430" y="-28"/>
                        <a:pt x="38127" y="-74"/>
                        <a:pt x="38964" y="-74"/>
                      </a:cubicBezTo>
                      <a:cubicBezTo>
                        <a:pt x="39836" y="-74"/>
                        <a:pt x="40550" y="-28"/>
                        <a:pt x="41108" y="82"/>
                      </a:cubicBezTo>
                      <a:cubicBezTo>
                        <a:pt x="41665" y="147"/>
                        <a:pt x="42101" y="257"/>
                        <a:pt x="42415" y="395"/>
                      </a:cubicBezTo>
                      <a:cubicBezTo>
                        <a:pt x="42728" y="496"/>
                        <a:pt x="42955" y="671"/>
                        <a:pt x="43094" y="919"/>
                      </a:cubicBezTo>
                      <a:cubicBezTo>
                        <a:pt x="43269" y="1130"/>
                        <a:pt x="43356" y="1351"/>
                        <a:pt x="43356" y="1599"/>
                      </a:cubicBezTo>
                      <a:close/>
                      <a:moveTo>
                        <a:pt x="34677" y="38224"/>
                      </a:moveTo>
                      <a:cubicBezTo>
                        <a:pt x="32342" y="35320"/>
                        <a:pt x="30076" y="33123"/>
                        <a:pt x="27880" y="31616"/>
                      </a:cubicBezTo>
                      <a:cubicBezTo>
                        <a:pt x="25719" y="30081"/>
                        <a:pt x="23454" y="29318"/>
                        <a:pt x="21084" y="29318"/>
                      </a:cubicBezTo>
                      <a:cubicBezTo>
                        <a:pt x="18888" y="29318"/>
                        <a:pt x="17022" y="29842"/>
                        <a:pt x="15489" y="30890"/>
                      </a:cubicBezTo>
                      <a:cubicBezTo>
                        <a:pt x="13955" y="31937"/>
                        <a:pt x="12701" y="33316"/>
                        <a:pt x="11725" y="35025"/>
                      </a:cubicBezTo>
                      <a:cubicBezTo>
                        <a:pt x="10784" y="36735"/>
                        <a:pt x="10087" y="38674"/>
                        <a:pt x="9634" y="40843"/>
                      </a:cubicBezTo>
                      <a:cubicBezTo>
                        <a:pt x="9216" y="43003"/>
                        <a:pt x="9006" y="45209"/>
                        <a:pt x="9006" y="47442"/>
                      </a:cubicBezTo>
                      <a:cubicBezTo>
                        <a:pt x="9006" y="49813"/>
                        <a:pt x="9181" y="52139"/>
                        <a:pt x="9529" y="54409"/>
                      </a:cubicBezTo>
                      <a:cubicBezTo>
                        <a:pt x="9913" y="56679"/>
                        <a:pt x="10557" y="58710"/>
                        <a:pt x="11464" y="60484"/>
                      </a:cubicBezTo>
                      <a:cubicBezTo>
                        <a:pt x="12370" y="62230"/>
                        <a:pt x="13572" y="63645"/>
                        <a:pt x="15071" y="64730"/>
                      </a:cubicBezTo>
                      <a:cubicBezTo>
                        <a:pt x="16569" y="65777"/>
                        <a:pt x="18451" y="66301"/>
                        <a:pt x="20718" y="66301"/>
                      </a:cubicBezTo>
                      <a:cubicBezTo>
                        <a:pt x="21868" y="66301"/>
                        <a:pt x="22966" y="66145"/>
                        <a:pt x="24011" y="65833"/>
                      </a:cubicBezTo>
                      <a:cubicBezTo>
                        <a:pt x="25092" y="65520"/>
                        <a:pt x="26189" y="64996"/>
                        <a:pt x="27305" y="64261"/>
                      </a:cubicBezTo>
                      <a:cubicBezTo>
                        <a:pt x="28421" y="63526"/>
                        <a:pt x="29588" y="62579"/>
                        <a:pt x="30808" y="61430"/>
                      </a:cubicBezTo>
                      <a:cubicBezTo>
                        <a:pt x="32028" y="60245"/>
                        <a:pt x="33317" y="58793"/>
                        <a:pt x="34677" y="5708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72" name="Forme libre : forme 71">
                  <a:extLst>
                    <a:ext uri="{FF2B5EF4-FFF2-40B4-BE49-F238E27FC236}">
                      <a16:creationId xmlns:a16="http://schemas.microsoft.com/office/drawing/2014/main" id="{F8FB1E9D-C915-C4BC-11B3-C22AA63A0740}"/>
                    </a:ext>
                  </a:extLst>
                </p:cNvPr>
                <p:cNvSpPr/>
                <p:nvPr/>
              </p:nvSpPr>
              <p:spPr>
                <a:xfrm>
                  <a:off x="3166895" y="2298840"/>
                  <a:ext cx="33304" cy="51817"/>
                </a:xfrm>
                <a:custGeom>
                  <a:avLst/>
                  <a:gdLst>
                    <a:gd name="connsiteX0" fmla="*/ 33371 w 33304"/>
                    <a:gd name="connsiteY0" fmla="*/ 36597 h 51817"/>
                    <a:gd name="connsiteX1" fmla="*/ 32011 w 33304"/>
                    <a:gd name="connsiteY1" fmla="*/ 43049 h 51817"/>
                    <a:gd name="connsiteX2" fmla="*/ 28246 w 33304"/>
                    <a:gd name="connsiteY2" fmla="*/ 47810 h 51817"/>
                    <a:gd name="connsiteX3" fmla="*/ 22391 w 33304"/>
                    <a:gd name="connsiteY3" fmla="*/ 50751 h 51817"/>
                    <a:gd name="connsiteX4" fmla="*/ 14915 w 33304"/>
                    <a:gd name="connsiteY4" fmla="*/ 51743 h 51817"/>
                    <a:gd name="connsiteX5" fmla="*/ 10104 w 33304"/>
                    <a:gd name="connsiteY5" fmla="*/ 51321 h 51817"/>
                    <a:gd name="connsiteX6" fmla="*/ 6027 w 33304"/>
                    <a:gd name="connsiteY6" fmla="*/ 50383 h 51817"/>
                    <a:gd name="connsiteX7" fmla="*/ 2995 w 33304"/>
                    <a:gd name="connsiteY7" fmla="*/ 49124 h 51817"/>
                    <a:gd name="connsiteX8" fmla="*/ 1164 w 33304"/>
                    <a:gd name="connsiteY8" fmla="*/ 47920 h 51817"/>
                    <a:gd name="connsiteX9" fmla="*/ 328 w 33304"/>
                    <a:gd name="connsiteY9" fmla="*/ 46449 h 51817"/>
                    <a:gd name="connsiteX10" fmla="*/ 66 w 33304"/>
                    <a:gd name="connsiteY10" fmla="*/ 43885 h 51817"/>
                    <a:gd name="connsiteX11" fmla="*/ 171 w 33304"/>
                    <a:gd name="connsiteY11" fmla="*/ 42203 h 51817"/>
                    <a:gd name="connsiteX12" fmla="*/ 432 w 33304"/>
                    <a:gd name="connsiteY12" fmla="*/ 41110 h 51817"/>
                    <a:gd name="connsiteX13" fmla="*/ 850 w 33304"/>
                    <a:gd name="connsiteY13" fmla="*/ 40531 h 51817"/>
                    <a:gd name="connsiteX14" fmla="*/ 1530 w 33304"/>
                    <a:gd name="connsiteY14" fmla="*/ 40319 h 51817"/>
                    <a:gd name="connsiteX15" fmla="*/ 3204 w 33304"/>
                    <a:gd name="connsiteY15" fmla="*/ 41054 h 51817"/>
                    <a:gd name="connsiteX16" fmla="*/ 5974 w 33304"/>
                    <a:gd name="connsiteY16" fmla="*/ 42571 h 51817"/>
                    <a:gd name="connsiteX17" fmla="*/ 9895 w 33304"/>
                    <a:gd name="connsiteY17" fmla="*/ 44143 h 51817"/>
                    <a:gd name="connsiteX18" fmla="*/ 15072 w 33304"/>
                    <a:gd name="connsiteY18" fmla="*/ 44823 h 51817"/>
                    <a:gd name="connsiteX19" fmla="*/ 19045 w 33304"/>
                    <a:gd name="connsiteY19" fmla="*/ 44354 h 51817"/>
                    <a:gd name="connsiteX20" fmla="*/ 22130 w 33304"/>
                    <a:gd name="connsiteY20" fmla="*/ 42994 h 51817"/>
                    <a:gd name="connsiteX21" fmla="*/ 24117 w 33304"/>
                    <a:gd name="connsiteY21" fmla="*/ 40632 h 51817"/>
                    <a:gd name="connsiteX22" fmla="*/ 24848 w 33304"/>
                    <a:gd name="connsiteY22" fmla="*/ 37286 h 51817"/>
                    <a:gd name="connsiteX23" fmla="*/ 23803 w 33304"/>
                    <a:gd name="connsiteY23" fmla="*/ 33932 h 51817"/>
                    <a:gd name="connsiteX24" fmla="*/ 21136 w 33304"/>
                    <a:gd name="connsiteY24" fmla="*/ 31524 h 51817"/>
                    <a:gd name="connsiteX25" fmla="*/ 17372 w 33304"/>
                    <a:gd name="connsiteY25" fmla="*/ 29686 h 51817"/>
                    <a:gd name="connsiteX26" fmla="*/ 13033 w 33304"/>
                    <a:gd name="connsiteY26" fmla="*/ 27958 h 51817"/>
                    <a:gd name="connsiteX27" fmla="*/ 8693 w 33304"/>
                    <a:gd name="connsiteY27" fmla="*/ 25963 h 51817"/>
                    <a:gd name="connsiteX28" fmla="*/ 4929 w 33304"/>
                    <a:gd name="connsiteY28" fmla="*/ 23188 h 51817"/>
                    <a:gd name="connsiteX29" fmla="*/ 2210 w 33304"/>
                    <a:gd name="connsiteY29" fmla="*/ 19309 h 51817"/>
                    <a:gd name="connsiteX30" fmla="*/ 1216 w 33304"/>
                    <a:gd name="connsiteY30" fmla="*/ 13914 h 51817"/>
                    <a:gd name="connsiteX31" fmla="*/ 2263 w 33304"/>
                    <a:gd name="connsiteY31" fmla="*/ 8621 h 51817"/>
                    <a:gd name="connsiteX32" fmla="*/ 5504 w 33304"/>
                    <a:gd name="connsiteY32" fmla="*/ 4172 h 51817"/>
                    <a:gd name="connsiteX33" fmla="*/ 10836 w 33304"/>
                    <a:gd name="connsiteY33" fmla="*/ 1084 h 51817"/>
                    <a:gd name="connsiteX34" fmla="*/ 18365 w 33304"/>
                    <a:gd name="connsiteY34" fmla="*/ -74 h 51817"/>
                    <a:gd name="connsiteX35" fmla="*/ 22130 w 33304"/>
                    <a:gd name="connsiteY35" fmla="*/ 239 h 51817"/>
                    <a:gd name="connsiteX36" fmla="*/ 25528 w 33304"/>
                    <a:gd name="connsiteY36" fmla="*/ 1029 h 51817"/>
                    <a:gd name="connsiteX37" fmla="*/ 28090 w 33304"/>
                    <a:gd name="connsiteY37" fmla="*/ 2077 h 51817"/>
                    <a:gd name="connsiteX38" fmla="*/ 29710 w 33304"/>
                    <a:gd name="connsiteY38" fmla="*/ 3014 h 51817"/>
                    <a:gd name="connsiteX39" fmla="*/ 30442 w 33304"/>
                    <a:gd name="connsiteY39" fmla="*/ 3749 h 51817"/>
                    <a:gd name="connsiteX40" fmla="*/ 30704 w 33304"/>
                    <a:gd name="connsiteY40" fmla="*/ 4485 h 51817"/>
                    <a:gd name="connsiteX41" fmla="*/ 30860 w 33304"/>
                    <a:gd name="connsiteY41" fmla="*/ 5431 h 51817"/>
                    <a:gd name="connsiteX42" fmla="*/ 30965 w 33304"/>
                    <a:gd name="connsiteY42" fmla="*/ 6847 h 51817"/>
                    <a:gd name="connsiteX43" fmla="*/ 30860 w 33304"/>
                    <a:gd name="connsiteY43" fmla="*/ 8418 h 51817"/>
                    <a:gd name="connsiteX44" fmla="*/ 30599 w 33304"/>
                    <a:gd name="connsiteY44" fmla="*/ 9466 h 51817"/>
                    <a:gd name="connsiteX45" fmla="*/ 30181 w 33304"/>
                    <a:gd name="connsiteY45" fmla="*/ 10091 h 51817"/>
                    <a:gd name="connsiteX46" fmla="*/ 29606 w 33304"/>
                    <a:gd name="connsiteY46" fmla="*/ 10247 h 51817"/>
                    <a:gd name="connsiteX47" fmla="*/ 28246 w 33304"/>
                    <a:gd name="connsiteY47" fmla="*/ 9668 h 51817"/>
                    <a:gd name="connsiteX48" fmla="*/ 25946 w 33304"/>
                    <a:gd name="connsiteY48" fmla="*/ 8464 h 51817"/>
                    <a:gd name="connsiteX49" fmla="*/ 22601 w 33304"/>
                    <a:gd name="connsiteY49" fmla="*/ 7205 h 51817"/>
                    <a:gd name="connsiteX50" fmla="*/ 18261 w 33304"/>
                    <a:gd name="connsiteY50" fmla="*/ 6635 h 51817"/>
                    <a:gd name="connsiteX51" fmla="*/ 14392 w 33304"/>
                    <a:gd name="connsiteY51" fmla="*/ 7159 h 51817"/>
                    <a:gd name="connsiteX52" fmla="*/ 11620 w 33304"/>
                    <a:gd name="connsiteY52" fmla="*/ 8575 h 51817"/>
                    <a:gd name="connsiteX53" fmla="*/ 10000 w 33304"/>
                    <a:gd name="connsiteY53" fmla="*/ 10716 h 51817"/>
                    <a:gd name="connsiteX54" fmla="*/ 9477 w 33304"/>
                    <a:gd name="connsiteY54" fmla="*/ 13446 h 51817"/>
                    <a:gd name="connsiteX55" fmla="*/ 10523 w 33304"/>
                    <a:gd name="connsiteY55" fmla="*/ 16901 h 51817"/>
                    <a:gd name="connsiteX56" fmla="*/ 13242 w 33304"/>
                    <a:gd name="connsiteY56" fmla="*/ 19309 h 51817"/>
                    <a:gd name="connsiteX57" fmla="*/ 17058 w 33304"/>
                    <a:gd name="connsiteY57" fmla="*/ 21193 h 51817"/>
                    <a:gd name="connsiteX58" fmla="*/ 21397 w 33304"/>
                    <a:gd name="connsiteY58" fmla="*/ 22930 h 51817"/>
                    <a:gd name="connsiteX59" fmla="*/ 25789 w 33304"/>
                    <a:gd name="connsiteY59" fmla="*/ 24916 h 51817"/>
                    <a:gd name="connsiteX60" fmla="*/ 29658 w 33304"/>
                    <a:gd name="connsiteY60" fmla="*/ 27590 h 51817"/>
                    <a:gd name="connsiteX61" fmla="*/ 32325 w 33304"/>
                    <a:gd name="connsiteY61" fmla="*/ 31358 h 51817"/>
                    <a:gd name="connsiteX62" fmla="*/ 33371 w 33304"/>
                    <a:gd name="connsiteY62" fmla="*/ 36597 h 51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33304" h="51817">
                      <a:moveTo>
                        <a:pt x="33371" y="36597"/>
                      </a:moveTo>
                      <a:cubicBezTo>
                        <a:pt x="33371" y="39014"/>
                        <a:pt x="32918" y="41156"/>
                        <a:pt x="32011" y="43049"/>
                      </a:cubicBezTo>
                      <a:cubicBezTo>
                        <a:pt x="31139" y="44933"/>
                        <a:pt x="29885" y="46523"/>
                        <a:pt x="28246" y="47810"/>
                      </a:cubicBezTo>
                      <a:cubicBezTo>
                        <a:pt x="26608" y="49106"/>
                        <a:pt x="24657" y="50080"/>
                        <a:pt x="22391" y="50751"/>
                      </a:cubicBezTo>
                      <a:cubicBezTo>
                        <a:pt x="20125" y="51412"/>
                        <a:pt x="17633" y="51743"/>
                        <a:pt x="14915" y="51743"/>
                      </a:cubicBezTo>
                      <a:cubicBezTo>
                        <a:pt x="13242" y="51743"/>
                        <a:pt x="11638" y="51605"/>
                        <a:pt x="10104" y="51321"/>
                      </a:cubicBezTo>
                      <a:cubicBezTo>
                        <a:pt x="8606" y="51082"/>
                        <a:pt x="7247" y="50769"/>
                        <a:pt x="6027" y="50383"/>
                      </a:cubicBezTo>
                      <a:cubicBezTo>
                        <a:pt x="4842" y="49960"/>
                        <a:pt x="3831" y="49547"/>
                        <a:pt x="2995" y="49124"/>
                      </a:cubicBezTo>
                      <a:cubicBezTo>
                        <a:pt x="2158" y="48674"/>
                        <a:pt x="1547" y="48269"/>
                        <a:pt x="1164" y="47920"/>
                      </a:cubicBezTo>
                      <a:cubicBezTo>
                        <a:pt x="781" y="47571"/>
                        <a:pt x="502" y="47084"/>
                        <a:pt x="328" y="46449"/>
                      </a:cubicBezTo>
                      <a:cubicBezTo>
                        <a:pt x="153" y="45825"/>
                        <a:pt x="66" y="44970"/>
                        <a:pt x="66" y="43885"/>
                      </a:cubicBezTo>
                      <a:cubicBezTo>
                        <a:pt x="66" y="43224"/>
                        <a:pt x="101" y="42663"/>
                        <a:pt x="171" y="42203"/>
                      </a:cubicBezTo>
                      <a:cubicBezTo>
                        <a:pt x="240" y="41753"/>
                        <a:pt x="328" y="41385"/>
                        <a:pt x="432" y="41110"/>
                      </a:cubicBezTo>
                      <a:cubicBezTo>
                        <a:pt x="537" y="40825"/>
                        <a:pt x="676" y="40632"/>
                        <a:pt x="850" y="40531"/>
                      </a:cubicBezTo>
                      <a:cubicBezTo>
                        <a:pt x="1059" y="40393"/>
                        <a:pt x="1286" y="40319"/>
                        <a:pt x="1530" y="40319"/>
                      </a:cubicBezTo>
                      <a:cubicBezTo>
                        <a:pt x="1913" y="40319"/>
                        <a:pt x="2472" y="40567"/>
                        <a:pt x="3204" y="41054"/>
                      </a:cubicBezTo>
                      <a:cubicBezTo>
                        <a:pt x="3970" y="41505"/>
                        <a:pt x="4894" y="42020"/>
                        <a:pt x="5974" y="42571"/>
                      </a:cubicBezTo>
                      <a:cubicBezTo>
                        <a:pt x="7090" y="43132"/>
                        <a:pt x="8397" y="43655"/>
                        <a:pt x="9895" y="44143"/>
                      </a:cubicBezTo>
                      <a:cubicBezTo>
                        <a:pt x="11394" y="44602"/>
                        <a:pt x="13120" y="44823"/>
                        <a:pt x="15072" y="44823"/>
                      </a:cubicBezTo>
                      <a:cubicBezTo>
                        <a:pt x="16535" y="44823"/>
                        <a:pt x="17860" y="44666"/>
                        <a:pt x="19045" y="44354"/>
                      </a:cubicBezTo>
                      <a:cubicBezTo>
                        <a:pt x="20230" y="44042"/>
                        <a:pt x="21258" y="43591"/>
                        <a:pt x="22130" y="42994"/>
                      </a:cubicBezTo>
                      <a:cubicBezTo>
                        <a:pt x="23001" y="42369"/>
                        <a:pt x="23664" y="41578"/>
                        <a:pt x="24117" y="40632"/>
                      </a:cubicBezTo>
                      <a:cubicBezTo>
                        <a:pt x="24605" y="39694"/>
                        <a:pt x="24848" y="38573"/>
                        <a:pt x="24848" y="37286"/>
                      </a:cubicBezTo>
                      <a:cubicBezTo>
                        <a:pt x="24848" y="35954"/>
                        <a:pt x="24500" y="34842"/>
                        <a:pt x="23803" y="33932"/>
                      </a:cubicBezTo>
                      <a:cubicBezTo>
                        <a:pt x="23141" y="33022"/>
                        <a:pt x="22252" y="32222"/>
                        <a:pt x="21136" y="31524"/>
                      </a:cubicBezTo>
                      <a:cubicBezTo>
                        <a:pt x="20021" y="30825"/>
                        <a:pt x="18766" y="30209"/>
                        <a:pt x="17372" y="29686"/>
                      </a:cubicBezTo>
                      <a:cubicBezTo>
                        <a:pt x="15978" y="29125"/>
                        <a:pt x="14531" y="28546"/>
                        <a:pt x="13033" y="27958"/>
                      </a:cubicBezTo>
                      <a:cubicBezTo>
                        <a:pt x="11568" y="27360"/>
                        <a:pt x="10122" y="26699"/>
                        <a:pt x="8693" y="25963"/>
                      </a:cubicBezTo>
                      <a:cubicBezTo>
                        <a:pt x="7299" y="25201"/>
                        <a:pt x="6044" y="24272"/>
                        <a:pt x="4929" y="23188"/>
                      </a:cubicBezTo>
                      <a:cubicBezTo>
                        <a:pt x="3814" y="22103"/>
                        <a:pt x="2907" y="20817"/>
                        <a:pt x="2210" y="19309"/>
                      </a:cubicBezTo>
                      <a:cubicBezTo>
                        <a:pt x="1547" y="17811"/>
                        <a:pt x="1216" y="16010"/>
                        <a:pt x="1216" y="13914"/>
                      </a:cubicBezTo>
                      <a:cubicBezTo>
                        <a:pt x="1216" y="12067"/>
                        <a:pt x="1565" y="10302"/>
                        <a:pt x="2263" y="8621"/>
                      </a:cubicBezTo>
                      <a:cubicBezTo>
                        <a:pt x="2995" y="6911"/>
                        <a:pt x="4075" y="5431"/>
                        <a:pt x="5504" y="4172"/>
                      </a:cubicBezTo>
                      <a:cubicBezTo>
                        <a:pt x="6933" y="2876"/>
                        <a:pt x="8710" y="1847"/>
                        <a:pt x="10836" y="1084"/>
                      </a:cubicBezTo>
                      <a:cubicBezTo>
                        <a:pt x="12998" y="312"/>
                        <a:pt x="15507" y="-74"/>
                        <a:pt x="18365" y="-74"/>
                      </a:cubicBezTo>
                      <a:cubicBezTo>
                        <a:pt x="19620" y="-74"/>
                        <a:pt x="20874" y="27"/>
                        <a:pt x="22130" y="239"/>
                      </a:cubicBezTo>
                      <a:cubicBezTo>
                        <a:pt x="23385" y="450"/>
                        <a:pt x="24517" y="717"/>
                        <a:pt x="25528" y="1029"/>
                      </a:cubicBezTo>
                      <a:cubicBezTo>
                        <a:pt x="26539" y="1341"/>
                        <a:pt x="27393" y="1691"/>
                        <a:pt x="28090" y="2077"/>
                      </a:cubicBezTo>
                      <a:cubicBezTo>
                        <a:pt x="28822" y="2426"/>
                        <a:pt x="29362" y="2738"/>
                        <a:pt x="29710" y="3014"/>
                      </a:cubicBezTo>
                      <a:cubicBezTo>
                        <a:pt x="30094" y="3299"/>
                        <a:pt x="30338" y="3538"/>
                        <a:pt x="30442" y="3749"/>
                      </a:cubicBezTo>
                      <a:cubicBezTo>
                        <a:pt x="30582" y="3961"/>
                        <a:pt x="30669" y="4209"/>
                        <a:pt x="30704" y="4485"/>
                      </a:cubicBezTo>
                      <a:cubicBezTo>
                        <a:pt x="30773" y="4733"/>
                        <a:pt x="30826" y="5045"/>
                        <a:pt x="30860" y="5431"/>
                      </a:cubicBezTo>
                      <a:cubicBezTo>
                        <a:pt x="30930" y="5808"/>
                        <a:pt x="30965" y="6286"/>
                        <a:pt x="30965" y="6847"/>
                      </a:cubicBezTo>
                      <a:cubicBezTo>
                        <a:pt x="30965" y="7435"/>
                        <a:pt x="30930" y="7959"/>
                        <a:pt x="30860" y="8418"/>
                      </a:cubicBezTo>
                      <a:cubicBezTo>
                        <a:pt x="30826" y="8832"/>
                        <a:pt x="30738" y="9181"/>
                        <a:pt x="30599" y="9466"/>
                      </a:cubicBezTo>
                      <a:cubicBezTo>
                        <a:pt x="30494" y="9742"/>
                        <a:pt x="30355" y="9953"/>
                        <a:pt x="30181" y="10091"/>
                      </a:cubicBezTo>
                      <a:cubicBezTo>
                        <a:pt x="30006" y="10192"/>
                        <a:pt x="29815" y="10247"/>
                        <a:pt x="29606" y="10247"/>
                      </a:cubicBezTo>
                      <a:cubicBezTo>
                        <a:pt x="29292" y="10247"/>
                        <a:pt x="28839" y="10054"/>
                        <a:pt x="28246" y="9668"/>
                      </a:cubicBezTo>
                      <a:cubicBezTo>
                        <a:pt x="27654" y="9291"/>
                        <a:pt x="26887" y="8887"/>
                        <a:pt x="25946" y="8464"/>
                      </a:cubicBezTo>
                      <a:cubicBezTo>
                        <a:pt x="25005" y="8014"/>
                        <a:pt x="23890" y="7591"/>
                        <a:pt x="22601" y="7205"/>
                      </a:cubicBezTo>
                      <a:cubicBezTo>
                        <a:pt x="21345" y="6828"/>
                        <a:pt x="19899" y="6635"/>
                        <a:pt x="18261" y="6635"/>
                      </a:cubicBezTo>
                      <a:cubicBezTo>
                        <a:pt x="16797" y="6635"/>
                        <a:pt x="15507" y="6810"/>
                        <a:pt x="14392" y="7159"/>
                      </a:cubicBezTo>
                      <a:cubicBezTo>
                        <a:pt x="13277" y="7472"/>
                        <a:pt x="12353" y="7940"/>
                        <a:pt x="11620" y="8575"/>
                      </a:cubicBezTo>
                      <a:cubicBezTo>
                        <a:pt x="10923" y="9163"/>
                        <a:pt x="10383" y="9880"/>
                        <a:pt x="10000" y="10716"/>
                      </a:cubicBezTo>
                      <a:cubicBezTo>
                        <a:pt x="9651" y="11561"/>
                        <a:pt x="9477" y="12462"/>
                        <a:pt x="9477" y="13446"/>
                      </a:cubicBezTo>
                      <a:cubicBezTo>
                        <a:pt x="9477" y="14806"/>
                        <a:pt x="9826" y="15955"/>
                        <a:pt x="10523" y="16901"/>
                      </a:cubicBezTo>
                      <a:cubicBezTo>
                        <a:pt x="11220" y="17811"/>
                        <a:pt x="12126" y="18611"/>
                        <a:pt x="13242" y="19309"/>
                      </a:cubicBezTo>
                      <a:cubicBezTo>
                        <a:pt x="14357" y="20008"/>
                        <a:pt x="15629" y="20642"/>
                        <a:pt x="17058" y="21193"/>
                      </a:cubicBezTo>
                      <a:cubicBezTo>
                        <a:pt x="18487" y="21754"/>
                        <a:pt x="19933" y="22333"/>
                        <a:pt x="21397" y="22930"/>
                      </a:cubicBezTo>
                      <a:cubicBezTo>
                        <a:pt x="22897" y="23519"/>
                        <a:pt x="24361" y="24180"/>
                        <a:pt x="25789" y="24916"/>
                      </a:cubicBezTo>
                      <a:cubicBezTo>
                        <a:pt x="27253" y="25651"/>
                        <a:pt x="28543" y="26542"/>
                        <a:pt x="29658" y="27590"/>
                      </a:cubicBezTo>
                      <a:cubicBezTo>
                        <a:pt x="30773" y="28638"/>
                        <a:pt x="31662" y="29897"/>
                        <a:pt x="32325" y="31358"/>
                      </a:cubicBezTo>
                      <a:cubicBezTo>
                        <a:pt x="33022" y="32829"/>
                        <a:pt x="33371" y="34575"/>
                        <a:pt x="33371" y="3659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74" name="Forme libre : forme 73">
                  <a:extLst>
                    <a:ext uri="{FF2B5EF4-FFF2-40B4-BE49-F238E27FC236}">
                      <a16:creationId xmlns:a16="http://schemas.microsoft.com/office/drawing/2014/main" id="{9CB44301-EFB9-0489-6273-F3C512C88D88}"/>
                    </a:ext>
                  </a:extLst>
                </p:cNvPr>
                <p:cNvSpPr/>
                <p:nvPr/>
              </p:nvSpPr>
              <p:spPr>
                <a:xfrm>
                  <a:off x="3214263" y="2301616"/>
                  <a:ext cx="10979" cy="48517"/>
                </a:xfrm>
                <a:custGeom>
                  <a:avLst/>
                  <a:gdLst>
                    <a:gd name="connsiteX0" fmla="*/ 11045 w 10979"/>
                    <a:gd name="connsiteY0" fmla="*/ 6056 h 48517"/>
                    <a:gd name="connsiteX1" fmla="*/ 10784 w 10979"/>
                    <a:gd name="connsiteY1" fmla="*/ 8887 h 48517"/>
                    <a:gd name="connsiteX2" fmla="*/ 9895 w 10979"/>
                    <a:gd name="connsiteY2" fmla="*/ 10771 h 48517"/>
                    <a:gd name="connsiteX3" fmla="*/ 8222 w 10979"/>
                    <a:gd name="connsiteY3" fmla="*/ 11773 h 48517"/>
                    <a:gd name="connsiteX4" fmla="*/ 5556 w 10979"/>
                    <a:gd name="connsiteY4" fmla="*/ 12030 h 48517"/>
                    <a:gd name="connsiteX5" fmla="*/ 2837 w 10979"/>
                    <a:gd name="connsiteY5" fmla="*/ 11773 h 48517"/>
                    <a:gd name="connsiteX6" fmla="*/ 1164 w 10979"/>
                    <a:gd name="connsiteY6" fmla="*/ 10771 h 48517"/>
                    <a:gd name="connsiteX7" fmla="*/ 275 w 10979"/>
                    <a:gd name="connsiteY7" fmla="*/ 8887 h 48517"/>
                    <a:gd name="connsiteX8" fmla="*/ 66 w 10979"/>
                    <a:gd name="connsiteY8" fmla="*/ 6056 h 48517"/>
                    <a:gd name="connsiteX9" fmla="*/ 275 w 10979"/>
                    <a:gd name="connsiteY9" fmla="*/ 3124 h 48517"/>
                    <a:gd name="connsiteX10" fmla="*/ 1164 w 10979"/>
                    <a:gd name="connsiteY10" fmla="*/ 1240 h 48517"/>
                    <a:gd name="connsiteX11" fmla="*/ 2837 w 10979"/>
                    <a:gd name="connsiteY11" fmla="*/ 239 h 48517"/>
                    <a:gd name="connsiteX12" fmla="*/ 5556 w 10979"/>
                    <a:gd name="connsiteY12" fmla="*/ -74 h 48517"/>
                    <a:gd name="connsiteX13" fmla="*/ 8222 w 10979"/>
                    <a:gd name="connsiteY13" fmla="*/ 239 h 48517"/>
                    <a:gd name="connsiteX14" fmla="*/ 9895 w 10979"/>
                    <a:gd name="connsiteY14" fmla="*/ 1240 h 48517"/>
                    <a:gd name="connsiteX15" fmla="*/ 10784 w 10979"/>
                    <a:gd name="connsiteY15" fmla="*/ 3124 h 48517"/>
                    <a:gd name="connsiteX16" fmla="*/ 11045 w 10979"/>
                    <a:gd name="connsiteY16" fmla="*/ 6056 h 48517"/>
                    <a:gd name="connsiteX17" fmla="*/ 11045 w 10979"/>
                    <a:gd name="connsiteY17" fmla="*/ 42415 h 48517"/>
                    <a:gd name="connsiteX18" fmla="*/ 10784 w 10979"/>
                    <a:gd name="connsiteY18" fmla="*/ 45301 h 48517"/>
                    <a:gd name="connsiteX19" fmla="*/ 9895 w 10979"/>
                    <a:gd name="connsiteY19" fmla="*/ 47185 h 48517"/>
                    <a:gd name="connsiteX20" fmla="*/ 8222 w 10979"/>
                    <a:gd name="connsiteY20" fmla="*/ 48131 h 48517"/>
                    <a:gd name="connsiteX21" fmla="*/ 5556 w 10979"/>
                    <a:gd name="connsiteY21" fmla="*/ 48444 h 48517"/>
                    <a:gd name="connsiteX22" fmla="*/ 2837 w 10979"/>
                    <a:gd name="connsiteY22" fmla="*/ 48131 h 48517"/>
                    <a:gd name="connsiteX23" fmla="*/ 1164 w 10979"/>
                    <a:gd name="connsiteY23" fmla="*/ 47185 h 48517"/>
                    <a:gd name="connsiteX24" fmla="*/ 275 w 10979"/>
                    <a:gd name="connsiteY24" fmla="*/ 45301 h 48517"/>
                    <a:gd name="connsiteX25" fmla="*/ 66 w 10979"/>
                    <a:gd name="connsiteY25" fmla="*/ 42415 h 48517"/>
                    <a:gd name="connsiteX26" fmla="*/ 275 w 10979"/>
                    <a:gd name="connsiteY26" fmla="*/ 39538 h 48517"/>
                    <a:gd name="connsiteX27" fmla="*/ 1164 w 10979"/>
                    <a:gd name="connsiteY27" fmla="*/ 37654 h 48517"/>
                    <a:gd name="connsiteX28" fmla="*/ 2837 w 10979"/>
                    <a:gd name="connsiteY28" fmla="*/ 36652 h 48517"/>
                    <a:gd name="connsiteX29" fmla="*/ 5556 w 10979"/>
                    <a:gd name="connsiteY29" fmla="*/ 36340 h 48517"/>
                    <a:gd name="connsiteX30" fmla="*/ 8222 w 10979"/>
                    <a:gd name="connsiteY30" fmla="*/ 36652 h 48517"/>
                    <a:gd name="connsiteX31" fmla="*/ 9895 w 10979"/>
                    <a:gd name="connsiteY31" fmla="*/ 37654 h 48517"/>
                    <a:gd name="connsiteX32" fmla="*/ 10784 w 10979"/>
                    <a:gd name="connsiteY32" fmla="*/ 39538 h 48517"/>
                    <a:gd name="connsiteX33" fmla="*/ 11045 w 10979"/>
                    <a:gd name="connsiteY33" fmla="*/ 42415 h 48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979" h="48517">
                      <a:moveTo>
                        <a:pt x="11045" y="6056"/>
                      </a:moveTo>
                      <a:cubicBezTo>
                        <a:pt x="11045" y="7178"/>
                        <a:pt x="10958" y="8115"/>
                        <a:pt x="10784" y="8887"/>
                      </a:cubicBezTo>
                      <a:cubicBezTo>
                        <a:pt x="10645" y="9659"/>
                        <a:pt x="10348" y="10284"/>
                        <a:pt x="9895" y="10771"/>
                      </a:cubicBezTo>
                      <a:cubicBezTo>
                        <a:pt x="9477" y="11231"/>
                        <a:pt x="8919" y="11561"/>
                        <a:pt x="8222" y="11773"/>
                      </a:cubicBezTo>
                      <a:cubicBezTo>
                        <a:pt x="7525" y="11948"/>
                        <a:pt x="6637" y="12030"/>
                        <a:pt x="5556" y="12030"/>
                      </a:cubicBezTo>
                      <a:cubicBezTo>
                        <a:pt x="4441" y="12030"/>
                        <a:pt x="3535" y="11948"/>
                        <a:pt x="2837" y="11773"/>
                      </a:cubicBezTo>
                      <a:cubicBezTo>
                        <a:pt x="2140" y="11561"/>
                        <a:pt x="1582" y="11231"/>
                        <a:pt x="1164" y="10771"/>
                      </a:cubicBezTo>
                      <a:cubicBezTo>
                        <a:pt x="746" y="10284"/>
                        <a:pt x="450" y="9659"/>
                        <a:pt x="275" y="8887"/>
                      </a:cubicBezTo>
                      <a:cubicBezTo>
                        <a:pt x="136" y="8115"/>
                        <a:pt x="66" y="7178"/>
                        <a:pt x="66" y="6056"/>
                      </a:cubicBezTo>
                      <a:cubicBezTo>
                        <a:pt x="66" y="4871"/>
                        <a:pt x="136" y="3896"/>
                        <a:pt x="275" y="3124"/>
                      </a:cubicBezTo>
                      <a:cubicBezTo>
                        <a:pt x="450" y="2325"/>
                        <a:pt x="746" y="1691"/>
                        <a:pt x="1164" y="1240"/>
                      </a:cubicBezTo>
                      <a:cubicBezTo>
                        <a:pt x="1582" y="753"/>
                        <a:pt x="2140" y="413"/>
                        <a:pt x="2837" y="239"/>
                      </a:cubicBezTo>
                      <a:cubicBezTo>
                        <a:pt x="3535" y="36"/>
                        <a:pt x="4441" y="-74"/>
                        <a:pt x="5556" y="-74"/>
                      </a:cubicBezTo>
                      <a:cubicBezTo>
                        <a:pt x="6637" y="-74"/>
                        <a:pt x="7525" y="36"/>
                        <a:pt x="8222" y="239"/>
                      </a:cubicBezTo>
                      <a:cubicBezTo>
                        <a:pt x="8919" y="413"/>
                        <a:pt x="9477" y="753"/>
                        <a:pt x="9895" y="1240"/>
                      </a:cubicBezTo>
                      <a:cubicBezTo>
                        <a:pt x="10348" y="1691"/>
                        <a:pt x="10645" y="2325"/>
                        <a:pt x="10784" y="3124"/>
                      </a:cubicBezTo>
                      <a:cubicBezTo>
                        <a:pt x="10958" y="3896"/>
                        <a:pt x="11045" y="4871"/>
                        <a:pt x="11045" y="6056"/>
                      </a:cubicBezTo>
                      <a:close/>
                      <a:moveTo>
                        <a:pt x="11045" y="42415"/>
                      </a:moveTo>
                      <a:cubicBezTo>
                        <a:pt x="11045" y="43573"/>
                        <a:pt x="10958" y="44529"/>
                        <a:pt x="10784" y="45301"/>
                      </a:cubicBezTo>
                      <a:cubicBezTo>
                        <a:pt x="10645" y="46063"/>
                        <a:pt x="10348" y="46698"/>
                        <a:pt x="9895" y="47185"/>
                      </a:cubicBezTo>
                      <a:cubicBezTo>
                        <a:pt x="9477" y="47644"/>
                        <a:pt x="8919" y="47957"/>
                        <a:pt x="8222" y="48131"/>
                      </a:cubicBezTo>
                      <a:cubicBezTo>
                        <a:pt x="7525" y="48343"/>
                        <a:pt x="6637" y="48444"/>
                        <a:pt x="5556" y="48444"/>
                      </a:cubicBezTo>
                      <a:cubicBezTo>
                        <a:pt x="4441" y="48444"/>
                        <a:pt x="3535" y="48343"/>
                        <a:pt x="2837" y="48131"/>
                      </a:cubicBezTo>
                      <a:cubicBezTo>
                        <a:pt x="2140" y="47957"/>
                        <a:pt x="1582" y="47644"/>
                        <a:pt x="1164" y="47185"/>
                      </a:cubicBezTo>
                      <a:cubicBezTo>
                        <a:pt x="746" y="46698"/>
                        <a:pt x="450" y="46063"/>
                        <a:pt x="275" y="45301"/>
                      </a:cubicBezTo>
                      <a:cubicBezTo>
                        <a:pt x="136" y="44529"/>
                        <a:pt x="66" y="43573"/>
                        <a:pt x="66" y="42415"/>
                      </a:cubicBezTo>
                      <a:cubicBezTo>
                        <a:pt x="66" y="41266"/>
                        <a:pt x="136" y="40301"/>
                        <a:pt x="275" y="39538"/>
                      </a:cubicBezTo>
                      <a:cubicBezTo>
                        <a:pt x="450" y="38729"/>
                        <a:pt x="746" y="38104"/>
                        <a:pt x="1164" y="37654"/>
                      </a:cubicBezTo>
                      <a:cubicBezTo>
                        <a:pt x="1582" y="37194"/>
                        <a:pt x="2140" y="36864"/>
                        <a:pt x="2837" y="36652"/>
                      </a:cubicBezTo>
                      <a:cubicBezTo>
                        <a:pt x="3535" y="36441"/>
                        <a:pt x="4441" y="36340"/>
                        <a:pt x="5556" y="36340"/>
                      </a:cubicBezTo>
                      <a:cubicBezTo>
                        <a:pt x="6637" y="36340"/>
                        <a:pt x="7525" y="36441"/>
                        <a:pt x="8222" y="36652"/>
                      </a:cubicBezTo>
                      <a:cubicBezTo>
                        <a:pt x="8919" y="36864"/>
                        <a:pt x="9477" y="37194"/>
                        <a:pt x="9895" y="37654"/>
                      </a:cubicBezTo>
                      <a:cubicBezTo>
                        <a:pt x="10348" y="38104"/>
                        <a:pt x="10645" y="38729"/>
                        <a:pt x="10784" y="39538"/>
                      </a:cubicBezTo>
                      <a:cubicBezTo>
                        <a:pt x="10958" y="40301"/>
                        <a:pt x="11045" y="41266"/>
                        <a:pt x="11045" y="424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75" name="Forme libre : forme 74">
                  <a:extLst>
                    <a:ext uri="{FF2B5EF4-FFF2-40B4-BE49-F238E27FC236}">
                      <a16:creationId xmlns:a16="http://schemas.microsoft.com/office/drawing/2014/main" id="{F68A8096-E182-2581-61C2-B14D20EAB51C}"/>
                    </a:ext>
                  </a:extLst>
                </p:cNvPr>
                <p:cNvSpPr/>
                <p:nvPr/>
              </p:nvSpPr>
              <p:spPr>
                <a:xfrm>
                  <a:off x="3242234" y="2281396"/>
                  <a:ext cx="39368" cy="68268"/>
                </a:xfrm>
                <a:custGeom>
                  <a:avLst/>
                  <a:gdLst>
                    <a:gd name="connsiteX0" fmla="*/ 39435 w 39368"/>
                    <a:gd name="connsiteY0" fmla="*/ 64629 h 68268"/>
                    <a:gd name="connsiteX1" fmla="*/ 39278 w 39368"/>
                    <a:gd name="connsiteY1" fmla="*/ 66301 h 68268"/>
                    <a:gd name="connsiteX2" fmla="*/ 38860 w 39368"/>
                    <a:gd name="connsiteY2" fmla="*/ 67404 h 68268"/>
                    <a:gd name="connsiteX3" fmla="*/ 38232 w 39368"/>
                    <a:gd name="connsiteY3" fmla="*/ 68039 h 68268"/>
                    <a:gd name="connsiteX4" fmla="*/ 37553 w 39368"/>
                    <a:gd name="connsiteY4" fmla="*/ 68195 h 68268"/>
                    <a:gd name="connsiteX5" fmla="*/ 2210 w 39368"/>
                    <a:gd name="connsiteY5" fmla="*/ 68195 h 68268"/>
                    <a:gd name="connsiteX6" fmla="*/ 1530 w 39368"/>
                    <a:gd name="connsiteY6" fmla="*/ 68039 h 68268"/>
                    <a:gd name="connsiteX7" fmla="*/ 903 w 39368"/>
                    <a:gd name="connsiteY7" fmla="*/ 67404 h 68268"/>
                    <a:gd name="connsiteX8" fmla="*/ 484 w 39368"/>
                    <a:gd name="connsiteY8" fmla="*/ 66301 h 68268"/>
                    <a:gd name="connsiteX9" fmla="*/ 328 w 39368"/>
                    <a:gd name="connsiteY9" fmla="*/ 64629 h 68268"/>
                    <a:gd name="connsiteX10" fmla="*/ 484 w 39368"/>
                    <a:gd name="connsiteY10" fmla="*/ 63002 h 68268"/>
                    <a:gd name="connsiteX11" fmla="*/ 850 w 39368"/>
                    <a:gd name="connsiteY11" fmla="*/ 61908 h 68268"/>
                    <a:gd name="connsiteX12" fmla="*/ 1425 w 39368"/>
                    <a:gd name="connsiteY12" fmla="*/ 61219 h 68268"/>
                    <a:gd name="connsiteX13" fmla="*/ 2210 w 39368"/>
                    <a:gd name="connsiteY13" fmla="*/ 60962 h 68268"/>
                    <a:gd name="connsiteX14" fmla="*/ 16326 w 39368"/>
                    <a:gd name="connsiteY14" fmla="*/ 60962 h 68268"/>
                    <a:gd name="connsiteX15" fmla="*/ 16326 w 39368"/>
                    <a:gd name="connsiteY15" fmla="*/ 9411 h 68268"/>
                    <a:gd name="connsiteX16" fmla="*/ 3255 w 39368"/>
                    <a:gd name="connsiteY16" fmla="*/ 17214 h 68268"/>
                    <a:gd name="connsiteX17" fmla="*/ 1634 w 39368"/>
                    <a:gd name="connsiteY17" fmla="*/ 17839 h 68268"/>
                    <a:gd name="connsiteX18" fmla="*/ 693 w 39368"/>
                    <a:gd name="connsiteY18" fmla="*/ 17637 h 68268"/>
                    <a:gd name="connsiteX19" fmla="*/ 171 w 39368"/>
                    <a:gd name="connsiteY19" fmla="*/ 16479 h 68268"/>
                    <a:gd name="connsiteX20" fmla="*/ 66 w 39368"/>
                    <a:gd name="connsiteY20" fmla="*/ 14493 h 68268"/>
                    <a:gd name="connsiteX21" fmla="*/ 118 w 39368"/>
                    <a:gd name="connsiteY21" fmla="*/ 12968 h 68268"/>
                    <a:gd name="connsiteX22" fmla="*/ 380 w 39368"/>
                    <a:gd name="connsiteY22" fmla="*/ 11920 h 68268"/>
                    <a:gd name="connsiteX23" fmla="*/ 798 w 39368"/>
                    <a:gd name="connsiteY23" fmla="*/ 11185 h 68268"/>
                    <a:gd name="connsiteX24" fmla="*/ 1582 w 39368"/>
                    <a:gd name="connsiteY24" fmla="*/ 10560 h 68268"/>
                    <a:gd name="connsiteX25" fmla="*/ 17163 w 39368"/>
                    <a:gd name="connsiteY25" fmla="*/ 551 h 68268"/>
                    <a:gd name="connsiteX26" fmla="*/ 17686 w 39368"/>
                    <a:gd name="connsiteY26" fmla="*/ 294 h 68268"/>
                    <a:gd name="connsiteX27" fmla="*/ 18470 w 39368"/>
                    <a:gd name="connsiteY27" fmla="*/ 83 h 68268"/>
                    <a:gd name="connsiteX28" fmla="*/ 19568 w 39368"/>
                    <a:gd name="connsiteY28" fmla="*/ -19 h 68268"/>
                    <a:gd name="connsiteX29" fmla="*/ 21136 w 39368"/>
                    <a:gd name="connsiteY29" fmla="*/ -74 h 68268"/>
                    <a:gd name="connsiteX30" fmla="*/ 23227 w 39368"/>
                    <a:gd name="connsiteY30" fmla="*/ 27 h 68268"/>
                    <a:gd name="connsiteX31" fmla="*/ 24535 w 39368"/>
                    <a:gd name="connsiteY31" fmla="*/ 340 h 68268"/>
                    <a:gd name="connsiteX32" fmla="*/ 25162 w 39368"/>
                    <a:gd name="connsiteY32" fmla="*/ 809 h 68268"/>
                    <a:gd name="connsiteX33" fmla="*/ 25319 w 39368"/>
                    <a:gd name="connsiteY33" fmla="*/ 1388 h 68268"/>
                    <a:gd name="connsiteX34" fmla="*/ 25319 w 39368"/>
                    <a:gd name="connsiteY34" fmla="*/ 60962 h 68268"/>
                    <a:gd name="connsiteX35" fmla="*/ 37553 w 39368"/>
                    <a:gd name="connsiteY35" fmla="*/ 60962 h 68268"/>
                    <a:gd name="connsiteX36" fmla="*/ 38337 w 39368"/>
                    <a:gd name="connsiteY36" fmla="*/ 61219 h 68268"/>
                    <a:gd name="connsiteX37" fmla="*/ 38912 w 39368"/>
                    <a:gd name="connsiteY37" fmla="*/ 61899 h 68268"/>
                    <a:gd name="connsiteX38" fmla="*/ 39278 w 39368"/>
                    <a:gd name="connsiteY38" fmla="*/ 63002 h 68268"/>
                    <a:gd name="connsiteX39" fmla="*/ 39435 w 39368"/>
                    <a:gd name="connsiteY39" fmla="*/ 64629 h 68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39368" h="68268">
                      <a:moveTo>
                        <a:pt x="39435" y="64629"/>
                      </a:moveTo>
                      <a:cubicBezTo>
                        <a:pt x="39435" y="65290"/>
                        <a:pt x="39383" y="65851"/>
                        <a:pt x="39278" y="66301"/>
                      </a:cubicBezTo>
                      <a:cubicBezTo>
                        <a:pt x="39173" y="66761"/>
                        <a:pt x="39034" y="67129"/>
                        <a:pt x="38860" y="67404"/>
                      </a:cubicBezTo>
                      <a:cubicBezTo>
                        <a:pt x="38686" y="67689"/>
                        <a:pt x="38476" y="67891"/>
                        <a:pt x="38232" y="68039"/>
                      </a:cubicBezTo>
                      <a:cubicBezTo>
                        <a:pt x="38023" y="68140"/>
                        <a:pt x="37797" y="68195"/>
                        <a:pt x="37553" y="68195"/>
                      </a:cubicBezTo>
                      <a:lnTo>
                        <a:pt x="2210" y="68195"/>
                      </a:lnTo>
                      <a:cubicBezTo>
                        <a:pt x="1966" y="68195"/>
                        <a:pt x="1739" y="68140"/>
                        <a:pt x="1530" y="68039"/>
                      </a:cubicBezTo>
                      <a:cubicBezTo>
                        <a:pt x="1321" y="67891"/>
                        <a:pt x="1112" y="67689"/>
                        <a:pt x="903" y="67404"/>
                      </a:cubicBezTo>
                      <a:cubicBezTo>
                        <a:pt x="728" y="67129"/>
                        <a:pt x="589" y="66761"/>
                        <a:pt x="484" y="66301"/>
                      </a:cubicBezTo>
                      <a:cubicBezTo>
                        <a:pt x="380" y="65851"/>
                        <a:pt x="328" y="65290"/>
                        <a:pt x="328" y="64629"/>
                      </a:cubicBezTo>
                      <a:cubicBezTo>
                        <a:pt x="328" y="64004"/>
                        <a:pt x="380" y="63462"/>
                        <a:pt x="484" y="63002"/>
                      </a:cubicBezTo>
                      <a:cubicBezTo>
                        <a:pt x="589" y="62552"/>
                        <a:pt x="711" y="62184"/>
                        <a:pt x="850" y="61908"/>
                      </a:cubicBezTo>
                      <a:cubicBezTo>
                        <a:pt x="1025" y="61587"/>
                        <a:pt x="1216" y="61366"/>
                        <a:pt x="1425" y="61219"/>
                      </a:cubicBezTo>
                      <a:cubicBezTo>
                        <a:pt x="1669" y="61044"/>
                        <a:pt x="1931" y="60962"/>
                        <a:pt x="2210" y="60962"/>
                      </a:cubicBezTo>
                      <a:lnTo>
                        <a:pt x="16326" y="60962"/>
                      </a:lnTo>
                      <a:lnTo>
                        <a:pt x="16326" y="9411"/>
                      </a:lnTo>
                      <a:lnTo>
                        <a:pt x="3255" y="17214"/>
                      </a:lnTo>
                      <a:cubicBezTo>
                        <a:pt x="2593" y="17563"/>
                        <a:pt x="2053" y="17775"/>
                        <a:pt x="1634" y="17839"/>
                      </a:cubicBezTo>
                      <a:cubicBezTo>
                        <a:pt x="1251" y="17912"/>
                        <a:pt x="937" y="17839"/>
                        <a:pt x="693" y="17637"/>
                      </a:cubicBezTo>
                      <a:cubicBezTo>
                        <a:pt x="449" y="17389"/>
                        <a:pt x="275" y="17002"/>
                        <a:pt x="171" y="16479"/>
                      </a:cubicBezTo>
                      <a:cubicBezTo>
                        <a:pt x="101" y="15955"/>
                        <a:pt x="66" y="15293"/>
                        <a:pt x="66" y="14493"/>
                      </a:cubicBezTo>
                      <a:cubicBezTo>
                        <a:pt x="66" y="13896"/>
                        <a:pt x="84" y="13391"/>
                        <a:pt x="118" y="12968"/>
                      </a:cubicBezTo>
                      <a:cubicBezTo>
                        <a:pt x="188" y="12554"/>
                        <a:pt x="275" y="12205"/>
                        <a:pt x="380" y="11920"/>
                      </a:cubicBezTo>
                      <a:cubicBezTo>
                        <a:pt x="484" y="11644"/>
                        <a:pt x="624" y="11396"/>
                        <a:pt x="798" y="11185"/>
                      </a:cubicBezTo>
                      <a:cubicBezTo>
                        <a:pt x="1007" y="10983"/>
                        <a:pt x="1269" y="10771"/>
                        <a:pt x="1582" y="10560"/>
                      </a:cubicBezTo>
                      <a:lnTo>
                        <a:pt x="17163" y="551"/>
                      </a:lnTo>
                      <a:cubicBezTo>
                        <a:pt x="17302" y="450"/>
                        <a:pt x="17476" y="358"/>
                        <a:pt x="17686" y="294"/>
                      </a:cubicBezTo>
                      <a:cubicBezTo>
                        <a:pt x="17895" y="220"/>
                        <a:pt x="18156" y="156"/>
                        <a:pt x="18470" y="83"/>
                      </a:cubicBezTo>
                      <a:cubicBezTo>
                        <a:pt x="18783" y="9"/>
                        <a:pt x="19149" y="-19"/>
                        <a:pt x="19568" y="-19"/>
                      </a:cubicBezTo>
                      <a:cubicBezTo>
                        <a:pt x="19986" y="-55"/>
                        <a:pt x="20508" y="-74"/>
                        <a:pt x="21136" y="-74"/>
                      </a:cubicBezTo>
                      <a:cubicBezTo>
                        <a:pt x="21972" y="-74"/>
                        <a:pt x="22669" y="-46"/>
                        <a:pt x="23227" y="27"/>
                      </a:cubicBezTo>
                      <a:cubicBezTo>
                        <a:pt x="23785" y="101"/>
                        <a:pt x="24221" y="202"/>
                        <a:pt x="24535" y="340"/>
                      </a:cubicBezTo>
                      <a:cubicBezTo>
                        <a:pt x="24848" y="450"/>
                        <a:pt x="25058" y="606"/>
                        <a:pt x="25162" y="809"/>
                      </a:cubicBezTo>
                      <a:cubicBezTo>
                        <a:pt x="25267" y="983"/>
                        <a:pt x="25319" y="1176"/>
                        <a:pt x="25319" y="1388"/>
                      </a:cubicBezTo>
                      <a:lnTo>
                        <a:pt x="25319" y="60962"/>
                      </a:lnTo>
                      <a:lnTo>
                        <a:pt x="37553" y="60962"/>
                      </a:lnTo>
                      <a:cubicBezTo>
                        <a:pt x="37832" y="60962"/>
                        <a:pt x="38093" y="61044"/>
                        <a:pt x="38337" y="61219"/>
                      </a:cubicBezTo>
                      <a:cubicBezTo>
                        <a:pt x="38581" y="61357"/>
                        <a:pt x="38773" y="61587"/>
                        <a:pt x="38912" y="61899"/>
                      </a:cubicBezTo>
                      <a:cubicBezTo>
                        <a:pt x="39086" y="62184"/>
                        <a:pt x="39208" y="62552"/>
                        <a:pt x="39278" y="63002"/>
                      </a:cubicBezTo>
                      <a:cubicBezTo>
                        <a:pt x="39383" y="63452"/>
                        <a:pt x="39435" y="63995"/>
                        <a:pt x="39435" y="6462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76" name="Forme libre : forme 75">
                  <a:extLst>
                    <a:ext uri="{FF2B5EF4-FFF2-40B4-BE49-F238E27FC236}">
                      <a16:creationId xmlns:a16="http://schemas.microsoft.com/office/drawing/2014/main" id="{FE362D5C-BA36-71B5-D27D-F278F82AF542}"/>
                    </a:ext>
                  </a:extLst>
                </p:cNvPr>
                <p:cNvSpPr/>
                <p:nvPr/>
              </p:nvSpPr>
              <p:spPr>
                <a:xfrm>
                  <a:off x="3293470" y="2280872"/>
                  <a:ext cx="42349" cy="68792"/>
                </a:xfrm>
                <a:custGeom>
                  <a:avLst/>
                  <a:gdLst>
                    <a:gd name="connsiteX0" fmla="*/ 42416 w 42349"/>
                    <a:gd name="connsiteY0" fmla="*/ 64840 h 68792"/>
                    <a:gd name="connsiteX1" fmla="*/ 42259 w 42349"/>
                    <a:gd name="connsiteY1" fmla="*/ 66513 h 68792"/>
                    <a:gd name="connsiteX2" fmla="*/ 41893 w 42349"/>
                    <a:gd name="connsiteY2" fmla="*/ 67772 h 68792"/>
                    <a:gd name="connsiteX3" fmla="*/ 41265 w 42349"/>
                    <a:gd name="connsiteY3" fmla="*/ 68507 h 68792"/>
                    <a:gd name="connsiteX4" fmla="*/ 40428 w 42349"/>
                    <a:gd name="connsiteY4" fmla="*/ 68719 h 68792"/>
                    <a:gd name="connsiteX5" fmla="*/ 3047 w 42349"/>
                    <a:gd name="connsiteY5" fmla="*/ 68719 h 68792"/>
                    <a:gd name="connsiteX6" fmla="*/ 1739 w 42349"/>
                    <a:gd name="connsiteY6" fmla="*/ 68562 h 68792"/>
                    <a:gd name="connsiteX7" fmla="*/ 798 w 42349"/>
                    <a:gd name="connsiteY7" fmla="*/ 67928 h 68792"/>
                    <a:gd name="connsiteX8" fmla="*/ 223 w 42349"/>
                    <a:gd name="connsiteY8" fmla="*/ 66724 h 68792"/>
                    <a:gd name="connsiteX9" fmla="*/ 66 w 42349"/>
                    <a:gd name="connsiteY9" fmla="*/ 64785 h 68792"/>
                    <a:gd name="connsiteX10" fmla="*/ 118 w 42349"/>
                    <a:gd name="connsiteY10" fmla="*/ 62956 h 68792"/>
                    <a:gd name="connsiteX11" fmla="*/ 484 w 42349"/>
                    <a:gd name="connsiteY11" fmla="*/ 61587 h 68792"/>
                    <a:gd name="connsiteX12" fmla="*/ 1112 w 42349"/>
                    <a:gd name="connsiteY12" fmla="*/ 60383 h 68792"/>
                    <a:gd name="connsiteX13" fmla="*/ 2157 w 42349"/>
                    <a:gd name="connsiteY13" fmla="*/ 59078 h 68792"/>
                    <a:gd name="connsiteX14" fmla="*/ 15281 w 42349"/>
                    <a:gd name="connsiteY14" fmla="*/ 45135 h 68792"/>
                    <a:gd name="connsiteX15" fmla="*/ 22548 w 42349"/>
                    <a:gd name="connsiteY15" fmla="*/ 36496 h 68792"/>
                    <a:gd name="connsiteX16" fmla="*/ 26783 w 42349"/>
                    <a:gd name="connsiteY16" fmla="*/ 29529 h 68792"/>
                    <a:gd name="connsiteX17" fmla="*/ 28769 w 42349"/>
                    <a:gd name="connsiteY17" fmla="*/ 23813 h 68792"/>
                    <a:gd name="connsiteX18" fmla="*/ 29240 w 42349"/>
                    <a:gd name="connsiteY18" fmla="*/ 18997 h 68792"/>
                    <a:gd name="connsiteX19" fmla="*/ 28508 w 42349"/>
                    <a:gd name="connsiteY19" fmla="*/ 14751 h 68792"/>
                    <a:gd name="connsiteX20" fmla="*/ 26365 w 42349"/>
                    <a:gd name="connsiteY20" fmla="*/ 11185 h 68792"/>
                    <a:gd name="connsiteX21" fmla="*/ 22914 w 42349"/>
                    <a:gd name="connsiteY21" fmla="*/ 8777 h 68792"/>
                    <a:gd name="connsiteX22" fmla="*/ 18104 w 42349"/>
                    <a:gd name="connsiteY22" fmla="*/ 7885 h 68792"/>
                    <a:gd name="connsiteX23" fmla="*/ 12352 w 42349"/>
                    <a:gd name="connsiteY23" fmla="*/ 8777 h 68792"/>
                    <a:gd name="connsiteX24" fmla="*/ 7909 w 42349"/>
                    <a:gd name="connsiteY24" fmla="*/ 10716 h 68792"/>
                    <a:gd name="connsiteX25" fmla="*/ 4720 w 42349"/>
                    <a:gd name="connsiteY25" fmla="*/ 12655 h 68792"/>
                    <a:gd name="connsiteX26" fmla="*/ 2837 w 42349"/>
                    <a:gd name="connsiteY26" fmla="*/ 13547 h 68792"/>
                    <a:gd name="connsiteX27" fmla="*/ 2157 w 42349"/>
                    <a:gd name="connsiteY27" fmla="*/ 13335 h 68792"/>
                    <a:gd name="connsiteX28" fmla="*/ 1687 w 42349"/>
                    <a:gd name="connsiteY28" fmla="*/ 12655 h 68792"/>
                    <a:gd name="connsiteX29" fmla="*/ 1425 w 42349"/>
                    <a:gd name="connsiteY29" fmla="*/ 11396 h 68792"/>
                    <a:gd name="connsiteX30" fmla="*/ 1321 w 42349"/>
                    <a:gd name="connsiteY30" fmla="*/ 9512 h 68792"/>
                    <a:gd name="connsiteX31" fmla="*/ 1373 w 42349"/>
                    <a:gd name="connsiteY31" fmla="*/ 8152 h 68792"/>
                    <a:gd name="connsiteX32" fmla="*/ 1530 w 42349"/>
                    <a:gd name="connsiteY32" fmla="*/ 7150 h 68792"/>
                    <a:gd name="connsiteX33" fmla="*/ 1896 w 42349"/>
                    <a:gd name="connsiteY33" fmla="*/ 6369 h 68792"/>
                    <a:gd name="connsiteX34" fmla="*/ 2732 w 42349"/>
                    <a:gd name="connsiteY34" fmla="*/ 5477 h 68792"/>
                    <a:gd name="connsiteX35" fmla="*/ 4877 w 42349"/>
                    <a:gd name="connsiteY35" fmla="*/ 3961 h 68792"/>
                    <a:gd name="connsiteX36" fmla="*/ 8745 w 42349"/>
                    <a:gd name="connsiteY36" fmla="*/ 2123 h 68792"/>
                    <a:gd name="connsiteX37" fmla="*/ 13869 w 42349"/>
                    <a:gd name="connsiteY37" fmla="*/ 551 h 68792"/>
                    <a:gd name="connsiteX38" fmla="*/ 19777 w 42349"/>
                    <a:gd name="connsiteY38" fmla="*/ -74 h 68792"/>
                    <a:gd name="connsiteX39" fmla="*/ 28351 w 42349"/>
                    <a:gd name="connsiteY39" fmla="*/ 1341 h 68792"/>
                    <a:gd name="connsiteX40" fmla="*/ 34468 w 42349"/>
                    <a:gd name="connsiteY40" fmla="*/ 5110 h 68792"/>
                    <a:gd name="connsiteX41" fmla="*/ 38128 w 42349"/>
                    <a:gd name="connsiteY41" fmla="*/ 10716 h 68792"/>
                    <a:gd name="connsiteX42" fmla="*/ 39330 w 42349"/>
                    <a:gd name="connsiteY42" fmla="*/ 17526 h 68792"/>
                    <a:gd name="connsiteX43" fmla="*/ 38755 w 42349"/>
                    <a:gd name="connsiteY43" fmla="*/ 24024 h 68792"/>
                    <a:gd name="connsiteX44" fmla="*/ 36298 w 42349"/>
                    <a:gd name="connsiteY44" fmla="*/ 30991 h 68792"/>
                    <a:gd name="connsiteX45" fmla="*/ 30965 w 42349"/>
                    <a:gd name="connsiteY45" fmla="*/ 39327 h 68792"/>
                    <a:gd name="connsiteX46" fmla="*/ 21659 w 42349"/>
                    <a:gd name="connsiteY46" fmla="*/ 49850 h 68792"/>
                    <a:gd name="connsiteX47" fmla="*/ 10941 w 42349"/>
                    <a:gd name="connsiteY47" fmla="*/ 61063 h 68792"/>
                    <a:gd name="connsiteX48" fmla="*/ 40376 w 42349"/>
                    <a:gd name="connsiteY48" fmla="*/ 61063 h 68792"/>
                    <a:gd name="connsiteX49" fmla="*/ 41160 w 42349"/>
                    <a:gd name="connsiteY49" fmla="*/ 61329 h 68792"/>
                    <a:gd name="connsiteX50" fmla="*/ 41840 w 42349"/>
                    <a:gd name="connsiteY50" fmla="*/ 62009 h 68792"/>
                    <a:gd name="connsiteX51" fmla="*/ 42258 w 42349"/>
                    <a:gd name="connsiteY51" fmla="*/ 63213 h 68792"/>
                    <a:gd name="connsiteX52" fmla="*/ 42416 w 42349"/>
                    <a:gd name="connsiteY52" fmla="*/ 64840 h 68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2349" h="68792">
                      <a:moveTo>
                        <a:pt x="42416" y="64840"/>
                      </a:moveTo>
                      <a:cubicBezTo>
                        <a:pt x="42416" y="65465"/>
                        <a:pt x="42363" y="66026"/>
                        <a:pt x="42259" y="66513"/>
                      </a:cubicBezTo>
                      <a:cubicBezTo>
                        <a:pt x="42189" y="67000"/>
                        <a:pt x="42067" y="67423"/>
                        <a:pt x="41893" y="67772"/>
                      </a:cubicBezTo>
                      <a:cubicBezTo>
                        <a:pt x="41753" y="68084"/>
                        <a:pt x="41544" y="68332"/>
                        <a:pt x="41265" y="68507"/>
                      </a:cubicBezTo>
                      <a:cubicBezTo>
                        <a:pt x="41021" y="68645"/>
                        <a:pt x="40742" y="68719"/>
                        <a:pt x="40428" y="68719"/>
                      </a:cubicBezTo>
                      <a:lnTo>
                        <a:pt x="3047" y="68719"/>
                      </a:lnTo>
                      <a:cubicBezTo>
                        <a:pt x="2558" y="68719"/>
                        <a:pt x="2122" y="68663"/>
                        <a:pt x="1739" y="68562"/>
                      </a:cubicBezTo>
                      <a:cubicBezTo>
                        <a:pt x="1391" y="68415"/>
                        <a:pt x="1077" y="68213"/>
                        <a:pt x="798" y="67928"/>
                      </a:cubicBezTo>
                      <a:cubicBezTo>
                        <a:pt x="554" y="67652"/>
                        <a:pt x="362" y="67248"/>
                        <a:pt x="223" y="66724"/>
                      </a:cubicBezTo>
                      <a:cubicBezTo>
                        <a:pt x="118" y="66200"/>
                        <a:pt x="66" y="65557"/>
                        <a:pt x="66" y="64785"/>
                      </a:cubicBezTo>
                      <a:cubicBezTo>
                        <a:pt x="66" y="64086"/>
                        <a:pt x="84" y="63480"/>
                        <a:pt x="118" y="62956"/>
                      </a:cubicBezTo>
                      <a:cubicBezTo>
                        <a:pt x="188" y="62432"/>
                        <a:pt x="310" y="61973"/>
                        <a:pt x="484" y="61587"/>
                      </a:cubicBezTo>
                      <a:cubicBezTo>
                        <a:pt x="659" y="61173"/>
                        <a:pt x="868" y="60769"/>
                        <a:pt x="1112" y="60383"/>
                      </a:cubicBezTo>
                      <a:cubicBezTo>
                        <a:pt x="1391" y="59969"/>
                        <a:pt x="1739" y="59528"/>
                        <a:pt x="2157" y="59078"/>
                      </a:cubicBezTo>
                      <a:lnTo>
                        <a:pt x="15281" y="45135"/>
                      </a:lnTo>
                      <a:cubicBezTo>
                        <a:pt x="18313" y="41928"/>
                        <a:pt x="20735" y="39042"/>
                        <a:pt x="22548" y="36496"/>
                      </a:cubicBezTo>
                      <a:cubicBezTo>
                        <a:pt x="24395" y="33941"/>
                        <a:pt x="25807" y="31625"/>
                        <a:pt x="26783" y="29529"/>
                      </a:cubicBezTo>
                      <a:cubicBezTo>
                        <a:pt x="27793" y="27434"/>
                        <a:pt x="28456" y="25522"/>
                        <a:pt x="28769" y="23813"/>
                      </a:cubicBezTo>
                      <a:cubicBezTo>
                        <a:pt x="29083" y="22103"/>
                        <a:pt x="29240" y="20495"/>
                        <a:pt x="29240" y="18997"/>
                      </a:cubicBezTo>
                      <a:cubicBezTo>
                        <a:pt x="29240" y="17490"/>
                        <a:pt x="28996" y="16074"/>
                        <a:pt x="28508" y="14751"/>
                      </a:cubicBezTo>
                      <a:cubicBezTo>
                        <a:pt x="28020" y="13390"/>
                        <a:pt x="27306" y="12205"/>
                        <a:pt x="26365" y="11185"/>
                      </a:cubicBezTo>
                      <a:cubicBezTo>
                        <a:pt x="25458" y="10174"/>
                        <a:pt x="24308" y="9374"/>
                        <a:pt x="22914" y="8777"/>
                      </a:cubicBezTo>
                      <a:cubicBezTo>
                        <a:pt x="21519" y="8189"/>
                        <a:pt x="19916" y="7885"/>
                        <a:pt x="18104" y="7885"/>
                      </a:cubicBezTo>
                      <a:cubicBezTo>
                        <a:pt x="15978" y="7885"/>
                        <a:pt x="14061" y="8189"/>
                        <a:pt x="12352" y="8777"/>
                      </a:cubicBezTo>
                      <a:cubicBezTo>
                        <a:pt x="10679" y="9374"/>
                        <a:pt x="9198" y="10017"/>
                        <a:pt x="7909" y="10716"/>
                      </a:cubicBezTo>
                      <a:cubicBezTo>
                        <a:pt x="6654" y="11415"/>
                        <a:pt x="5591" y="12058"/>
                        <a:pt x="4720" y="12655"/>
                      </a:cubicBezTo>
                      <a:cubicBezTo>
                        <a:pt x="3883" y="13253"/>
                        <a:pt x="3256" y="13547"/>
                        <a:pt x="2837" y="13547"/>
                      </a:cubicBezTo>
                      <a:cubicBezTo>
                        <a:pt x="2593" y="13547"/>
                        <a:pt x="2366" y="13473"/>
                        <a:pt x="2157" y="13335"/>
                      </a:cubicBezTo>
                      <a:cubicBezTo>
                        <a:pt x="1983" y="13198"/>
                        <a:pt x="1826" y="12968"/>
                        <a:pt x="1687" y="12655"/>
                      </a:cubicBezTo>
                      <a:cubicBezTo>
                        <a:pt x="1582" y="12343"/>
                        <a:pt x="1495" y="11920"/>
                        <a:pt x="1425" y="11396"/>
                      </a:cubicBezTo>
                      <a:cubicBezTo>
                        <a:pt x="1356" y="10872"/>
                        <a:pt x="1321" y="10247"/>
                        <a:pt x="1321" y="9512"/>
                      </a:cubicBezTo>
                      <a:cubicBezTo>
                        <a:pt x="1321" y="8988"/>
                        <a:pt x="1338" y="8538"/>
                        <a:pt x="1373" y="8152"/>
                      </a:cubicBezTo>
                      <a:cubicBezTo>
                        <a:pt x="1408" y="7766"/>
                        <a:pt x="1460" y="7435"/>
                        <a:pt x="1530" y="7150"/>
                      </a:cubicBezTo>
                      <a:cubicBezTo>
                        <a:pt x="1635" y="6874"/>
                        <a:pt x="1757" y="6617"/>
                        <a:pt x="1896" y="6369"/>
                      </a:cubicBezTo>
                      <a:cubicBezTo>
                        <a:pt x="2035" y="6121"/>
                        <a:pt x="2314" y="5827"/>
                        <a:pt x="2732" y="5477"/>
                      </a:cubicBezTo>
                      <a:cubicBezTo>
                        <a:pt x="3151" y="5091"/>
                        <a:pt x="3866" y="4586"/>
                        <a:pt x="4877" y="3961"/>
                      </a:cubicBezTo>
                      <a:cubicBezTo>
                        <a:pt x="5922" y="3327"/>
                        <a:pt x="7212" y="2720"/>
                        <a:pt x="8745" y="2123"/>
                      </a:cubicBezTo>
                      <a:cubicBezTo>
                        <a:pt x="10314" y="1498"/>
                        <a:pt x="12021" y="974"/>
                        <a:pt x="13869" y="551"/>
                      </a:cubicBezTo>
                      <a:cubicBezTo>
                        <a:pt x="15751" y="137"/>
                        <a:pt x="17720" y="-74"/>
                        <a:pt x="19777" y="-74"/>
                      </a:cubicBezTo>
                      <a:cubicBezTo>
                        <a:pt x="23054" y="-74"/>
                        <a:pt x="25911" y="395"/>
                        <a:pt x="28351" y="1341"/>
                      </a:cubicBezTo>
                      <a:cubicBezTo>
                        <a:pt x="30826" y="2251"/>
                        <a:pt x="32865" y="3501"/>
                        <a:pt x="34468" y="5110"/>
                      </a:cubicBezTo>
                      <a:cubicBezTo>
                        <a:pt x="36107" y="6718"/>
                        <a:pt x="37326" y="8584"/>
                        <a:pt x="38128" y="10716"/>
                      </a:cubicBezTo>
                      <a:cubicBezTo>
                        <a:pt x="38930" y="12848"/>
                        <a:pt x="39330" y="15118"/>
                        <a:pt x="39330" y="17526"/>
                      </a:cubicBezTo>
                      <a:cubicBezTo>
                        <a:pt x="39330" y="19695"/>
                        <a:pt x="39139" y="21855"/>
                        <a:pt x="38755" y="24024"/>
                      </a:cubicBezTo>
                      <a:cubicBezTo>
                        <a:pt x="38372" y="26156"/>
                        <a:pt x="37553" y="28482"/>
                        <a:pt x="36298" y="30991"/>
                      </a:cubicBezTo>
                      <a:cubicBezTo>
                        <a:pt x="35078" y="33472"/>
                        <a:pt x="33301" y="36248"/>
                        <a:pt x="30965" y="39327"/>
                      </a:cubicBezTo>
                      <a:cubicBezTo>
                        <a:pt x="28630" y="42360"/>
                        <a:pt x="25528" y="45870"/>
                        <a:pt x="21659" y="49850"/>
                      </a:cubicBezTo>
                      <a:lnTo>
                        <a:pt x="10941" y="61063"/>
                      </a:lnTo>
                      <a:lnTo>
                        <a:pt x="40376" y="61063"/>
                      </a:lnTo>
                      <a:cubicBezTo>
                        <a:pt x="40655" y="61063"/>
                        <a:pt x="40916" y="61155"/>
                        <a:pt x="41160" y="61329"/>
                      </a:cubicBezTo>
                      <a:cubicBezTo>
                        <a:pt x="41439" y="61467"/>
                        <a:pt x="41665" y="61697"/>
                        <a:pt x="41840" y="62009"/>
                      </a:cubicBezTo>
                      <a:cubicBezTo>
                        <a:pt x="42050" y="62322"/>
                        <a:pt x="42188" y="62726"/>
                        <a:pt x="42258" y="63213"/>
                      </a:cubicBezTo>
                      <a:cubicBezTo>
                        <a:pt x="42362" y="63664"/>
                        <a:pt x="42416" y="64206"/>
                        <a:pt x="42416" y="648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79" name="Forme libre : forme 78">
                  <a:extLst>
                    <a:ext uri="{FF2B5EF4-FFF2-40B4-BE49-F238E27FC236}">
                      <a16:creationId xmlns:a16="http://schemas.microsoft.com/office/drawing/2014/main" id="{3E624FE6-D66C-C2A9-1006-26A52896F95D}"/>
                    </a:ext>
                  </a:extLst>
                </p:cNvPr>
                <p:cNvSpPr/>
                <p:nvPr/>
              </p:nvSpPr>
              <p:spPr>
                <a:xfrm>
                  <a:off x="3347269" y="2280872"/>
                  <a:ext cx="42400" cy="69785"/>
                </a:xfrm>
                <a:custGeom>
                  <a:avLst/>
                  <a:gdLst>
                    <a:gd name="connsiteX0" fmla="*/ 42467 w 42400"/>
                    <a:gd name="connsiteY0" fmla="*/ 49326 h 69785"/>
                    <a:gd name="connsiteX1" fmla="*/ 40846 w 42400"/>
                    <a:gd name="connsiteY1" fmla="*/ 57763 h 69785"/>
                    <a:gd name="connsiteX2" fmla="*/ 36194 w 42400"/>
                    <a:gd name="connsiteY2" fmla="*/ 64160 h 69785"/>
                    <a:gd name="connsiteX3" fmla="*/ 28717 w 42400"/>
                    <a:gd name="connsiteY3" fmla="*/ 68296 h 69785"/>
                    <a:gd name="connsiteX4" fmla="*/ 18679 w 42400"/>
                    <a:gd name="connsiteY4" fmla="*/ 69711 h 69785"/>
                    <a:gd name="connsiteX5" fmla="*/ 12300 w 42400"/>
                    <a:gd name="connsiteY5" fmla="*/ 69132 h 69785"/>
                    <a:gd name="connsiteX6" fmla="*/ 7072 w 42400"/>
                    <a:gd name="connsiteY6" fmla="*/ 67873 h 69785"/>
                    <a:gd name="connsiteX7" fmla="*/ 3255 w 42400"/>
                    <a:gd name="connsiteY7" fmla="*/ 66301 h 69785"/>
                    <a:gd name="connsiteX8" fmla="*/ 1321 w 42400"/>
                    <a:gd name="connsiteY8" fmla="*/ 65097 h 69785"/>
                    <a:gd name="connsiteX9" fmla="*/ 746 w 42400"/>
                    <a:gd name="connsiteY9" fmla="*/ 64362 h 69785"/>
                    <a:gd name="connsiteX10" fmla="*/ 380 w 42400"/>
                    <a:gd name="connsiteY10" fmla="*/ 63480 h 69785"/>
                    <a:gd name="connsiteX11" fmla="*/ 118 w 42400"/>
                    <a:gd name="connsiteY11" fmla="*/ 62221 h 69785"/>
                    <a:gd name="connsiteX12" fmla="*/ 66 w 42400"/>
                    <a:gd name="connsiteY12" fmla="*/ 60337 h 69785"/>
                    <a:gd name="connsiteX13" fmla="*/ 432 w 42400"/>
                    <a:gd name="connsiteY13" fmla="*/ 57717 h 69785"/>
                    <a:gd name="connsiteX14" fmla="*/ 1478 w 42400"/>
                    <a:gd name="connsiteY14" fmla="*/ 56982 h 69785"/>
                    <a:gd name="connsiteX15" fmla="*/ 3307 w 42400"/>
                    <a:gd name="connsiteY15" fmla="*/ 57818 h 69785"/>
                    <a:gd name="connsiteX16" fmla="*/ 6863 w 42400"/>
                    <a:gd name="connsiteY16" fmla="*/ 59647 h 69785"/>
                    <a:gd name="connsiteX17" fmla="*/ 11934 w 42400"/>
                    <a:gd name="connsiteY17" fmla="*/ 61430 h 69785"/>
                    <a:gd name="connsiteX18" fmla="*/ 18417 w 42400"/>
                    <a:gd name="connsiteY18" fmla="*/ 62267 h 69785"/>
                    <a:gd name="connsiteX19" fmla="*/ 24482 w 42400"/>
                    <a:gd name="connsiteY19" fmla="*/ 61384 h 69785"/>
                    <a:gd name="connsiteX20" fmla="*/ 28874 w 42400"/>
                    <a:gd name="connsiteY20" fmla="*/ 58866 h 69785"/>
                    <a:gd name="connsiteX21" fmla="*/ 31540 w 42400"/>
                    <a:gd name="connsiteY21" fmla="*/ 55043 h 69785"/>
                    <a:gd name="connsiteX22" fmla="*/ 32429 w 42400"/>
                    <a:gd name="connsiteY22" fmla="*/ 50172 h 69785"/>
                    <a:gd name="connsiteX23" fmla="*/ 31279 w 42400"/>
                    <a:gd name="connsiteY23" fmla="*/ 44979 h 69785"/>
                    <a:gd name="connsiteX24" fmla="*/ 27985 w 42400"/>
                    <a:gd name="connsiteY24" fmla="*/ 40999 h 69785"/>
                    <a:gd name="connsiteX25" fmla="*/ 22652 w 42400"/>
                    <a:gd name="connsiteY25" fmla="*/ 38435 h 69785"/>
                    <a:gd name="connsiteX26" fmla="*/ 15489 w 42400"/>
                    <a:gd name="connsiteY26" fmla="*/ 37544 h 69785"/>
                    <a:gd name="connsiteX27" fmla="*/ 9059 w 42400"/>
                    <a:gd name="connsiteY27" fmla="*/ 37544 h 69785"/>
                    <a:gd name="connsiteX28" fmla="*/ 8222 w 42400"/>
                    <a:gd name="connsiteY28" fmla="*/ 37387 h 69785"/>
                    <a:gd name="connsiteX29" fmla="*/ 7543 w 42400"/>
                    <a:gd name="connsiteY29" fmla="*/ 36753 h 69785"/>
                    <a:gd name="connsiteX30" fmla="*/ 7072 w 42400"/>
                    <a:gd name="connsiteY30" fmla="*/ 35660 h 69785"/>
                    <a:gd name="connsiteX31" fmla="*/ 6915 w 42400"/>
                    <a:gd name="connsiteY31" fmla="*/ 33877 h 69785"/>
                    <a:gd name="connsiteX32" fmla="*/ 7072 w 42400"/>
                    <a:gd name="connsiteY32" fmla="*/ 32250 h 69785"/>
                    <a:gd name="connsiteX33" fmla="*/ 7490 w 42400"/>
                    <a:gd name="connsiteY33" fmla="*/ 31202 h 69785"/>
                    <a:gd name="connsiteX34" fmla="*/ 8170 w 42400"/>
                    <a:gd name="connsiteY34" fmla="*/ 30623 h 69785"/>
                    <a:gd name="connsiteX35" fmla="*/ 9006 w 42400"/>
                    <a:gd name="connsiteY35" fmla="*/ 30421 h 69785"/>
                    <a:gd name="connsiteX36" fmla="*/ 14914 w 42400"/>
                    <a:gd name="connsiteY36" fmla="*/ 30421 h 69785"/>
                    <a:gd name="connsiteX37" fmla="*/ 21084 w 42400"/>
                    <a:gd name="connsiteY37" fmla="*/ 29529 h 69785"/>
                    <a:gd name="connsiteX38" fmla="*/ 25736 w 42400"/>
                    <a:gd name="connsiteY38" fmla="*/ 26956 h 69785"/>
                    <a:gd name="connsiteX39" fmla="*/ 28665 w 42400"/>
                    <a:gd name="connsiteY39" fmla="*/ 22976 h 69785"/>
                    <a:gd name="connsiteX40" fmla="*/ 29710 w 42400"/>
                    <a:gd name="connsiteY40" fmla="*/ 17738 h 69785"/>
                    <a:gd name="connsiteX41" fmla="*/ 29031 w 42400"/>
                    <a:gd name="connsiteY41" fmla="*/ 13758 h 69785"/>
                    <a:gd name="connsiteX42" fmla="*/ 26992 w 42400"/>
                    <a:gd name="connsiteY42" fmla="*/ 10404 h 69785"/>
                    <a:gd name="connsiteX43" fmla="*/ 23488 w 42400"/>
                    <a:gd name="connsiteY43" fmla="*/ 8207 h 69785"/>
                    <a:gd name="connsiteX44" fmla="*/ 18627 w 42400"/>
                    <a:gd name="connsiteY44" fmla="*/ 7361 h 69785"/>
                    <a:gd name="connsiteX45" fmla="*/ 13032 w 42400"/>
                    <a:gd name="connsiteY45" fmla="*/ 8308 h 69785"/>
                    <a:gd name="connsiteX46" fmla="*/ 8536 w 42400"/>
                    <a:gd name="connsiteY46" fmla="*/ 10247 h 69785"/>
                    <a:gd name="connsiteX47" fmla="*/ 5242 w 42400"/>
                    <a:gd name="connsiteY47" fmla="*/ 12233 h 69785"/>
                    <a:gd name="connsiteX48" fmla="*/ 3412 w 42400"/>
                    <a:gd name="connsiteY48" fmla="*/ 13124 h 69785"/>
                    <a:gd name="connsiteX49" fmla="*/ 2732 w 42400"/>
                    <a:gd name="connsiteY49" fmla="*/ 13023 h 69785"/>
                    <a:gd name="connsiteX50" fmla="*/ 2262 w 42400"/>
                    <a:gd name="connsiteY50" fmla="*/ 12499 h 69785"/>
                    <a:gd name="connsiteX51" fmla="*/ 2000 w 42400"/>
                    <a:gd name="connsiteY51" fmla="*/ 11396 h 69785"/>
                    <a:gd name="connsiteX52" fmla="*/ 1948 w 42400"/>
                    <a:gd name="connsiteY52" fmla="*/ 9512 h 69785"/>
                    <a:gd name="connsiteX53" fmla="*/ 2000 w 42400"/>
                    <a:gd name="connsiteY53" fmla="*/ 8152 h 69785"/>
                    <a:gd name="connsiteX54" fmla="*/ 2210 w 42400"/>
                    <a:gd name="connsiteY54" fmla="*/ 7104 h 69785"/>
                    <a:gd name="connsiteX55" fmla="*/ 2575 w 42400"/>
                    <a:gd name="connsiteY55" fmla="*/ 6268 h 69785"/>
                    <a:gd name="connsiteX56" fmla="*/ 3255 w 42400"/>
                    <a:gd name="connsiteY56" fmla="*/ 5422 h 69785"/>
                    <a:gd name="connsiteX57" fmla="*/ 5294 w 42400"/>
                    <a:gd name="connsiteY57" fmla="*/ 3961 h 69785"/>
                    <a:gd name="connsiteX58" fmla="*/ 9006 w 42400"/>
                    <a:gd name="connsiteY58" fmla="*/ 2123 h 69785"/>
                    <a:gd name="connsiteX59" fmla="*/ 14130 w 42400"/>
                    <a:gd name="connsiteY59" fmla="*/ 551 h 69785"/>
                    <a:gd name="connsiteX60" fmla="*/ 20404 w 42400"/>
                    <a:gd name="connsiteY60" fmla="*/ -74 h 69785"/>
                    <a:gd name="connsiteX61" fmla="*/ 28665 w 42400"/>
                    <a:gd name="connsiteY61" fmla="*/ 1130 h 69785"/>
                    <a:gd name="connsiteX62" fmla="*/ 34572 w 42400"/>
                    <a:gd name="connsiteY62" fmla="*/ 4540 h 69785"/>
                    <a:gd name="connsiteX63" fmla="*/ 38128 w 42400"/>
                    <a:gd name="connsiteY63" fmla="*/ 9824 h 69785"/>
                    <a:gd name="connsiteX64" fmla="*/ 39330 w 42400"/>
                    <a:gd name="connsiteY64" fmla="*/ 16589 h 69785"/>
                    <a:gd name="connsiteX65" fmla="*/ 38494 w 42400"/>
                    <a:gd name="connsiteY65" fmla="*/ 22563 h 69785"/>
                    <a:gd name="connsiteX66" fmla="*/ 36036 w 42400"/>
                    <a:gd name="connsiteY66" fmla="*/ 27434 h 69785"/>
                    <a:gd name="connsiteX67" fmla="*/ 32063 w 42400"/>
                    <a:gd name="connsiteY67" fmla="*/ 31046 h 69785"/>
                    <a:gd name="connsiteX68" fmla="*/ 26626 w 42400"/>
                    <a:gd name="connsiteY68" fmla="*/ 33086 h 69785"/>
                    <a:gd name="connsiteX69" fmla="*/ 26626 w 42400"/>
                    <a:gd name="connsiteY69" fmla="*/ 33196 h 69785"/>
                    <a:gd name="connsiteX70" fmla="*/ 33004 w 42400"/>
                    <a:gd name="connsiteY70" fmla="*/ 34979 h 69785"/>
                    <a:gd name="connsiteX71" fmla="*/ 38023 w 42400"/>
                    <a:gd name="connsiteY71" fmla="*/ 38435 h 69785"/>
                    <a:gd name="connsiteX72" fmla="*/ 41265 w 42400"/>
                    <a:gd name="connsiteY72" fmla="*/ 43361 h 69785"/>
                    <a:gd name="connsiteX73" fmla="*/ 42467 w 42400"/>
                    <a:gd name="connsiteY73" fmla="*/ 49326 h 6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42400" h="69785">
                      <a:moveTo>
                        <a:pt x="42467" y="49326"/>
                      </a:moveTo>
                      <a:cubicBezTo>
                        <a:pt x="42467" y="52442"/>
                        <a:pt x="41927" y="55254"/>
                        <a:pt x="40846" y="57763"/>
                      </a:cubicBezTo>
                      <a:cubicBezTo>
                        <a:pt x="39766" y="60245"/>
                        <a:pt x="38215" y="62377"/>
                        <a:pt x="36194" y="64160"/>
                      </a:cubicBezTo>
                      <a:cubicBezTo>
                        <a:pt x="34171" y="65934"/>
                        <a:pt x="31679" y="67321"/>
                        <a:pt x="28717" y="68296"/>
                      </a:cubicBezTo>
                      <a:cubicBezTo>
                        <a:pt x="25754" y="69242"/>
                        <a:pt x="22408" y="69711"/>
                        <a:pt x="18679" y="69711"/>
                      </a:cubicBezTo>
                      <a:cubicBezTo>
                        <a:pt x="16412" y="69711"/>
                        <a:pt x="14287" y="69518"/>
                        <a:pt x="12300" y="69132"/>
                      </a:cubicBezTo>
                      <a:cubicBezTo>
                        <a:pt x="10348" y="68783"/>
                        <a:pt x="8606" y="68369"/>
                        <a:pt x="7072" y="67873"/>
                      </a:cubicBezTo>
                      <a:cubicBezTo>
                        <a:pt x="5538" y="67349"/>
                        <a:pt x="4266" y="66825"/>
                        <a:pt x="3255" y="66301"/>
                      </a:cubicBezTo>
                      <a:cubicBezTo>
                        <a:pt x="2244" y="65750"/>
                        <a:pt x="1600" y="65346"/>
                        <a:pt x="1321" y="65097"/>
                      </a:cubicBezTo>
                      <a:cubicBezTo>
                        <a:pt x="1077" y="64858"/>
                        <a:pt x="885" y="64610"/>
                        <a:pt x="746" y="64362"/>
                      </a:cubicBezTo>
                      <a:cubicBezTo>
                        <a:pt x="606" y="64123"/>
                        <a:pt x="484" y="63829"/>
                        <a:pt x="380" y="63480"/>
                      </a:cubicBezTo>
                      <a:cubicBezTo>
                        <a:pt x="275" y="63131"/>
                        <a:pt x="188" y="62708"/>
                        <a:pt x="118" y="62221"/>
                      </a:cubicBezTo>
                      <a:cubicBezTo>
                        <a:pt x="84" y="61697"/>
                        <a:pt x="66" y="61063"/>
                        <a:pt x="66" y="60337"/>
                      </a:cubicBezTo>
                      <a:cubicBezTo>
                        <a:pt x="66" y="59078"/>
                        <a:pt x="188" y="58204"/>
                        <a:pt x="432" y="57717"/>
                      </a:cubicBezTo>
                      <a:cubicBezTo>
                        <a:pt x="676" y="57221"/>
                        <a:pt x="1025" y="56982"/>
                        <a:pt x="1478" y="56982"/>
                      </a:cubicBezTo>
                      <a:cubicBezTo>
                        <a:pt x="1791" y="56982"/>
                        <a:pt x="2401" y="57258"/>
                        <a:pt x="3307" y="57818"/>
                      </a:cubicBezTo>
                      <a:cubicBezTo>
                        <a:pt x="4248" y="58379"/>
                        <a:pt x="5433" y="58986"/>
                        <a:pt x="6863" y="59647"/>
                      </a:cubicBezTo>
                      <a:cubicBezTo>
                        <a:pt x="8327" y="60281"/>
                        <a:pt x="10017" y="60870"/>
                        <a:pt x="11934" y="61430"/>
                      </a:cubicBezTo>
                      <a:cubicBezTo>
                        <a:pt x="13886" y="61991"/>
                        <a:pt x="16047" y="62267"/>
                        <a:pt x="18417" y="62267"/>
                      </a:cubicBezTo>
                      <a:cubicBezTo>
                        <a:pt x="20718" y="62267"/>
                        <a:pt x="22739" y="61973"/>
                        <a:pt x="24482" y="61384"/>
                      </a:cubicBezTo>
                      <a:cubicBezTo>
                        <a:pt x="26224" y="60787"/>
                        <a:pt x="27689" y="59951"/>
                        <a:pt x="28874" y="58866"/>
                      </a:cubicBezTo>
                      <a:cubicBezTo>
                        <a:pt x="30059" y="57782"/>
                        <a:pt x="30947" y="56504"/>
                        <a:pt x="31540" y="55043"/>
                      </a:cubicBezTo>
                      <a:cubicBezTo>
                        <a:pt x="32132" y="53535"/>
                        <a:pt x="32429" y="51918"/>
                        <a:pt x="32429" y="50172"/>
                      </a:cubicBezTo>
                      <a:cubicBezTo>
                        <a:pt x="32429" y="48251"/>
                        <a:pt x="32045" y="46523"/>
                        <a:pt x="31279" y="44979"/>
                      </a:cubicBezTo>
                      <a:cubicBezTo>
                        <a:pt x="30547" y="43444"/>
                        <a:pt x="29449" y="42121"/>
                        <a:pt x="27985" y="40999"/>
                      </a:cubicBezTo>
                      <a:cubicBezTo>
                        <a:pt x="26556" y="39878"/>
                        <a:pt x="24778" y="39023"/>
                        <a:pt x="22652" y="38435"/>
                      </a:cubicBezTo>
                      <a:cubicBezTo>
                        <a:pt x="20561" y="37838"/>
                        <a:pt x="18173" y="37544"/>
                        <a:pt x="15489" y="37544"/>
                      </a:cubicBezTo>
                      <a:lnTo>
                        <a:pt x="9059" y="37544"/>
                      </a:lnTo>
                      <a:cubicBezTo>
                        <a:pt x="8780" y="37544"/>
                        <a:pt x="8501" y="37489"/>
                        <a:pt x="8222" y="37387"/>
                      </a:cubicBezTo>
                      <a:cubicBezTo>
                        <a:pt x="7978" y="37250"/>
                        <a:pt x="7752" y="37038"/>
                        <a:pt x="7543" y="36753"/>
                      </a:cubicBezTo>
                      <a:cubicBezTo>
                        <a:pt x="7368" y="36478"/>
                        <a:pt x="7212" y="36110"/>
                        <a:pt x="7072" y="35660"/>
                      </a:cubicBezTo>
                      <a:cubicBezTo>
                        <a:pt x="6968" y="35200"/>
                        <a:pt x="6915" y="34612"/>
                        <a:pt x="6915" y="33877"/>
                      </a:cubicBezTo>
                      <a:cubicBezTo>
                        <a:pt x="6915" y="33215"/>
                        <a:pt x="6968" y="32673"/>
                        <a:pt x="7072" y="32250"/>
                      </a:cubicBezTo>
                      <a:cubicBezTo>
                        <a:pt x="7176" y="31800"/>
                        <a:pt x="7316" y="31450"/>
                        <a:pt x="7490" y="31202"/>
                      </a:cubicBezTo>
                      <a:cubicBezTo>
                        <a:pt x="7700" y="30926"/>
                        <a:pt x="7926" y="30733"/>
                        <a:pt x="8170" y="30623"/>
                      </a:cubicBezTo>
                      <a:cubicBezTo>
                        <a:pt x="8414" y="30485"/>
                        <a:pt x="8693" y="30421"/>
                        <a:pt x="9006" y="30421"/>
                      </a:cubicBezTo>
                      <a:lnTo>
                        <a:pt x="14914" y="30421"/>
                      </a:lnTo>
                      <a:cubicBezTo>
                        <a:pt x="17215" y="30421"/>
                        <a:pt x="19271" y="30118"/>
                        <a:pt x="21084" y="29529"/>
                      </a:cubicBezTo>
                      <a:cubicBezTo>
                        <a:pt x="22931" y="28932"/>
                        <a:pt x="24482" y="28077"/>
                        <a:pt x="25736" y="26956"/>
                      </a:cubicBezTo>
                      <a:cubicBezTo>
                        <a:pt x="27027" y="25844"/>
                        <a:pt x="28003" y="24511"/>
                        <a:pt x="28665" y="22976"/>
                      </a:cubicBezTo>
                      <a:cubicBezTo>
                        <a:pt x="29362" y="21405"/>
                        <a:pt x="29710" y="19659"/>
                        <a:pt x="29710" y="17738"/>
                      </a:cubicBezTo>
                      <a:cubicBezTo>
                        <a:pt x="29710" y="16341"/>
                        <a:pt x="29484" y="15017"/>
                        <a:pt x="29031" y="13758"/>
                      </a:cubicBezTo>
                      <a:cubicBezTo>
                        <a:pt x="28578" y="12462"/>
                        <a:pt x="27898" y="11350"/>
                        <a:pt x="26992" y="10404"/>
                      </a:cubicBezTo>
                      <a:cubicBezTo>
                        <a:pt x="26085" y="9457"/>
                        <a:pt x="24917" y="8731"/>
                        <a:pt x="23488" y="8207"/>
                      </a:cubicBezTo>
                      <a:cubicBezTo>
                        <a:pt x="22094" y="7646"/>
                        <a:pt x="20474" y="7361"/>
                        <a:pt x="18627" y="7361"/>
                      </a:cubicBezTo>
                      <a:cubicBezTo>
                        <a:pt x="16604" y="7361"/>
                        <a:pt x="14740" y="7683"/>
                        <a:pt x="13032" y="8308"/>
                      </a:cubicBezTo>
                      <a:cubicBezTo>
                        <a:pt x="11359" y="8906"/>
                        <a:pt x="9860" y="9549"/>
                        <a:pt x="8536" y="10247"/>
                      </a:cubicBezTo>
                      <a:cubicBezTo>
                        <a:pt x="7211" y="10946"/>
                        <a:pt x="6113" y="11607"/>
                        <a:pt x="5242" y="12233"/>
                      </a:cubicBezTo>
                      <a:cubicBezTo>
                        <a:pt x="4370" y="12830"/>
                        <a:pt x="3760" y="13124"/>
                        <a:pt x="3412" y="13124"/>
                      </a:cubicBezTo>
                      <a:cubicBezTo>
                        <a:pt x="3168" y="13124"/>
                        <a:pt x="2941" y="13096"/>
                        <a:pt x="2732" y="13023"/>
                      </a:cubicBezTo>
                      <a:cubicBezTo>
                        <a:pt x="2558" y="12922"/>
                        <a:pt x="2401" y="12747"/>
                        <a:pt x="2262" y="12499"/>
                      </a:cubicBezTo>
                      <a:cubicBezTo>
                        <a:pt x="2157" y="12223"/>
                        <a:pt x="2070" y="11856"/>
                        <a:pt x="2000" y="11396"/>
                      </a:cubicBezTo>
                      <a:cubicBezTo>
                        <a:pt x="1966" y="10909"/>
                        <a:pt x="1948" y="10284"/>
                        <a:pt x="1948" y="9512"/>
                      </a:cubicBezTo>
                      <a:cubicBezTo>
                        <a:pt x="1948" y="8988"/>
                        <a:pt x="1966" y="8538"/>
                        <a:pt x="2000" y="8152"/>
                      </a:cubicBezTo>
                      <a:cubicBezTo>
                        <a:pt x="2035" y="7729"/>
                        <a:pt x="2105" y="7380"/>
                        <a:pt x="2210" y="7104"/>
                      </a:cubicBezTo>
                      <a:cubicBezTo>
                        <a:pt x="2314" y="6792"/>
                        <a:pt x="2436" y="6507"/>
                        <a:pt x="2575" y="6268"/>
                      </a:cubicBezTo>
                      <a:cubicBezTo>
                        <a:pt x="2715" y="6020"/>
                        <a:pt x="2941" y="5744"/>
                        <a:pt x="3255" y="5422"/>
                      </a:cubicBezTo>
                      <a:cubicBezTo>
                        <a:pt x="3604" y="5073"/>
                        <a:pt x="4283" y="4586"/>
                        <a:pt x="5294" y="3961"/>
                      </a:cubicBezTo>
                      <a:cubicBezTo>
                        <a:pt x="6305" y="3327"/>
                        <a:pt x="7543" y="2720"/>
                        <a:pt x="9006" y="2123"/>
                      </a:cubicBezTo>
                      <a:cubicBezTo>
                        <a:pt x="10505" y="1498"/>
                        <a:pt x="12213" y="974"/>
                        <a:pt x="14130" y="551"/>
                      </a:cubicBezTo>
                      <a:cubicBezTo>
                        <a:pt x="16081" y="137"/>
                        <a:pt x="18173" y="-74"/>
                        <a:pt x="20404" y="-74"/>
                      </a:cubicBezTo>
                      <a:cubicBezTo>
                        <a:pt x="23541" y="-74"/>
                        <a:pt x="26295" y="330"/>
                        <a:pt x="28665" y="1130"/>
                      </a:cubicBezTo>
                      <a:cubicBezTo>
                        <a:pt x="31035" y="1930"/>
                        <a:pt x="33004" y="3069"/>
                        <a:pt x="34572" y="4540"/>
                      </a:cubicBezTo>
                      <a:cubicBezTo>
                        <a:pt x="36176" y="6001"/>
                        <a:pt x="37361" y="7766"/>
                        <a:pt x="38128" y="9824"/>
                      </a:cubicBezTo>
                      <a:cubicBezTo>
                        <a:pt x="38929" y="11856"/>
                        <a:pt x="39330" y="14107"/>
                        <a:pt x="39330" y="16589"/>
                      </a:cubicBezTo>
                      <a:cubicBezTo>
                        <a:pt x="39330" y="18712"/>
                        <a:pt x="39051" y="20706"/>
                        <a:pt x="38494" y="22563"/>
                      </a:cubicBezTo>
                      <a:cubicBezTo>
                        <a:pt x="37936" y="24373"/>
                        <a:pt x="37117" y="26000"/>
                        <a:pt x="36036" y="27434"/>
                      </a:cubicBezTo>
                      <a:cubicBezTo>
                        <a:pt x="34955" y="28831"/>
                        <a:pt x="33631" y="30035"/>
                        <a:pt x="32063" y="31046"/>
                      </a:cubicBezTo>
                      <a:cubicBezTo>
                        <a:pt x="30494" y="32020"/>
                        <a:pt x="28682" y="32709"/>
                        <a:pt x="26626" y="33086"/>
                      </a:cubicBezTo>
                      <a:lnTo>
                        <a:pt x="26626" y="33196"/>
                      </a:lnTo>
                      <a:cubicBezTo>
                        <a:pt x="28961" y="33435"/>
                        <a:pt x="31087" y="34033"/>
                        <a:pt x="33004" y="34979"/>
                      </a:cubicBezTo>
                      <a:cubicBezTo>
                        <a:pt x="34955" y="35880"/>
                        <a:pt x="36629" y="37038"/>
                        <a:pt x="38023" y="38435"/>
                      </a:cubicBezTo>
                      <a:cubicBezTo>
                        <a:pt x="39417" y="39832"/>
                        <a:pt x="40498" y="41468"/>
                        <a:pt x="41265" y="43361"/>
                      </a:cubicBezTo>
                      <a:cubicBezTo>
                        <a:pt x="42066" y="45209"/>
                        <a:pt x="42467" y="47203"/>
                        <a:pt x="42467" y="4932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80" name="Forme libre : forme 79">
                  <a:extLst>
                    <a:ext uri="{FF2B5EF4-FFF2-40B4-BE49-F238E27FC236}">
                      <a16:creationId xmlns:a16="http://schemas.microsoft.com/office/drawing/2014/main" id="{0317E8DC-C720-3DAE-0CB3-0D95476BCFCE}"/>
                    </a:ext>
                  </a:extLst>
                </p:cNvPr>
                <p:cNvSpPr/>
                <p:nvPr/>
              </p:nvSpPr>
              <p:spPr>
                <a:xfrm>
                  <a:off x="3398767" y="2281552"/>
                  <a:ext cx="48674" cy="68424"/>
                </a:xfrm>
                <a:custGeom>
                  <a:avLst/>
                  <a:gdLst>
                    <a:gd name="connsiteX0" fmla="*/ 48741 w 48674"/>
                    <a:gd name="connsiteY0" fmla="*/ 48756 h 68424"/>
                    <a:gd name="connsiteX1" fmla="*/ 48218 w 48674"/>
                    <a:gd name="connsiteY1" fmla="*/ 51477 h 68424"/>
                    <a:gd name="connsiteX2" fmla="*/ 46755 w 48674"/>
                    <a:gd name="connsiteY2" fmla="*/ 52478 h 68424"/>
                    <a:gd name="connsiteX3" fmla="*/ 39121 w 48674"/>
                    <a:gd name="connsiteY3" fmla="*/ 52478 h 68424"/>
                    <a:gd name="connsiteX4" fmla="*/ 39121 w 48674"/>
                    <a:gd name="connsiteY4" fmla="*/ 66724 h 68424"/>
                    <a:gd name="connsiteX5" fmla="*/ 38912 w 48674"/>
                    <a:gd name="connsiteY5" fmla="*/ 67459 h 68424"/>
                    <a:gd name="connsiteX6" fmla="*/ 38180 w 48674"/>
                    <a:gd name="connsiteY6" fmla="*/ 67928 h 68424"/>
                    <a:gd name="connsiteX7" fmla="*/ 36821 w 48674"/>
                    <a:gd name="connsiteY7" fmla="*/ 68241 h 68424"/>
                    <a:gd name="connsiteX8" fmla="*/ 34678 w 48674"/>
                    <a:gd name="connsiteY8" fmla="*/ 68351 h 68424"/>
                    <a:gd name="connsiteX9" fmla="*/ 32586 w 48674"/>
                    <a:gd name="connsiteY9" fmla="*/ 68241 h 68424"/>
                    <a:gd name="connsiteX10" fmla="*/ 31226 w 48674"/>
                    <a:gd name="connsiteY10" fmla="*/ 67928 h 68424"/>
                    <a:gd name="connsiteX11" fmla="*/ 30547 w 48674"/>
                    <a:gd name="connsiteY11" fmla="*/ 67459 h 68424"/>
                    <a:gd name="connsiteX12" fmla="*/ 30390 w 48674"/>
                    <a:gd name="connsiteY12" fmla="*/ 66724 h 68424"/>
                    <a:gd name="connsiteX13" fmla="*/ 30390 w 48674"/>
                    <a:gd name="connsiteY13" fmla="*/ 52478 h 68424"/>
                    <a:gd name="connsiteX14" fmla="*/ 2471 w 48674"/>
                    <a:gd name="connsiteY14" fmla="*/ 52478 h 68424"/>
                    <a:gd name="connsiteX15" fmla="*/ 1425 w 48674"/>
                    <a:gd name="connsiteY15" fmla="*/ 52313 h 68424"/>
                    <a:gd name="connsiteX16" fmla="*/ 641 w 48674"/>
                    <a:gd name="connsiteY16" fmla="*/ 51743 h 68424"/>
                    <a:gd name="connsiteX17" fmla="*/ 171 w 48674"/>
                    <a:gd name="connsiteY17" fmla="*/ 50539 h 68424"/>
                    <a:gd name="connsiteX18" fmla="*/ 66 w 48674"/>
                    <a:gd name="connsiteY18" fmla="*/ 48490 h 68424"/>
                    <a:gd name="connsiteX19" fmla="*/ 118 w 48674"/>
                    <a:gd name="connsiteY19" fmla="*/ 46716 h 68424"/>
                    <a:gd name="connsiteX20" fmla="*/ 328 w 48674"/>
                    <a:gd name="connsiteY20" fmla="*/ 45301 h 68424"/>
                    <a:gd name="connsiteX21" fmla="*/ 746 w 48674"/>
                    <a:gd name="connsiteY21" fmla="*/ 44041 h 68424"/>
                    <a:gd name="connsiteX22" fmla="*/ 1373 w 48674"/>
                    <a:gd name="connsiteY22" fmla="*/ 42727 h 68424"/>
                    <a:gd name="connsiteX23" fmla="*/ 25737 w 48674"/>
                    <a:gd name="connsiteY23" fmla="*/ 1553 h 68424"/>
                    <a:gd name="connsiteX24" fmla="*/ 26469 w 48674"/>
                    <a:gd name="connsiteY24" fmla="*/ 818 h 68424"/>
                    <a:gd name="connsiteX25" fmla="*/ 27776 w 48674"/>
                    <a:gd name="connsiteY25" fmla="*/ 294 h 68424"/>
                    <a:gd name="connsiteX26" fmla="*/ 29710 w 48674"/>
                    <a:gd name="connsiteY26" fmla="*/ 27 h 68424"/>
                    <a:gd name="connsiteX27" fmla="*/ 32429 w 48674"/>
                    <a:gd name="connsiteY27" fmla="*/ -74 h 68424"/>
                    <a:gd name="connsiteX28" fmla="*/ 35409 w 48674"/>
                    <a:gd name="connsiteY28" fmla="*/ 82 h 68424"/>
                    <a:gd name="connsiteX29" fmla="*/ 37501 w 48674"/>
                    <a:gd name="connsiteY29" fmla="*/ 395 h 68424"/>
                    <a:gd name="connsiteX30" fmla="*/ 38703 w 48674"/>
                    <a:gd name="connsiteY30" fmla="*/ 974 h 68424"/>
                    <a:gd name="connsiteX31" fmla="*/ 39121 w 48674"/>
                    <a:gd name="connsiteY31" fmla="*/ 1755 h 68424"/>
                    <a:gd name="connsiteX32" fmla="*/ 39121 w 48674"/>
                    <a:gd name="connsiteY32" fmla="*/ 45034 h 68424"/>
                    <a:gd name="connsiteX33" fmla="*/ 46755 w 48674"/>
                    <a:gd name="connsiteY33" fmla="*/ 45034 h 68424"/>
                    <a:gd name="connsiteX34" fmla="*/ 48166 w 48674"/>
                    <a:gd name="connsiteY34" fmla="*/ 45981 h 68424"/>
                    <a:gd name="connsiteX35" fmla="*/ 48741 w 48674"/>
                    <a:gd name="connsiteY35" fmla="*/ 48756 h 68424"/>
                    <a:gd name="connsiteX36" fmla="*/ 30390 w 48674"/>
                    <a:gd name="connsiteY36" fmla="*/ 7839 h 68424"/>
                    <a:gd name="connsiteX37" fmla="*/ 30285 w 48674"/>
                    <a:gd name="connsiteY37" fmla="*/ 7839 h 68424"/>
                    <a:gd name="connsiteX38" fmla="*/ 8275 w 48674"/>
                    <a:gd name="connsiteY38" fmla="*/ 45034 h 68424"/>
                    <a:gd name="connsiteX39" fmla="*/ 30390 w 48674"/>
                    <a:gd name="connsiteY39" fmla="*/ 45034 h 6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8674" h="68424">
                      <a:moveTo>
                        <a:pt x="48741" y="48756"/>
                      </a:moveTo>
                      <a:cubicBezTo>
                        <a:pt x="48741" y="49905"/>
                        <a:pt x="48567" y="50815"/>
                        <a:pt x="48218" y="51477"/>
                      </a:cubicBezTo>
                      <a:cubicBezTo>
                        <a:pt x="47870" y="52139"/>
                        <a:pt x="47382" y="52478"/>
                        <a:pt x="46755" y="52478"/>
                      </a:cubicBezTo>
                      <a:lnTo>
                        <a:pt x="39121" y="52478"/>
                      </a:lnTo>
                      <a:lnTo>
                        <a:pt x="39121" y="66724"/>
                      </a:lnTo>
                      <a:cubicBezTo>
                        <a:pt x="39121" y="67000"/>
                        <a:pt x="39051" y="67248"/>
                        <a:pt x="38912" y="67459"/>
                      </a:cubicBezTo>
                      <a:cubicBezTo>
                        <a:pt x="38773" y="67634"/>
                        <a:pt x="38529" y="67790"/>
                        <a:pt x="38180" y="67928"/>
                      </a:cubicBezTo>
                      <a:cubicBezTo>
                        <a:pt x="37832" y="68066"/>
                        <a:pt x="37379" y="68176"/>
                        <a:pt x="36821" y="68241"/>
                      </a:cubicBezTo>
                      <a:cubicBezTo>
                        <a:pt x="36263" y="68314"/>
                        <a:pt x="35549" y="68351"/>
                        <a:pt x="34678" y="68351"/>
                      </a:cubicBezTo>
                      <a:cubicBezTo>
                        <a:pt x="33841" y="68351"/>
                        <a:pt x="33143" y="68314"/>
                        <a:pt x="32586" y="68241"/>
                      </a:cubicBezTo>
                      <a:cubicBezTo>
                        <a:pt x="32028" y="68176"/>
                        <a:pt x="31575" y="68066"/>
                        <a:pt x="31226" y="67928"/>
                      </a:cubicBezTo>
                      <a:cubicBezTo>
                        <a:pt x="30913" y="67790"/>
                        <a:pt x="30686" y="67634"/>
                        <a:pt x="30547" y="67459"/>
                      </a:cubicBezTo>
                      <a:cubicBezTo>
                        <a:pt x="30442" y="67248"/>
                        <a:pt x="30390" y="67000"/>
                        <a:pt x="30390" y="66724"/>
                      </a:cubicBezTo>
                      <a:lnTo>
                        <a:pt x="30390" y="52478"/>
                      </a:lnTo>
                      <a:lnTo>
                        <a:pt x="2471" y="52478"/>
                      </a:lnTo>
                      <a:cubicBezTo>
                        <a:pt x="2053" y="52478"/>
                        <a:pt x="1704" y="52423"/>
                        <a:pt x="1425" y="52313"/>
                      </a:cubicBezTo>
                      <a:cubicBezTo>
                        <a:pt x="1147" y="52212"/>
                        <a:pt x="885" y="52019"/>
                        <a:pt x="641" y="51743"/>
                      </a:cubicBezTo>
                      <a:cubicBezTo>
                        <a:pt x="432" y="51458"/>
                        <a:pt x="275" y="51063"/>
                        <a:pt x="171" y="50539"/>
                      </a:cubicBezTo>
                      <a:cubicBezTo>
                        <a:pt x="101" y="50015"/>
                        <a:pt x="66" y="49335"/>
                        <a:pt x="66" y="48490"/>
                      </a:cubicBezTo>
                      <a:cubicBezTo>
                        <a:pt x="66" y="47828"/>
                        <a:pt x="84" y="47231"/>
                        <a:pt x="118" y="46716"/>
                      </a:cubicBezTo>
                      <a:cubicBezTo>
                        <a:pt x="153" y="46183"/>
                        <a:pt x="223" y="45714"/>
                        <a:pt x="328" y="45301"/>
                      </a:cubicBezTo>
                      <a:cubicBezTo>
                        <a:pt x="432" y="44841"/>
                        <a:pt x="572" y="44427"/>
                        <a:pt x="746" y="44041"/>
                      </a:cubicBezTo>
                      <a:cubicBezTo>
                        <a:pt x="920" y="43619"/>
                        <a:pt x="1129" y="43187"/>
                        <a:pt x="1373" y="42727"/>
                      </a:cubicBezTo>
                      <a:lnTo>
                        <a:pt x="25737" y="1553"/>
                      </a:lnTo>
                      <a:cubicBezTo>
                        <a:pt x="25911" y="1268"/>
                        <a:pt x="26155" y="1029"/>
                        <a:pt x="26469" y="818"/>
                      </a:cubicBezTo>
                      <a:cubicBezTo>
                        <a:pt x="26818" y="606"/>
                        <a:pt x="27253" y="432"/>
                        <a:pt x="27776" y="294"/>
                      </a:cubicBezTo>
                      <a:cubicBezTo>
                        <a:pt x="28299" y="156"/>
                        <a:pt x="28944" y="64"/>
                        <a:pt x="29710" y="27"/>
                      </a:cubicBezTo>
                      <a:cubicBezTo>
                        <a:pt x="30477" y="-37"/>
                        <a:pt x="31383" y="-74"/>
                        <a:pt x="32429" y="-74"/>
                      </a:cubicBezTo>
                      <a:cubicBezTo>
                        <a:pt x="33580" y="-74"/>
                        <a:pt x="34573" y="-19"/>
                        <a:pt x="35409" y="82"/>
                      </a:cubicBezTo>
                      <a:cubicBezTo>
                        <a:pt x="36281" y="156"/>
                        <a:pt x="36978" y="257"/>
                        <a:pt x="37501" y="395"/>
                      </a:cubicBezTo>
                      <a:cubicBezTo>
                        <a:pt x="38023" y="533"/>
                        <a:pt x="38424" y="726"/>
                        <a:pt x="38703" y="974"/>
                      </a:cubicBezTo>
                      <a:cubicBezTo>
                        <a:pt x="38982" y="1185"/>
                        <a:pt x="39121" y="1443"/>
                        <a:pt x="39121" y="1755"/>
                      </a:cubicBezTo>
                      <a:lnTo>
                        <a:pt x="39121" y="45034"/>
                      </a:lnTo>
                      <a:lnTo>
                        <a:pt x="46755" y="45034"/>
                      </a:lnTo>
                      <a:cubicBezTo>
                        <a:pt x="47347" y="45034"/>
                        <a:pt x="47818" y="45346"/>
                        <a:pt x="48166" y="45981"/>
                      </a:cubicBezTo>
                      <a:cubicBezTo>
                        <a:pt x="48549" y="46569"/>
                        <a:pt x="48741" y="47497"/>
                        <a:pt x="48741" y="48756"/>
                      </a:cubicBezTo>
                      <a:close/>
                      <a:moveTo>
                        <a:pt x="30390" y="7839"/>
                      </a:moveTo>
                      <a:lnTo>
                        <a:pt x="30285" y="7839"/>
                      </a:lnTo>
                      <a:lnTo>
                        <a:pt x="8275" y="45034"/>
                      </a:lnTo>
                      <a:lnTo>
                        <a:pt x="30390" y="450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81" name="Forme libre : forme 80">
                <a:extLst>
                  <a:ext uri="{FF2B5EF4-FFF2-40B4-BE49-F238E27FC236}">
                    <a16:creationId xmlns:a16="http://schemas.microsoft.com/office/drawing/2014/main" id="{4793F70D-44C4-9BB1-26AE-CBD4B1D3CCBA}"/>
                  </a:ext>
                </a:extLst>
              </p:cNvPr>
              <p:cNvSpPr/>
              <p:nvPr/>
            </p:nvSpPr>
            <p:spPr>
              <a:xfrm>
                <a:off x="2589647" y="2272255"/>
                <a:ext cx="302285" cy="48628"/>
              </a:xfrm>
              <a:custGeom>
                <a:avLst/>
                <a:gdLst>
                  <a:gd name="connsiteX0" fmla="*/ 2173 w 302285"/>
                  <a:gd name="connsiteY0" fmla="*/ 9586 h 48628"/>
                  <a:gd name="connsiteX1" fmla="*/ 19281 w 302285"/>
                  <a:gd name="connsiteY1" fmla="*/ 18160 h 48628"/>
                  <a:gd name="connsiteX2" fmla="*/ 37323 w 302285"/>
                  <a:gd name="connsiteY2" fmla="*/ 25954 h 48628"/>
                  <a:gd name="connsiteX3" fmla="*/ 55832 w 302285"/>
                  <a:gd name="connsiteY3" fmla="*/ 32810 h 48628"/>
                  <a:gd name="connsiteX4" fmla="*/ 74807 w 302285"/>
                  <a:gd name="connsiteY4" fmla="*/ 38573 h 48628"/>
                  <a:gd name="connsiteX5" fmla="*/ 94248 w 302285"/>
                  <a:gd name="connsiteY5" fmla="*/ 43095 h 48628"/>
                  <a:gd name="connsiteX6" fmla="*/ 113534 w 302285"/>
                  <a:gd name="connsiteY6" fmla="*/ 46367 h 48628"/>
                  <a:gd name="connsiteX7" fmla="*/ 132976 w 302285"/>
                  <a:gd name="connsiteY7" fmla="*/ 48242 h 48628"/>
                  <a:gd name="connsiteX8" fmla="*/ 152107 w 302285"/>
                  <a:gd name="connsiteY8" fmla="*/ 48554 h 48628"/>
                  <a:gd name="connsiteX9" fmla="*/ 171703 w 302285"/>
                  <a:gd name="connsiteY9" fmla="*/ 47460 h 48628"/>
                  <a:gd name="connsiteX10" fmla="*/ 192079 w 302285"/>
                  <a:gd name="connsiteY10" fmla="*/ 44657 h 48628"/>
                  <a:gd name="connsiteX11" fmla="*/ 212609 w 302285"/>
                  <a:gd name="connsiteY11" fmla="*/ 40604 h 48628"/>
                  <a:gd name="connsiteX12" fmla="*/ 233140 w 302285"/>
                  <a:gd name="connsiteY12" fmla="*/ 35301 h 48628"/>
                  <a:gd name="connsiteX13" fmla="*/ 253047 w 302285"/>
                  <a:gd name="connsiteY13" fmla="*/ 28601 h 48628"/>
                  <a:gd name="connsiteX14" fmla="*/ 271867 w 302285"/>
                  <a:gd name="connsiteY14" fmla="*/ 21120 h 48628"/>
                  <a:gd name="connsiteX15" fmla="*/ 284776 w 302285"/>
                  <a:gd name="connsiteY15" fmla="*/ 14732 h 48628"/>
                  <a:gd name="connsiteX16" fmla="*/ 286487 w 302285"/>
                  <a:gd name="connsiteY16" fmla="*/ 9742 h 48628"/>
                  <a:gd name="connsiteX17" fmla="*/ 281510 w 302285"/>
                  <a:gd name="connsiteY17" fmla="*/ 8023 h 48628"/>
                  <a:gd name="connsiteX18" fmla="*/ 269223 w 302285"/>
                  <a:gd name="connsiteY18" fmla="*/ 14107 h 48628"/>
                  <a:gd name="connsiteX19" fmla="*/ 250715 w 302285"/>
                  <a:gd name="connsiteY19" fmla="*/ 21589 h 48628"/>
                  <a:gd name="connsiteX20" fmla="*/ 231273 w 302285"/>
                  <a:gd name="connsiteY20" fmla="*/ 27976 h 48628"/>
                  <a:gd name="connsiteX21" fmla="*/ 211209 w 302285"/>
                  <a:gd name="connsiteY21" fmla="*/ 33279 h 48628"/>
                  <a:gd name="connsiteX22" fmla="*/ 190990 w 302285"/>
                  <a:gd name="connsiteY22" fmla="*/ 37332 h 48628"/>
                  <a:gd name="connsiteX23" fmla="*/ 171238 w 302285"/>
                  <a:gd name="connsiteY23" fmla="*/ 40135 h 48628"/>
                  <a:gd name="connsiteX24" fmla="*/ 152262 w 302285"/>
                  <a:gd name="connsiteY24" fmla="*/ 41073 h 48628"/>
                  <a:gd name="connsiteX25" fmla="*/ 133754 w 302285"/>
                  <a:gd name="connsiteY25" fmla="*/ 40917 h 48628"/>
                  <a:gd name="connsiteX26" fmla="*/ 114934 w 302285"/>
                  <a:gd name="connsiteY26" fmla="*/ 39042 h 48628"/>
                  <a:gd name="connsiteX27" fmla="*/ 95959 w 302285"/>
                  <a:gd name="connsiteY27" fmla="*/ 35770 h 48628"/>
                  <a:gd name="connsiteX28" fmla="*/ 76984 w 302285"/>
                  <a:gd name="connsiteY28" fmla="*/ 31560 h 48628"/>
                  <a:gd name="connsiteX29" fmla="*/ 58476 w 302285"/>
                  <a:gd name="connsiteY29" fmla="*/ 25798 h 48628"/>
                  <a:gd name="connsiteX30" fmla="*/ 40278 w 302285"/>
                  <a:gd name="connsiteY30" fmla="*/ 19089 h 48628"/>
                  <a:gd name="connsiteX31" fmla="*/ 22547 w 302285"/>
                  <a:gd name="connsiteY31" fmla="*/ 11460 h 48628"/>
                  <a:gd name="connsiteX32" fmla="*/ 5439 w 302285"/>
                  <a:gd name="connsiteY32" fmla="*/ 2885 h 48628"/>
                  <a:gd name="connsiteX33" fmla="*/ 461 w 302285"/>
                  <a:gd name="connsiteY33" fmla="*/ 4595 h 48628"/>
                  <a:gd name="connsiteX34" fmla="*/ 2173 w 302285"/>
                  <a:gd name="connsiteY34" fmla="*/ 9586 h 48628"/>
                  <a:gd name="connsiteX35" fmla="*/ 283066 w 302285"/>
                  <a:gd name="connsiteY35" fmla="*/ 11304 h 48628"/>
                  <a:gd name="connsiteX36" fmla="*/ 279644 w 302285"/>
                  <a:gd name="connsiteY36" fmla="*/ 35145 h 48628"/>
                  <a:gd name="connsiteX37" fmla="*/ 302351 w 302285"/>
                  <a:gd name="connsiteY37" fmla="*/ -74 h 48628"/>
                  <a:gd name="connsiteX38" fmla="*/ 260825 w 302285"/>
                  <a:gd name="connsiteY38" fmla="*/ 2885 h 4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02285" h="48628">
                    <a:moveTo>
                      <a:pt x="2173" y="9586"/>
                    </a:moveTo>
                    <a:lnTo>
                      <a:pt x="19281" y="18160"/>
                    </a:lnTo>
                    <a:lnTo>
                      <a:pt x="37323" y="25954"/>
                    </a:lnTo>
                    <a:lnTo>
                      <a:pt x="55832" y="32810"/>
                    </a:lnTo>
                    <a:lnTo>
                      <a:pt x="74807" y="38573"/>
                    </a:lnTo>
                    <a:lnTo>
                      <a:pt x="94248" y="43095"/>
                    </a:lnTo>
                    <a:lnTo>
                      <a:pt x="113534" y="46367"/>
                    </a:lnTo>
                    <a:lnTo>
                      <a:pt x="132976" y="48242"/>
                    </a:lnTo>
                    <a:lnTo>
                      <a:pt x="152107" y="48554"/>
                    </a:lnTo>
                    <a:lnTo>
                      <a:pt x="171703" y="47460"/>
                    </a:lnTo>
                    <a:lnTo>
                      <a:pt x="192079" y="44657"/>
                    </a:lnTo>
                    <a:lnTo>
                      <a:pt x="212609" y="40604"/>
                    </a:lnTo>
                    <a:lnTo>
                      <a:pt x="233140" y="35301"/>
                    </a:lnTo>
                    <a:lnTo>
                      <a:pt x="253047" y="28601"/>
                    </a:lnTo>
                    <a:lnTo>
                      <a:pt x="271867" y="21120"/>
                    </a:lnTo>
                    <a:lnTo>
                      <a:pt x="284776" y="14732"/>
                    </a:lnTo>
                    <a:cubicBezTo>
                      <a:pt x="286642" y="13795"/>
                      <a:pt x="287420" y="11617"/>
                      <a:pt x="286487" y="9742"/>
                    </a:cubicBezTo>
                    <a:cubicBezTo>
                      <a:pt x="285554" y="7876"/>
                      <a:pt x="283376" y="7095"/>
                      <a:pt x="281510" y="8023"/>
                    </a:cubicBezTo>
                    <a:lnTo>
                      <a:pt x="269223" y="14107"/>
                    </a:lnTo>
                    <a:lnTo>
                      <a:pt x="250715" y="21589"/>
                    </a:lnTo>
                    <a:lnTo>
                      <a:pt x="231273" y="27976"/>
                    </a:lnTo>
                    <a:lnTo>
                      <a:pt x="211209" y="33279"/>
                    </a:lnTo>
                    <a:lnTo>
                      <a:pt x="190990" y="37332"/>
                    </a:lnTo>
                    <a:lnTo>
                      <a:pt x="171238" y="40135"/>
                    </a:lnTo>
                    <a:lnTo>
                      <a:pt x="152262" y="41073"/>
                    </a:lnTo>
                    <a:lnTo>
                      <a:pt x="133754" y="40917"/>
                    </a:lnTo>
                    <a:lnTo>
                      <a:pt x="114934" y="39042"/>
                    </a:lnTo>
                    <a:lnTo>
                      <a:pt x="95959" y="35770"/>
                    </a:lnTo>
                    <a:lnTo>
                      <a:pt x="76984" y="31560"/>
                    </a:lnTo>
                    <a:lnTo>
                      <a:pt x="58476" y="25798"/>
                    </a:lnTo>
                    <a:lnTo>
                      <a:pt x="40278" y="19089"/>
                    </a:lnTo>
                    <a:lnTo>
                      <a:pt x="22547" y="11460"/>
                    </a:lnTo>
                    <a:lnTo>
                      <a:pt x="5439" y="2885"/>
                    </a:lnTo>
                    <a:cubicBezTo>
                      <a:pt x="3572" y="1948"/>
                      <a:pt x="1395" y="2729"/>
                      <a:pt x="461" y="4595"/>
                    </a:cubicBezTo>
                    <a:cubicBezTo>
                      <a:pt x="-471" y="6470"/>
                      <a:pt x="306" y="8648"/>
                      <a:pt x="2173" y="9586"/>
                    </a:cubicBezTo>
                    <a:close/>
                    <a:moveTo>
                      <a:pt x="283066" y="11304"/>
                    </a:moveTo>
                    <a:lnTo>
                      <a:pt x="279644" y="35145"/>
                    </a:lnTo>
                    <a:lnTo>
                      <a:pt x="302351" y="-74"/>
                    </a:lnTo>
                    <a:lnTo>
                      <a:pt x="260825" y="2885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82" name="Graphique 6">
                <a:extLst>
                  <a:ext uri="{FF2B5EF4-FFF2-40B4-BE49-F238E27FC236}">
                    <a16:creationId xmlns:a16="http://schemas.microsoft.com/office/drawing/2014/main" id="{AB9500CD-0DCD-A679-A015-D1148DF242EC}"/>
                  </a:ext>
                </a:extLst>
              </p:cNvPr>
              <p:cNvGrpSpPr/>
              <p:nvPr/>
            </p:nvGrpSpPr>
            <p:grpSpPr>
              <a:xfrm>
                <a:off x="2702151" y="2254434"/>
                <a:ext cx="51318" cy="51973"/>
                <a:chOff x="2702151" y="2254434"/>
                <a:chExt cx="51318" cy="51973"/>
              </a:xfrm>
              <a:solidFill>
                <a:srgbClr val="000000"/>
              </a:solidFill>
            </p:grpSpPr>
            <p:sp>
              <p:nvSpPr>
                <p:cNvPr id="83" name="Forme libre : forme 82">
                  <a:extLst>
                    <a:ext uri="{FF2B5EF4-FFF2-40B4-BE49-F238E27FC236}">
                      <a16:creationId xmlns:a16="http://schemas.microsoft.com/office/drawing/2014/main" id="{0CDCFAD6-3002-5A02-7D47-74CF1535FDCC}"/>
                    </a:ext>
                  </a:extLst>
                </p:cNvPr>
                <p:cNvSpPr/>
                <p:nvPr/>
              </p:nvSpPr>
              <p:spPr>
                <a:xfrm>
                  <a:off x="2702151" y="2254434"/>
                  <a:ext cx="32191" cy="51973"/>
                </a:xfrm>
                <a:custGeom>
                  <a:avLst/>
                  <a:gdLst>
                    <a:gd name="connsiteX0" fmla="*/ 32257 w 32191"/>
                    <a:gd name="connsiteY0" fmla="*/ 18666 h 51973"/>
                    <a:gd name="connsiteX1" fmla="*/ 31247 w 32191"/>
                    <a:gd name="connsiteY1" fmla="*/ 26928 h 51973"/>
                    <a:gd name="connsiteX2" fmla="*/ 28331 w 32191"/>
                    <a:gd name="connsiteY2" fmla="*/ 33160 h 51973"/>
                    <a:gd name="connsiteX3" fmla="*/ 23587 w 32191"/>
                    <a:gd name="connsiteY3" fmla="*/ 37093 h 51973"/>
                    <a:gd name="connsiteX4" fmla="*/ 17095 w 32191"/>
                    <a:gd name="connsiteY4" fmla="*/ 38463 h 51973"/>
                    <a:gd name="connsiteX5" fmla="*/ 14218 w 32191"/>
                    <a:gd name="connsiteY5" fmla="*/ 38150 h 51973"/>
                    <a:gd name="connsiteX6" fmla="*/ 11613 w 32191"/>
                    <a:gd name="connsiteY6" fmla="*/ 37176 h 51973"/>
                    <a:gd name="connsiteX7" fmla="*/ 9125 w 32191"/>
                    <a:gd name="connsiteY7" fmla="*/ 35503 h 51973"/>
                    <a:gd name="connsiteX8" fmla="*/ 6481 w 32191"/>
                    <a:gd name="connsiteY8" fmla="*/ 33123 h 51973"/>
                    <a:gd name="connsiteX9" fmla="*/ 6481 w 32191"/>
                    <a:gd name="connsiteY9" fmla="*/ 50659 h 51973"/>
                    <a:gd name="connsiteX10" fmla="*/ 6326 w 32191"/>
                    <a:gd name="connsiteY10" fmla="*/ 51201 h 51973"/>
                    <a:gd name="connsiteX11" fmla="*/ 5819 w 32191"/>
                    <a:gd name="connsiteY11" fmla="*/ 51587 h 51973"/>
                    <a:gd name="connsiteX12" fmla="*/ 4848 w 32191"/>
                    <a:gd name="connsiteY12" fmla="*/ 51826 h 51973"/>
                    <a:gd name="connsiteX13" fmla="*/ 3254 w 32191"/>
                    <a:gd name="connsiteY13" fmla="*/ 51900 h 51973"/>
                    <a:gd name="connsiteX14" fmla="*/ 1699 w 32191"/>
                    <a:gd name="connsiteY14" fmla="*/ 51826 h 51973"/>
                    <a:gd name="connsiteX15" fmla="*/ 688 w 32191"/>
                    <a:gd name="connsiteY15" fmla="*/ 51587 h 51973"/>
                    <a:gd name="connsiteX16" fmla="*/ 183 w 32191"/>
                    <a:gd name="connsiteY16" fmla="*/ 51201 h 51973"/>
                    <a:gd name="connsiteX17" fmla="*/ 66 w 32191"/>
                    <a:gd name="connsiteY17" fmla="*/ 50659 h 51973"/>
                    <a:gd name="connsiteX18" fmla="*/ 66 w 32191"/>
                    <a:gd name="connsiteY18" fmla="*/ 1682 h 51973"/>
                    <a:gd name="connsiteX19" fmla="*/ 183 w 32191"/>
                    <a:gd name="connsiteY19" fmla="*/ 1139 h 51973"/>
                    <a:gd name="connsiteX20" fmla="*/ 649 w 32191"/>
                    <a:gd name="connsiteY20" fmla="*/ 744 h 51973"/>
                    <a:gd name="connsiteX21" fmla="*/ 1543 w 32191"/>
                    <a:gd name="connsiteY21" fmla="*/ 551 h 51973"/>
                    <a:gd name="connsiteX22" fmla="*/ 2865 w 32191"/>
                    <a:gd name="connsiteY22" fmla="*/ 478 h 51973"/>
                    <a:gd name="connsiteX23" fmla="*/ 4187 w 32191"/>
                    <a:gd name="connsiteY23" fmla="*/ 551 h 51973"/>
                    <a:gd name="connsiteX24" fmla="*/ 5081 w 32191"/>
                    <a:gd name="connsiteY24" fmla="*/ 744 h 51973"/>
                    <a:gd name="connsiteX25" fmla="*/ 5548 w 32191"/>
                    <a:gd name="connsiteY25" fmla="*/ 1139 h 51973"/>
                    <a:gd name="connsiteX26" fmla="*/ 5703 w 32191"/>
                    <a:gd name="connsiteY26" fmla="*/ 1682 h 51973"/>
                    <a:gd name="connsiteX27" fmla="*/ 5703 w 32191"/>
                    <a:gd name="connsiteY27" fmla="*/ 6396 h 51973"/>
                    <a:gd name="connsiteX28" fmla="*/ 8775 w 32191"/>
                    <a:gd name="connsiteY28" fmla="*/ 3547 h 51973"/>
                    <a:gd name="connsiteX29" fmla="*/ 11730 w 32191"/>
                    <a:gd name="connsiteY29" fmla="*/ 1562 h 51973"/>
                    <a:gd name="connsiteX30" fmla="*/ 14801 w 32191"/>
                    <a:gd name="connsiteY30" fmla="*/ 358 h 51973"/>
                    <a:gd name="connsiteX31" fmla="*/ 18144 w 32191"/>
                    <a:gd name="connsiteY31" fmla="*/ -74 h 51973"/>
                    <a:gd name="connsiteX32" fmla="*/ 24638 w 32191"/>
                    <a:gd name="connsiteY32" fmla="*/ 1406 h 51973"/>
                    <a:gd name="connsiteX33" fmla="*/ 28991 w 32191"/>
                    <a:gd name="connsiteY33" fmla="*/ 5459 h 51973"/>
                    <a:gd name="connsiteX34" fmla="*/ 31479 w 32191"/>
                    <a:gd name="connsiteY34" fmla="*/ 11461 h 51973"/>
                    <a:gd name="connsiteX35" fmla="*/ 32257 w 32191"/>
                    <a:gd name="connsiteY35" fmla="*/ 18666 h 51973"/>
                    <a:gd name="connsiteX36" fmla="*/ 25492 w 32191"/>
                    <a:gd name="connsiteY36" fmla="*/ 19411 h 51973"/>
                    <a:gd name="connsiteX37" fmla="*/ 25065 w 32191"/>
                    <a:gd name="connsiteY37" fmla="*/ 14227 h 51973"/>
                    <a:gd name="connsiteX38" fmla="*/ 23665 w 32191"/>
                    <a:gd name="connsiteY38" fmla="*/ 9742 h 51973"/>
                    <a:gd name="connsiteX39" fmla="*/ 21021 w 32191"/>
                    <a:gd name="connsiteY39" fmla="*/ 6626 h 51973"/>
                    <a:gd name="connsiteX40" fmla="*/ 16861 w 32191"/>
                    <a:gd name="connsiteY40" fmla="*/ 5459 h 51973"/>
                    <a:gd name="connsiteX41" fmla="*/ 14412 w 32191"/>
                    <a:gd name="connsiteY41" fmla="*/ 5854 h 51973"/>
                    <a:gd name="connsiteX42" fmla="*/ 11963 w 32191"/>
                    <a:gd name="connsiteY42" fmla="*/ 7021 h 51973"/>
                    <a:gd name="connsiteX43" fmla="*/ 9358 w 32191"/>
                    <a:gd name="connsiteY43" fmla="*/ 9126 h 51973"/>
                    <a:gd name="connsiteX44" fmla="*/ 6481 w 32191"/>
                    <a:gd name="connsiteY44" fmla="*/ 12315 h 51973"/>
                    <a:gd name="connsiteX45" fmla="*/ 6481 w 32191"/>
                    <a:gd name="connsiteY45" fmla="*/ 26267 h 51973"/>
                    <a:gd name="connsiteX46" fmla="*/ 11497 w 32191"/>
                    <a:gd name="connsiteY46" fmla="*/ 31211 h 51973"/>
                    <a:gd name="connsiteX47" fmla="*/ 16473 w 32191"/>
                    <a:gd name="connsiteY47" fmla="*/ 32930 h 51973"/>
                    <a:gd name="connsiteX48" fmla="*/ 20594 w 32191"/>
                    <a:gd name="connsiteY48" fmla="*/ 31763 h 51973"/>
                    <a:gd name="connsiteX49" fmla="*/ 23393 w 32191"/>
                    <a:gd name="connsiteY49" fmla="*/ 28638 h 51973"/>
                    <a:gd name="connsiteX50" fmla="*/ 24987 w 32191"/>
                    <a:gd name="connsiteY50" fmla="*/ 24282 h 51973"/>
                    <a:gd name="connsiteX51" fmla="*/ 25492 w 32191"/>
                    <a:gd name="connsiteY51" fmla="*/ 19411 h 51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1" h="51973">
                      <a:moveTo>
                        <a:pt x="32257" y="18666"/>
                      </a:moveTo>
                      <a:cubicBezTo>
                        <a:pt x="32257" y="21736"/>
                        <a:pt x="31921" y="24484"/>
                        <a:pt x="31247" y="26928"/>
                      </a:cubicBezTo>
                      <a:cubicBezTo>
                        <a:pt x="30599" y="29373"/>
                        <a:pt x="29627" y="31450"/>
                        <a:pt x="28331" y="33160"/>
                      </a:cubicBezTo>
                      <a:cubicBezTo>
                        <a:pt x="27061" y="34851"/>
                        <a:pt x="25479" y="36165"/>
                        <a:pt x="23587" y="37093"/>
                      </a:cubicBezTo>
                      <a:cubicBezTo>
                        <a:pt x="21695" y="38003"/>
                        <a:pt x="19531" y="38463"/>
                        <a:pt x="17095" y="38463"/>
                      </a:cubicBezTo>
                      <a:cubicBezTo>
                        <a:pt x="16058" y="38463"/>
                        <a:pt x="15099" y="38353"/>
                        <a:pt x="14218" y="38150"/>
                      </a:cubicBezTo>
                      <a:cubicBezTo>
                        <a:pt x="13336" y="37939"/>
                        <a:pt x="12468" y="37617"/>
                        <a:pt x="11613" y="37176"/>
                      </a:cubicBezTo>
                      <a:cubicBezTo>
                        <a:pt x="10783" y="36735"/>
                        <a:pt x="9954" y="36174"/>
                        <a:pt x="9125" y="35503"/>
                      </a:cubicBezTo>
                      <a:cubicBezTo>
                        <a:pt x="8295" y="34823"/>
                        <a:pt x="7413" y="34033"/>
                        <a:pt x="6481" y="33123"/>
                      </a:cubicBezTo>
                      <a:lnTo>
                        <a:pt x="6481" y="50659"/>
                      </a:lnTo>
                      <a:cubicBezTo>
                        <a:pt x="6481" y="50861"/>
                        <a:pt x="6429" y="51045"/>
                        <a:pt x="6326" y="51201"/>
                      </a:cubicBezTo>
                      <a:cubicBezTo>
                        <a:pt x="6221" y="51357"/>
                        <a:pt x="6053" y="51486"/>
                        <a:pt x="5819" y="51587"/>
                      </a:cubicBezTo>
                      <a:cubicBezTo>
                        <a:pt x="5586" y="51697"/>
                        <a:pt x="5263" y="51771"/>
                        <a:pt x="4848" y="51826"/>
                      </a:cubicBezTo>
                      <a:cubicBezTo>
                        <a:pt x="4433" y="51872"/>
                        <a:pt x="3902" y="51900"/>
                        <a:pt x="3254" y="51900"/>
                      </a:cubicBezTo>
                      <a:cubicBezTo>
                        <a:pt x="2631" y="51900"/>
                        <a:pt x="2113" y="51872"/>
                        <a:pt x="1699" y="51826"/>
                      </a:cubicBezTo>
                      <a:cubicBezTo>
                        <a:pt x="1284" y="51771"/>
                        <a:pt x="947" y="51697"/>
                        <a:pt x="688" y="51587"/>
                      </a:cubicBezTo>
                      <a:cubicBezTo>
                        <a:pt x="454" y="51486"/>
                        <a:pt x="286" y="51357"/>
                        <a:pt x="183" y="51201"/>
                      </a:cubicBezTo>
                      <a:cubicBezTo>
                        <a:pt x="105" y="51045"/>
                        <a:pt x="66" y="50861"/>
                        <a:pt x="66" y="50659"/>
                      </a:cubicBezTo>
                      <a:lnTo>
                        <a:pt x="66" y="1682"/>
                      </a:lnTo>
                      <a:cubicBezTo>
                        <a:pt x="66" y="1452"/>
                        <a:pt x="105" y="1268"/>
                        <a:pt x="183" y="1139"/>
                      </a:cubicBezTo>
                      <a:cubicBezTo>
                        <a:pt x="261" y="983"/>
                        <a:pt x="416" y="855"/>
                        <a:pt x="649" y="744"/>
                      </a:cubicBezTo>
                      <a:cubicBezTo>
                        <a:pt x="882" y="643"/>
                        <a:pt x="1181" y="579"/>
                        <a:pt x="1543" y="551"/>
                      </a:cubicBezTo>
                      <a:cubicBezTo>
                        <a:pt x="1906" y="505"/>
                        <a:pt x="2347" y="478"/>
                        <a:pt x="2865" y="478"/>
                      </a:cubicBezTo>
                      <a:cubicBezTo>
                        <a:pt x="3409" y="478"/>
                        <a:pt x="3850" y="505"/>
                        <a:pt x="4187" y="551"/>
                      </a:cubicBezTo>
                      <a:cubicBezTo>
                        <a:pt x="4550" y="579"/>
                        <a:pt x="4848" y="643"/>
                        <a:pt x="5081" y="744"/>
                      </a:cubicBezTo>
                      <a:cubicBezTo>
                        <a:pt x="5314" y="855"/>
                        <a:pt x="5470" y="983"/>
                        <a:pt x="5548" y="1139"/>
                      </a:cubicBezTo>
                      <a:cubicBezTo>
                        <a:pt x="5652" y="1268"/>
                        <a:pt x="5703" y="1452"/>
                        <a:pt x="5703" y="1682"/>
                      </a:cubicBezTo>
                      <a:lnTo>
                        <a:pt x="5703" y="6396"/>
                      </a:lnTo>
                      <a:cubicBezTo>
                        <a:pt x="6766" y="5303"/>
                        <a:pt x="7789" y="4356"/>
                        <a:pt x="8775" y="3547"/>
                      </a:cubicBezTo>
                      <a:cubicBezTo>
                        <a:pt x="9760" y="2748"/>
                        <a:pt x="10745" y="2086"/>
                        <a:pt x="11730" y="1562"/>
                      </a:cubicBezTo>
                      <a:cubicBezTo>
                        <a:pt x="12740" y="1020"/>
                        <a:pt x="13764" y="616"/>
                        <a:pt x="14801" y="358"/>
                      </a:cubicBezTo>
                      <a:cubicBezTo>
                        <a:pt x="15863" y="73"/>
                        <a:pt x="16978" y="-74"/>
                        <a:pt x="18144" y="-74"/>
                      </a:cubicBezTo>
                      <a:cubicBezTo>
                        <a:pt x="20685" y="-74"/>
                        <a:pt x="22849" y="422"/>
                        <a:pt x="24638" y="1406"/>
                      </a:cubicBezTo>
                      <a:cubicBezTo>
                        <a:pt x="26426" y="2399"/>
                        <a:pt x="27877" y="3749"/>
                        <a:pt x="28991" y="5459"/>
                      </a:cubicBezTo>
                      <a:cubicBezTo>
                        <a:pt x="30132" y="7178"/>
                        <a:pt x="30961" y="9172"/>
                        <a:pt x="31479" y="11461"/>
                      </a:cubicBezTo>
                      <a:cubicBezTo>
                        <a:pt x="31999" y="13721"/>
                        <a:pt x="32257" y="16120"/>
                        <a:pt x="32257" y="18666"/>
                      </a:cubicBezTo>
                      <a:close/>
                      <a:moveTo>
                        <a:pt x="25492" y="19411"/>
                      </a:moveTo>
                      <a:cubicBezTo>
                        <a:pt x="25492" y="17618"/>
                        <a:pt x="25350" y="15891"/>
                        <a:pt x="25065" y="14227"/>
                      </a:cubicBezTo>
                      <a:cubicBezTo>
                        <a:pt x="24805" y="12536"/>
                        <a:pt x="24339" y="11047"/>
                        <a:pt x="23665" y="9742"/>
                      </a:cubicBezTo>
                      <a:cubicBezTo>
                        <a:pt x="23017" y="8446"/>
                        <a:pt x="22136" y="7407"/>
                        <a:pt x="21021" y="6626"/>
                      </a:cubicBezTo>
                      <a:cubicBezTo>
                        <a:pt x="19907" y="5854"/>
                        <a:pt x="18520" y="5459"/>
                        <a:pt x="16861" y="5459"/>
                      </a:cubicBezTo>
                      <a:cubicBezTo>
                        <a:pt x="16032" y="5459"/>
                        <a:pt x="15216" y="5588"/>
                        <a:pt x="14412" y="5854"/>
                      </a:cubicBezTo>
                      <a:cubicBezTo>
                        <a:pt x="13609" y="6084"/>
                        <a:pt x="12793" y="6470"/>
                        <a:pt x="11963" y="7021"/>
                      </a:cubicBezTo>
                      <a:cubicBezTo>
                        <a:pt x="11133" y="7536"/>
                        <a:pt x="10265" y="8244"/>
                        <a:pt x="9358" y="9126"/>
                      </a:cubicBezTo>
                      <a:cubicBezTo>
                        <a:pt x="8451" y="9981"/>
                        <a:pt x="7491" y="11047"/>
                        <a:pt x="6481" y="12315"/>
                      </a:cubicBezTo>
                      <a:lnTo>
                        <a:pt x="6481" y="26267"/>
                      </a:lnTo>
                      <a:cubicBezTo>
                        <a:pt x="8243" y="28417"/>
                        <a:pt x="9915" y="30072"/>
                        <a:pt x="11497" y="31211"/>
                      </a:cubicBezTo>
                      <a:cubicBezTo>
                        <a:pt x="13077" y="32360"/>
                        <a:pt x="14736" y="32930"/>
                        <a:pt x="16473" y="32930"/>
                      </a:cubicBezTo>
                      <a:cubicBezTo>
                        <a:pt x="18080" y="32930"/>
                        <a:pt x="19454" y="32535"/>
                        <a:pt x="20594" y="31763"/>
                      </a:cubicBezTo>
                      <a:cubicBezTo>
                        <a:pt x="21760" y="30982"/>
                        <a:pt x="22693" y="29943"/>
                        <a:pt x="23393" y="28638"/>
                      </a:cubicBezTo>
                      <a:cubicBezTo>
                        <a:pt x="24118" y="27342"/>
                        <a:pt x="24650" y="25890"/>
                        <a:pt x="24987" y="24282"/>
                      </a:cubicBezTo>
                      <a:cubicBezTo>
                        <a:pt x="25324" y="22664"/>
                        <a:pt x="25492" y="21046"/>
                        <a:pt x="25492" y="1941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84" name="Forme libre : forme 83">
                  <a:extLst>
                    <a:ext uri="{FF2B5EF4-FFF2-40B4-BE49-F238E27FC236}">
                      <a16:creationId xmlns:a16="http://schemas.microsoft.com/office/drawing/2014/main" id="{6131C505-5561-0B58-BBB6-92CB57376F47}"/>
                    </a:ext>
                  </a:extLst>
                </p:cNvPr>
                <p:cNvSpPr/>
                <p:nvPr/>
              </p:nvSpPr>
              <p:spPr>
                <a:xfrm>
                  <a:off x="2745305" y="2256502"/>
                  <a:ext cx="8164" cy="36073"/>
                </a:xfrm>
                <a:custGeom>
                  <a:avLst/>
                  <a:gdLst>
                    <a:gd name="connsiteX0" fmla="*/ 8231 w 8164"/>
                    <a:gd name="connsiteY0" fmla="*/ 4485 h 36073"/>
                    <a:gd name="connsiteX1" fmla="*/ 8037 w 8164"/>
                    <a:gd name="connsiteY1" fmla="*/ 6589 h 36073"/>
                    <a:gd name="connsiteX2" fmla="*/ 7376 w 8164"/>
                    <a:gd name="connsiteY2" fmla="*/ 7986 h 36073"/>
                    <a:gd name="connsiteX3" fmla="*/ 6132 w 8164"/>
                    <a:gd name="connsiteY3" fmla="*/ 8731 h 36073"/>
                    <a:gd name="connsiteX4" fmla="*/ 4149 w 8164"/>
                    <a:gd name="connsiteY4" fmla="*/ 8924 h 36073"/>
                    <a:gd name="connsiteX5" fmla="*/ 2127 w 8164"/>
                    <a:gd name="connsiteY5" fmla="*/ 8731 h 36073"/>
                    <a:gd name="connsiteX6" fmla="*/ 883 w 8164"/>
                    <a:gd name="connsiteY6" fmla="*/ 7986 h 36073"/>
                    <a:gd name="connsiteX7" fmla="*/ 222 w 8164"/>
                    <a:gd name="connsiteY7" fmla="*/ 6589 h 36073"/>
                    <a:gd name="connsiteX8" fmla="*/ 66 w 8164"/>
                    <a:gd name="connsiteY8" fmla="*/ 4485 h 36073"/>
                    <a:gd name="connsiteX9" fmla="*/ 222 w 8164"/>
                    <a:gd name="connsiteY9" fmla="*/ 2297 h 36073"/>
                    <a:gd name="connsiteX10" fmla="*/ 883 w 8164"/>
                    <a:gd name="connsiteY10" fmla="*/ 900 h 36073"/>
                    <a:gd name="connsiteX11" fmla="*/ 2127 w 8164"/>
                    <a:gd name="connsiteY11" fmla="*/ 156 h 36073"/>
                    <a:gd name="connsiteX12" fmla="*/ 4149 w 8164"/>
                    <a:gd name="connsiteY12" fmla="*/ -74 h 36073"/>
                    <a:gd name="connsiteX13" fmla="*/ 6132 w 8164"/>
                    <a:gd name="connsiteY13" fmla="*/ 156 h 36073"/>
                    <a:gd name="connsiteX14" fmla="*/ 7376 w 8164"/>
                    <a:gd name="connsiteY14" fmla="*/ 900 h 36073"/>
                    <a:gd name="connsiteX15" fmla="*/ 8037 w 8164"/>
                    <a:gd name="connsiteY15" fmla="*/ 2297 h 36073"/>
                    <a:gd name="connsiteX16" fmla="*/ 8231 w 8164"/>
                    <a:gd name="connsiteY16" fmla="*/ 4485 h 36073"/>
                    <a:gd name="connsiteX17" fmla="*/ 8231 w 8164"/>
                    <a:gd name="connsiteY17" fmla="*/ 31524 h 36073"/>
                    <a:gd name="connsiteX18" fmla="*/ 8037 w 8164"/>
                    <a:gd name="connsiteY18" fmla="*/ 33665 h 36073"/>
                    <a:gd name="connsiteX19" fmla="*/ 7376 w 8164"/>
                    <a:gd name="connsiteY19" fmla="*/ 35071 h 36073"/>
                    <a:gd name="connsiteX20" fmla="*/ 6132 w 8164"/>
                    <a:gd name="connsiteY20" fmla="*/ 35770 h 36073"/>
                    <a:gd name="connsiteX21" fmla="*/ 4149 w 8164"/>
                    <a:gd name="connsiteY21" fmla="*/ 36000 h 36073"/>
                    <a:gd name="connsiteX22" fmla="*/ 2127 w 8164"/>
                    <a:gd name="connsiteY22" fmla="*/ 35770 h 36073"/>
                    <a:gd name="connsiteX23" fmla="*/ 883 w 8164"/>
                    <a:gd name="connsiteY23" fmla="*/ 35071 h 36073"/>
                    <a:gd name="connsiteX24" fmla="*/ 222 w 8164"/>
                    <a:gd name="connsiteY24" fmla="*/ 33665 h 36073"/>
                    <a:gd name="connsiteX25" fmla="*/ 66 w 8164"/>
                    <a:gd name="connsiteY25" fmla="*/ 31524 h 36073"/>
                    <a:gd name="connsiteX26" fmla="*/ 222 w 8164"/>
                    <a:gd name="connsiteY26" fmla="*/ 29382 h 36073"/>
                    <a:gd name="connsiteX27" fmla="*/ 883 w 8164"/>
                    <a:gd name="connsiteY27" fmla="*/ 27976 h 36073"/>
                    <a:gd name="connsiteX28" fmla="*/ 2127 w 8164"/>
                    <a:gd name="connsiteY28" fmla="*/ 27241 h 36073"/>
                    <a:gd name="connsiteX29" fmla="*/ 4149 w 8164"/>
                    <a:gd name="connsiteY29" fmla="*/ 27002 h 36073"/>
                    <a:gd name="connsiteX30" fmla="*/ 6132 w 8164"/>
                    <a:gd name="connsiteY30" fmla="*/ 27241 h 36073"/>
                    <a:gd name="connsiteX31" fmla="*/ 7376 w 8164"/>
                    <a:gd name="connsiteY31" fmla="*/ 27976 h 36073"/>
                    <a:gd name="connsiteX32" fmla="*/ 8037 w 8164"/>
                    <a:gd name="connsiteY32" fmla="*/ 29382 h 36073"/>
                    <a:gd name="connsiteX33" fmla="*/ 8231 w 8164"/>
                    <a:gd name="connsiteY33" fmla="*/ 31524 h 3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64" h="36073">
                      <a:moveTo>
                        <a:pt x="8231" y="4485"/>
                      </a:moveTo>
                      <a:cubicBezTo>
                        <a:pt x="8231" y="5312"/>
                        <a:pt x="8166" y="6020"/>
                        <a:pt x="8037" y="6589"/>
                      </a:cubicBezTo>
                      <a:cubicBezTo>
                        <a:pt x="7933" y="7159"/>
                        <a:pt x="7712" y="7628"/>
                        <a:pt x="7376" y="7986"/>
                      </a:cubicBezTo>
                      <a:cubicBezTo>
                        <a:pt x="7065" y="8326"/>
                        <a:pt x="6650" y="8575"/>
                        <a:pt x="6132" y="8731"/>
                      </a:cubicBezTo>
                      <a:cubicBezTo>
                        <a:pt x="5613" y="8860"/>
                        <a:pt x="4953" y="8924"/>
                        <a:pt x="4149" y="8924"/>
                      </a:cubicBezTo>
                      <a:cubicBezTo>
                        <a:pt x="3319" y="8924"/>
                        <a:pt x="2645" y="8860"/>
                        <a:pt x="2127" y="8731"/>
                      </a:cubicBezTo>
                      <a:cubicBezTo>
                        <a:pt x="1609" y="8575"/>
                        <a:pt x="1194" y="8326"/>
                        <a:pt x="883" y="7986"/>
                      </a:cubicBezTo>
                      <a:cubicBezTo>
                        <a:pt x="572" y="7628"/>
                        <a:pt x="351" y="7159"/>
                        <a:pt x="222" y="6589"/>
                      </a:cubicBezTo>
                      <a:cubicBezTo>
                        <a:pt x="118" y="6020"/>
                        <a:pt x="66" y="5312"/>
                        <a:pt x="66" y="4485"/>
                      </a:cubicBezTo>
                      <a:cubicBezTo>
                        <a:pt x="66" y="3602"/>
                        <a:pt x="118" y="2876"/>
                        <a:pt x="222" y="2297"/>
                      </a:cubicBezTo>
                      <a:cubicBezTo>
                        <a:pt x="351" y="1700"/>
                        <a:pt x="572" y="1240"/>
                        <a:pt x="883" y="900"/>
                      </a:cubicBezTo>
                      <a:cubicBezTo>
                        <a:pt x="1194" y="533"/>
                        <a:pt x="1609" y="294"/>
                        <a:pt x="2127" y="156"/>
                      </a:cubicBezTo>
                      <a:cubicBezTo>
                        <a:pt x="2645" y="0"/>
                        <a:pt x="3319" y="-74"/>
                        <a:pt x="4149" y="-74"/>
                      </a:cubicBezTo>
                      <a:cubicBezTo>
                        <a:pt x="4953" y="-74"/>
                        <a:pt x="5613" y="0"/>
                        <a:pt x="6132" y="156"/>
                      </a:cubicBezTo>
                      <a:cubicBezTo>
                        <a:pt x="6650" y="294"/>
                        <a:pt x="7065" y="533"/>
                        <a:pt x="7376" y="900"/>
                      </a:cubicBezTo>
                      <a:cubicBezTo>
                        <a:pt x="7712" y="1240"/>
                        <a:pt x="7933" y="1700"/>
                        <a:pt x="8037" y="2297"/>
                      </a:cubicBezTo>
                      <a:cubicBezTo>
                        <a:pt x="8166" y="2876"/>
                        <a:pt x="8231" y="3602"/>
                        <a:pt x="8231" y="4485"/>
                      </a:cubicBezTo>
                      <a:close/>
                      <a:moveTo>
                        <a:pt x="8231" y="31524"/>
                      </a:moveTo>
                      <a:cubicBezTo>
                        <a:pt x="8231" y="32379"/>
                        <a:pt x="8166" y="33095"/>
                        <a:pt x="8037" y="33665"/>
                      </a:cubicBezTo>
                      <a:cubicBezTo>
                        <a:pt x="7933" y="34235"/>
                        <a:pt x="7712" y="34704"/>
                        <a:pt x="7376" y="35071"/>
                      </a:cubicBezTo>
                      <a:cubicBezTo>
                        <a:pt x="7065" y="35402"/>
                        <a:pt x="6650" y="35641"/>
                        <a:pt x="6132" y="35770"/>
                      </a:cubicBezTo>
                      <a:cubicBezTo>
                        <a:pt x="5613" y="35926"/>
                        <a:pt x="4953" y="36000"/>
                        <a:pt x="4149" y="36000"/>
                      </a:cubicBezTo>
                      <a:cubicBezTo>
                        <a:pt x="3319" y="36000"/>
                        <a:pt x="2645" y="35926"/>
                        <a:pt x="2127" y="35770"/>
                      </a:cubicBezTo>
                      <a:cubicBezTo>
                        <a:pt x="1609" y="35641"/>
                        <a:pt x="1194" y="35402"/>
                        <a:pt x="883" y="35071"/>
                      </a:cubicBezTo>
                      <a:cubicBezTo>
                        <a:pt x="572" y="34704"/>
                        <a:pt x="351" y="34235"/>
                        <a:pt x="222" y="33665"/>
                      </a:cubicBezTo>
                      <a:cubicBezTo>
                        <a:pt x="118" y="33095"/>
                        <a:pt x="66" y="32379"/>
                        <a:pt x="66" y="31524"/>
                      </a:cubicBezTo>
                      <a:cubicBezTo>
                        <a:pt x="66" y="30669"/>
                        <a:pt x="118" y="29952"/>
                        <a:pt x="222" y="29382"/>
                      </a:cubicBezTo>
                      <a:cubicBezTo>
                        <a:pt x="351" y="28785"/>
                        <a:pt x="572" y="28316"/>
                        <a:pt x="883" y="27976"/>
                      </a:cubicBezTo>
                      <a:cubicBezTo>
                        <a:pt x="1194" y="27636"/>
                        <a:pt x="1609" y="27388"/>
                        <a:pt x="2127" y="27241"/>
                      </a:cubicBezTo>
                      <a:cubicBezTo>
                        <a:pt x="2645" y="27085"/>
                        <a:pt x="3319" y="27002"/>
                        <a:pt x="4149" y="27002"/>
                      </a:cubicBezTo>
                      <a:cubicBezTo>
                        <a:pt x="4953" y="27002"/>
                        <a:pt x="5613" y="27085"/>
                        <a:pt x="6132" y="27241"/>
                      </a:cubicBezTo>
                      <a:cubicBezTo>
                        <a:pt x="6650" y="27388"/>
                        <a:pt x="7065" y="27636"/>
                        <a:pt x="7376" y="27976"/>
                      </a:cubicBezTo>
                      <a:cubicBezTo>
                        <a:pt x="7712" y="28316"/>
                        <a:pt x="7933" y="28785"/>
                        <a:pt x="8037" y="29382"/>
                      </a:cubicBezTo>
                      <a:cubicBezTo>
                        <a:pt x="8166" y="29952"/>
                        <a:pt x="8231" y="30669"/>
                        <a:pt x="8231" y="3152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85" name="Forme libre : forme 84">
                <a:extLst>
                  <a:ext uri="{FF2B5EF4-FFF2-40B4-BE49-F238E27FC236}">
                    <a16:creationId xmlns:a16="http://schemas.microsoft.com/office/drawing/2014/main" id="{D94DDBA1-C81C-BD74-376E-5C77959CFF04}"/>
                  </a:ext>
                </a:extLst>
              </p:cNvPr>
              <p:cNvSpPr/>
              <p:nvPr/>
            </p:nvSpPr>
            <p:spPr>
              <a:xfrm>
                <a:off x="3606637" y="2304867"/>
                <a:ext cx="302285" cy="48628"/>
              </a:xfrm>
              <a:custGeom>
                <a:avLst/>
                <a:gdLst>
                  <a:gd name="connsiteX0" fmla="*/ 2178 w 302285"/>
                  <a:gd name="connsiteY0" fmla="*/ 9586 h 48628"/>
                  <a:gd name="connsiteX1" fmla="*/ 19282 w 302285"/>
                  <a:gd name="connsiteY1" fmla="*/ 18161 h 48628"/>
                  <a:gd name="connsiteX2" fmla="*/ 37323 w 302285"/>
                  <a:gd name="connsiteY2" fmla="*/ 25954 h 48628"/>
                  <a:gd name="connsiteX3" fmla="*/ 55831 w 302285"/>
                  <a:gd name="connsiteY3" fmla="*/ 32811 h 48628"/>
                  <a:gd name="connsiteX4" fmla="*/ 74807 w 302285"/>
                  <a:gd name="connsiteY4" fmla="*/ 38582 h 48628"/>
                  <a:gd name="connsiteX5" fmla="*/ 94250 w 302285"/>
                  <a:gd name="connsiteY5" fmla="*/ 43095 h 48628"/>
                  <a:gd name="connsiteX6" fmla="*/ 113538 w 302285"/>
                  <a:gd name="connsiteY6" fmla="*/ 46376 h 48628"/>
                  <a:gd name="connsiteX7" fmla="*/ 132972 w 302285"/>
                  <a:gd name="connsiteY7" fmla="*/ 48242 h 48628"/>
                  <a:gd name="connsiteX8" fmla="*/ 152104 w 302285"/>
                  <a:gd name="connsiteY8" fmla="*/ 48554 h 48628"/>
                  <a:gd name="connsiteX9" fmla="*/ 171704 w 302285"/>
                  <a:gd name="connsiteY9" fmla="*/ 47461 h 48628"/>
                  <a:gd name="connsiteX10" fmla="*/ 192083 w 302285"/>
                  <a:gd name="connsiteY10" fmla="*/ 44657 h 48628"/>
                  <a:gd name="connsiteX11" fmla="*/ 212609 w 302285"/>
                  <a:gd name="connsiteY11" fmla="*/ 40604 h 48628"/>
                  <a:gd name="connsiteX12" fmla="*/ 233144 w 302285"/>
                  <a:gd name="connsiteY12" fmla="*/ 35310 h 48628"/>
                  <a:gd name="connsiteX13" fmla="*/ 253046 w 302285"/>
                  <a:gd name="connsiteY13" fmla="*/ 28601 h 48628"/>
                  <a:gd name="connsiteX14" fmla="*/ 271866 w 302285"/>
                  <a:gd name="connsiteY14" fmla="*/ 21120 h 48628"/>
                  <a:gd name="connsiteX15" fmla="*/ 284779 w 302285"/>
                  <a:gd name="connsiteY15" fmla="*/ 14732 h 48628"/>
                  <a:gd name="connsiteX16" fmla="*/ 286485 w 302285"/>
                  <a:gd name="connsiteY16" fmla="*/ 9742 h 48628"/>
                  <a:gd name="connsiteX17" fmla="*/ 281514 w 302285"/>
                  <a:gd name="connsiteY17" fmla="*/ 8032 h 48628"/>
                  <a:gd name="connsiteX18" fmla="*/ 269224 w 302285"/>
                  <a:gd name="connsiteY18" fmla="*/ 14107 h 48628"/>
                  <a:gd name="connsiteX19" fmla="*/ 250716 w 302285"/>
                  <a:gd name="connsiteY19" fmla="*/ 21589 h 48628"/>
                  <a:gd name="connsiteX20" fmla="*/ 231272 w 302285"/>
                  <a:gd name="connsiteY20" fmla="*/ 27976 h 48628"/>
                  <a:gd name="connsiteX21" fmla="*/ 211214 w 302285"/>
                  <a:gd name="connsiteY21" fmla="*/ 33279 h 48628"/>
                  <a:gd name="connsiteX22" fmla="*/ 190991 w 302285"/>
                  <a:gd name="connsiteY22" fmla="*/ 37332 h 48628"/>
                  <a:gd name="connsiteX23" fmla="*/ 171236 w 302285"/>
                  <a:gd name="connsiteY23" fmla="*/ 40135 h 48628"/>
                  <a:gd name="connsiteX24" fmla="*/ 152260 w 302285"/>
                  <a:gd name="connsiteY24" fmla="*/ 41073 h 48628"/>
                  <a:gd name="connsiteX25" fmla="*/ 133752 w 302285"/>
                  <a:gd name="connsiteY25" fmla="*/ 40917 h 48628"/>
                  <a:gd name="connsiteX26" fmla="*/ 114932 w 302285"/>
                  <a:gd name="connsiteY26" fmla="*/ 39042 h 48628"/>
                  <a:gd name="connsiteX27" fmla="*/ 95956 w 302285"/>
                  <a:gd name="connsiteY27" fmla="*/ 35770 h 48628"/>
                  <a:gd name="connsiteX28" fmla="*/ 76980 w 302285"/>
                  <a:gd name="connsiteY28" fmla="*/ 31561 h 48628"/>
                  <a:gd name="connsiteX29" fmla="*/ 58472 w 302285"/>
                  <a:gd name="connsiteY29" fmla="*/ 25798 h 48628"/>
                  <a:gd name="connsiteX30" fmla="*/ 40276 w 302285"/>
                  <a:gd name="connsiteY30" fmla="*/ 19098 h 48628"/>
                  <a:gd name="connsiteX31" fmla="*/ 22548 w 302285"/>
                  <a:gd name="connsiteY31" fmla="*/ 11461 h 48628"/>
                  <a:gd name="connsiteX32" fmla="*/ 5443 w 302285"/>
                  <a:gd name="connsiteY32" fmla="*/ 2886 h 48628"/>
                  <a:gd name="connsiteX33" fmla="*/ 463 w 302285"/>
                  <a:gd name="connsiteY33" fmla="*/ 4604 h 48628"/>
                  <a:gd name="connsiteX34" fmla="*/ 2178 w 302285"/>
                  <a:gd name="connsiteY34" fmla="*/ 9586 h 48628"/>
                  <a:gd name="connsiteX35" fmla="*/ 283064 w 302285"/>
                  <a:gd name="connsiteY35" fmla="*/ 11304 h 48628"/>
                  <a:gd name="connsiteX36" fmla="*/ 279643 w 302285"/>
                  <a:gd name="connsiteY36" fmla="*/ 35154 h 48628"/>
                  <a:gd name="connsiteX37" fmla="*/ 302352 w 302285"/>
                  <a:gd name="connsiteY37" fmla="*/ -74 h 48628"/>
                  <a:gd name="connsiteX38" fmla="*/ 260823 w 302285"/>
                  <a:gd name="connsiteY38" fmla="*/ 2886 h 4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02285" h="48628">
                    <a:moveTo>
                      <a:pt x="2178" y="9586"/>
                    </a:moveTo>
                    <a:lnTo>
                      <a:pt x="19282" y="18161"/>
                    </a:lnTo>
                    <a:lnTo>
                      <a:pt x="37323" y="25954"/>
                    </a:lnTo>
                    <a:lnTo>
                      <a:pt x="55831" y="32811"/>
                    </a:lnTo>
                    <a:lnTo>
                      <a:pt x="74807" y="38582"/>
                    </a:lnTo>
                    <a:lnTo>
                      <a:pt x="94250" y="43095"/>
                    </a:lnTo>
                    <a:lnTo>
                      <a:pt x="113538" y="46376"/>
                    </a:lnTo>
                    <a:lnTo>
                      <a:pt x="132972" y="48242"/>
                    </a:lnTo>
                    <a:lnTo>
                      <a:pt x="152104" y="48554"/>
                    </a:lnTo>
                    <a:lnTo>
                      <a:pt x="171704" y="47461"/>
                    </a:lnTo>
                    <a:lnTo>
                      <a:pt x="192083" y="44657"/>
                    </a:lnTo>
                    <a:lnTo>
                      <a:pt x="212609" y="40604"/>
                    </a:lnTo>
                    <a:lnTo>
                      <a:pt x="233144" y="35310"/>
                    </a:lnTo>
                    <a:lnTo>
                      <a:pt x="253046" y="28601"/>
                    </a:lnTo>
                    <a:lnTo>
                      <a:pt x="271866" y="21120"/>
                    </a:lnTo>
                    <a:lnTo>
                      <a:pt x="284779" y="14732"/>
                    </a:lnTo>
                    <a:cubicBezTo>
                      <a:pt x="286641" y="13795"/>
                      <a:pt x="287420" y="11617"/>
                      <a:pt x="286485" y="9742"/>
                    </a:cubicBezTo>
                    <a:cubicBezTo>
                      <a:pt x="285559" y="7876"/>
                      <a:pt x="283376" y="7095"/>
                      <a:pt x="281514" y="8032"/>
                    </a:cubicBezTo>
                    <a:lnTo>
                      <a:pt x="269224" y="14107"/>
                    </a:lnTo>
                    <a:lnTo>
                      <a:pt x="250716" y="21589"/>
                    </a:lnTo>
                    <a:lnTo>
                      <a:pt x="231272" y="27976"/>
                    </a:lnTo>
                    <a:lnTo>
                      <a:pt x="211214" y="33279"/>
                    </a:lnTo>
                    <a:lnTo>
                      <a:pt x="190991" y="37332"/>
                    </a:lnTo>
                    <a:lnTo>
                      <a:pt x="171236" y="40135"/>
                    </a:lnTo>
                    <a:lnTo>
                      <a:pt x="152260" y="41073"/>
                    </a:lnTo>
                    <a:lnTo>
                      <a:pt x="133752" y="40917"/>
                    </a:lnTo>
                    <a:lnTo>
                      <a:pt x="114932" y="39042"/>
                    </a:lnTo>
                    <a:lnTo>
                      <a:pt x="95956" y="35770"/>
                    </a:lnTo>
                    <a:lnTo>
                      <a:pt x="76980" y="31561"/>
                    </a:lnTo>
                    <a:lnTo>
                      <a:pt x="58472" y="25798"/>
                    </a:lnTo>
                    <a:lnTo>
                      <a:pt x="40276" y="19098"/>
                    </a:lnTo>
                    <a:lnTo>
                      <a:pt x="22548" y="11461"/>
                    </a:lnTo>
                    <a:lnTo>
                      <a:pt x="5443" y="2886"/>
                    </a:lnTo>
                    <a:cubicBezTo>
                      <a:pt x="3572" y="1948"/>
                      <a:pt x="1398" y="2729"/>
                      <a:pt x="463" y="4604"/>
                    </a:cubicBezTo>
                    <a:cubicBezTo>
                      <a:pt x="-473" y="6470"/>
                      <a:pt x="307" y="8657"/>
                      <a:pt x="2178" y="9586"/>
                    </a:cubicBezTo>
                    <a:close/>
                    <a:moveTo>
                      <a:pt x="283064" y="11304"/>
                    </a:moveTo>
                    <a:lnTo>
                      <a:pt x="279643" y="35154"/>
                    </a:lnTo>
                    <a:lnTo>
                      <a:pt x="302352" y="-74"/>
                    </a:lnTo>
                    <a:lnTo>
                      <a:pt x="260823" y="2886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86" name="Graphique 6">
                <a:extLst>
                  <a:ext uri="{FF2B5EF4-FFF2-40B4-BE49-F238E27FC236}">
                    <a16:creationId xmlns:a16="http://schemas.microsoft.com/office/drawing/2014/main" id="{1F66DC05-7FAB-9D0F-8A76-103DA3277DC0}"/>
                  </a:ext>
                </a:extLst>
              </p:cNvPr>
              <p:cNvGrpSpPr/>
              <p:nvPr/>
            </p:nvGrpSpPr>
            <p:grpSpPr>
              <a:xfrm>
                <a:off x="3694596" y="2381230"/>
                <a:ext cx="100079" cy="51973"/>
                <a:chOff x="3694596" y="2381230"/>
                <a:chExt cx="100079" cy="51973"/>
              </a:xfrm>
              <a:solidFill>
                <a:srgbClr val="000000"/>
              </a:solidFill>
            </p:grpSpPr>
            <p:sp>
              <p:nvSpPr>
                <p:cNvPr id="87" name="Forme libre : forme 86">
                  <a:extLst>
                    <a:ext uri="{FF2B5EF4-FFF2-40B4-BE49-F238E27FC236}">
                      <a16:creationId xmlns:a16="http://schemas.microsoft.com/office/drawing/2014/main" id="{D309F99C-6ADE-04CA-DAAA-8DD7B2EA5EDE}"/>
                    </a:ext>
                  </a:extLst>
                </p:cNvPr>
                <p:cNvSpPr/>
                <p:nvPr/>
              </p:nvSpPr>
              <p:spPr>
                <a:xfrm>
                  <a:off x="3694596" y="2381239"/>
                  <a:ext cx="32191" cy="51964"/>
                </a:xfrm>
                <a:custGeom>
                  <a:avLst/>
                  <a:gdLst>
                    <a:gd name="connsiteX0" fmla="*/ 32258 w 32191"/>
                    <a:gd name="connsiteY0" fmla="*/ 18657 h 51964"/>
                    <a:gd name="connsiteX1" fmla="*/ 31249 w 32191"/>
                    <a:gd name="connsiteY1" fmla="*/ 26919 h 51964"/>
                    <a:gd name="connsiteX2" fmla="*/ 28333 w 32191"/>
                    <a:gd name="connsiteY2" fmla="*/ 33151 h 51964"/>
                    <a:gd name="connsiteX3" fmla="*/ 23591 w 32191"/>
                    <a:gd name="connsiteY3" fmla="*/ 37093 h 51964"/>
                    <a:gd name="connsiteX4" fmla="*/ 17098 w 32191"/>
                    <a:gd name="connsiteY4" fmla="*/ 38454 h 51964"/>
                    <a:gd name="connsiteX5" fmla="*/ 14218 w 32191"/>
                    <a:gd name="connsiteY5" fmla="*/ 38141 h 51964"/>
                    <a:gd name="connsiteX6" fmla="*/ 11613 w 32191"/>
                    <a:gd name="connsiteY6" fmla="*/ 37167 h 51964"/>
                    <a:gd name="connsiteX7" fmla="*/ 9128 w 32191"/>
                    <a:gd name="connsiteY7" fmla="*/ 35494 h 51964"/>
                    <a:gd name="connsiteX8" fmla="*/ 6486 w 32191"/>
                    <a:gd name="connsiteY8" fmla="*/ 33114 h 51964"/>
                    <a:gd name="connsiteX9" fmla="*/ 6486 w 32191"/>
                    <a:gd name="connsiteY9" fmla="*/ 50650 h 51964"/>
                    <a:gd name="connsiteX10" fmla="*/ 6330 w 32191"/>
                    <a:gd name="connsiteY10" fmla="*/ 51192 h 51964"/>
                    <a:gd name="connsiteX11" fmla="*/ 5817 w 32191"/>
                    <a:gd name="connsiteY11" fmla="*/ 51578 h 51964"/>
                    <a:gd name="connsiteX12" fmla="*/ 4844 w 32191"/>
                    <a:gd name="connsiteY12" fmla="*/ 51817 h 51964"/>
                    <a:gd name="connsiteX13" fmla="*/ 3258 w 32191"/>
                    <a:gd name="connsiteY13" fmla="*/ 51890 h 51964"/>
                    <a:gd name="connsiteX14" fmla="*/ 1699 w 32191"/>
                    <a:gd name="connsiteY14" fmla="*/ 51817 h 51964"/>
                    <a:gd name="connsiteX15" fmla="*/ 690 w 32191"/>
                    <a:gd name="connsiteY15" fmla="*/ 51578 h 51964"/>
                    <a:gd name="connsiteX16" fmla="*/ 185 w 32191"/>
                    <a:gd name="connsiteY16" fmla="*/ 51192 h 51964"/>
                    <a:gd name="connsiteX17" fmla="*/ 66 w 32191"/>
                    <a:gd name="connsiteY17" fmla="*/ 50650 h 51964"/>
                    <a:gd name="connsiteX18" fmla="*/ 66 w 32191"/>
                    <a:gd name="connsiteY18" fmla="*/ 1672 h 51964"/>
                    <a:gd name="connsiteX19" fmla="*/ 185 w 32191"/>
                    <a:gd name="connsiteY19" fmla="*/ 1130 h 51964"/>
                    <a:gd name="connsiteX20" fmla="*/ 653 w 32191"/>
                    <a:gd name="connsiteY20" fmla="*/ 744 h 51964"/>
                    <a:gd name="connsiteX21" fmla="*/ 1543 w 32191"/>
                    <a:gd name="connsiteY21" fmla="*/ 542 h 51964"/>
                    <a:gd name="connsiteX22" fmla="*/ 2863 w 32191"/>
                    <a:gd name="connsiteY22" fmla="*/ 468 h 51964"/>
                    <a:gd name="connsiteX23" fmla="*/ 4184 w 32191"/>
                    <a:gd name="connsiteY23" fmla="*/ 542 h 51964"/>
                    <a:gd name="connsiteX24" fmla="*/ 5083 w 32191"/>
                    <a:gd name="connsiteY24" fmla="*/ 744 h 51964"/>
                    <a:gd name="connsiteX25" fmla="*/ 5551 w 32191"/>
                    <a:gd name="connsiteY25" fmla="*/ 1130 h 51964"/>
                    <a:gd name="connsiteX26" fmla="*/ 5707 w 32191"/>
                    <a:gd name="connsiteY26" fmla="*/ 1672 h 51964"/>
                    <a:gd name="connsiteX27" fmla="*/ 5707 w 32191"/>
                    <a:gd name="connsiteY27" fmla="*/ 6387 h 51964"/>
                    <a:gd name="connsiteX28" fmla="*/ 8779 w 32191"/>
                    <a:gd name="connsiteY28" fmla="*/ 3547 h 51964"/>
                    <a:gd name="connsiteX29" fmla="*/ 11732 w 32191"/>
                    <a:gd name="connsiteY29" fmla="*/ 1562 h 51964"/>
                    <a:gd name="connsiteX30" fmla="*/ 14805 w 32191"/>
                    <a:gd name="connsiteY30" fmla="*/ 349 h 51964"/>
                    <a:gd name="connsiteX31" fmla="*/ 18143 w 32191"/>
                    <a:gd name="connsiteY31" fmla="*/ -74 h 51964"/>
                    <a:gd name="connsiteX32" fmla="*/ 24637 w 32191"/>
                    <a:gd name="connsiteY32" fmla="*/ 1406 h 51964"/>
                    <a:gd name="connsiteX33" fmla="*/ 28993 w 32191"/>
                    <a:gd name="connsiteY33" fmla="*/ 5450 h 51964"/>
                    <a:gd name="connsiteX34" fmla="*/ 31479 w 32191"/>
                    <a:gd name="connsiteY34" fmla="*/ 11451 h 51964"/>
                    <a:gd name="connsiteX35" fmla="*/ 32258 w 32191"/>
                    <a:gd name="connsiteY35" fmla="*/ 18657 h 51964"/>
                    <a:gd name="connsiteX36" fmla="*/ 25490 w 32191"/>
                    <a:gd name="connsiteY36" fmla="*/ 19401 h 51964"/>
                    <a:gd name="connsiteX37" fmla="*/ 25068 w 32191"/>
                    <a:gd name="connsiteY37" fmla="*/ 14218 h 51964"/>
                    <a:gd name="connsiteX38" fmla="*/ 23664 w 32191"/>
                    <a:gd name="connsiteY38" fmla="*/ 9742 h 51964"/>
                    <a:gd name="connsiteX39" fmla="*/ 21023 w 32191"/>
                    <a:gd name="connsiteY39" fmla="*/ 6626 h 51964"/>
                    <a:gd name="connsiteX40" fmla="*/ 16859 w 32191"/>
                    <a:gd name="connsiteY40" fmla="*/ 5450 h 51964"/>
                    <a:gd name="connsiteX41" fmla="*/ 14410 w 32191"/>
                    <a:gd name="connsiteY41" fmla="*/ 5845 h 51964"/>
                    <a:gd name="connsiteX42" fmla="*/ 11962 w 32191"/>
                    <a:gd name="connsiteY42" fmla="*/ 7012 h 51964"/>
                    <a:gd name="connsiteX43" fmla="*/ 9357 w 32191"/>
                    <a:gd name="connsiteY43" fmla="*/ 9117 h 51964"/>
                    <a:gd name="connsiteX44" fmla="*/ 6486 w 32191"/>
                    <a:gd name="connsiteY44" fmla="*/ 12306 h 51964"/>
                    <a:gd name="connsiteX45" fmla="*/ 6486 w 32191"/>
                    <a:gd name="connsiteY45" fmla="*/ 26258 h 51964"/>
                    <a:gd name="connsiteX46" fmla="*/ 11494 w 32191"/>
                    <a:gd name="connsiteY46" fmla="*/ 31202 h 51964"/>
                    <a:gd name="connsiteX47" fmla="*/ 16474 w 32191"/>
                    <a:gd name="connsiteY47" fmla="*/ 32921 h 51964"/>
                    <a:gd name="connsiteX48" fmla="*/ 20592 w 32191"/>
                    <a:gd name="connsiteY48" fmla="*/ 31754 h 51964"/>
                    <a:gd name="connsiteX49" fmla="*/ 23398 w 32191"/>
                    <a:gd name="connsiteY49" fmla="*/ 28638 h 51964"/>
                    <a:gd name="connsiteX50" fmla="*/ 24985 w 32191"/>
                    <a:gd name="connsiteY50" fmla="*/ 24272 h 51964"/>
                    <a:gd name="connsiteX51" fmla="*/ 25490 w 32191"/>
                    <a:gd name="connsiteY51" fmla="*/ 19401 h 5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1" h="51964">
                      <a:moveTo>
                        <a:pt x="32258" y="18657"/>
                      </a:moveTo>
                      <a:cubicBezTo>
                        <a:pt x="32258" y="21727"/>
                        <a:pt x="31919" y="24475"/>
                        <a:pt x="31249" y="26919"/>
                      </a:cubicBezTo>
                      <a:cubicBezTo>
                        <a:pt x="30598" y="29364"/>
                        <a:pt x="29626" y="31441"/>
                        <a:pt x="28333" y="33151"/>
                      </a:cubicBezTo>
                      <a:cubicBezTo>
                        <a:pt x="27058" y="34842"/>
                        <a:pt x="25480" y="36156"/>
                        <a:pt x="23591" y="37093"/>
                      </a:cubicBezTo>
                      <a:cubicBezTo>
                        <a:pt x="21693" y="37994"/>
                        <a:pt x="19528" y="38454"/>
                        <a:pt x="17098" y="38454"/>
                      </a:cubicBezTo>
                      <a:cubicBezTo>
                        <a:pt x="16061" y="38454"/>
                        <a:pt x="15098" y="38352"/>
                        <a:pt x="14218" y="38141"/>
                      </a:cubicBezTo>
                      <a:cubicBezTo>
                        <a:pt x="13337" y="37930"/>
                        <a:pt x="12466" y="37608"/>
                        <a:pt x="11613" y="37167"/>
                      </a:cubicBezTo>
                      <a:cubicBezTo>
                        <a:pt x="10788" y="36726"/>
                        <a:pt x="9953" y="36165"/>
                        <a:pt x="9128" y="35494"/>
                      </a:cubicBezTo>
                      <a:cubicBezTo>
                        <a:pt x="8293" y="34814"/>
                        <a:pt x="7412" y="34024"/>
                        <a:pt x="6486" y="33114"/>
                      </a:cubicBezTo>
                      <a:lnTo>
                        <a:pt x="6486" y="50650"/>
                      </a:lnTo>
                      <a:cubicBezTo>
                        <a:pt x="6486" y="50852"/>
                        <a:pt x="6431" y="51036"/>
                        <a:pt x="6330" y="51192"/>
                      </a:cubicBezTo>
                      <a:cubicBezTo>
                        <a:pt x="6220" y="51348"/>
                        <a:pt x="6055" y="51477"/>
                        <a:pt x="5817" y="51578"/>
                      </a:cubicBezTo>
                      <a:cubicBezTo>
                        <a:pt x="5587" y="51688"/>
                        <a:pt x="5266" y="51762"/>
                        <a:pt x="4844" y="51817"/>
                      </a:cubicBezTo>
                      <a:cubicBezTo>
                        <a:pt x="4432" y="51863"/>
                        <a:pt x="3900" y="51890"/>
                        <a:pt x="3258" y="51890"/>
                      </a:cubicBezTo>
                      <a:cubicBezTo>
                        <a:pt x="2634" y="51890"/>
                        <a:pt x="2111" y="51863"/>
                        <a:pt x="1699" y="51817"/>
                      </a:cubicBezTo>
                      <a:cubicBezTo>
                        <a:pt x="1286" y="51771"/>
                        <a:pt x="947" y="51688"/>
                        <a:pt x="690" y="51578"/>
                      </a:cubicBezTo>
                      <a:cubicBezTo>
                        <a:pt x="451" y="51477"/>
                        <a:pt x="286" y="51348"/>
                        <a:pt x="185" y="51192"/>
                      </a:cubicBezTo>
                      <a:cubicBezTo>
                        <a:pt x="103" y="51036"/>
                        <a:pt x="66" y="50852"/>
                        <a:pt x="66" y="50650"/>
                      </a:cubicBezTo>
                      <a:lnTo>
                        <a:pt x="66" y="1672"/>
                      </a:lnTo>
                      <a:cubicBezTo>
                        <a:pt x="66" y="1443"/>
                        <a:pt x="103" y="1259"/>
                        <a:pt x="185" y="1130"/>
                      </a:cubicBezTo>
                      <a:cubicBezTo>
                        <a:pt x="259" y="974"/>
                        <a:pt x="415" y="845"/>
                        <a:pt x="653" y="744"/>
                      </a:cubicBezTo>
                      <a:cubicBezTo>
                        <a:pt x="882" y="634"/>
                        <a:pt x="1185" y="570"/>
                        <a:pt x="1543" y="542"/>
                      </a:cubicBezTo>
                      <a:cubicBezTo>
                        <a:pt x="1910" y="496"/>
                        <a:pt x="2350" y="468"/>
                        <a:pt x="2863" y="468"/>
                      </a:cubicBezTo>
                      <a:cubicBezTo>
                        <a:pt x="3414" y="468"/>
                        <a:pt x="3854" y="496"/>
                        <a:pt x="4184" y="542"/>
                      </a:cubicBezTo>
                      <a:cubicBezTo>
                        <a:pt x="4551" y="570"/>
                        <a:pt x="4854" y="634"/>
                        <a:pt x="5083" y="744"/>
                      </a:cubicBezTo>
                      <a:cubicBezTo>
                        <a:pt x="5312" y="845"/>
                        <a:pt x="5468" y="974"/>
                        <a:pt x="5551" y="1130"/>
                      </a:cubicBezTo>
                      <a:cubicBezTo>
                        <a:pt x="5652" y="1259"/>
                        <a:pt x="5707" y="1443"/>
                        <a:pt x="5707" y="1672"/>
                      </a:cubicBezTo>
                      <a:lnTo>
                        <a:pt x="5707" y="6387"/>
                      </a:lnTo>
                      <a:cubicBezTo>
                        <a:pt x="6770" y="5294"/>
                        <a:pt x="7789" y="4347"/>
                        <a:pt x="8779" y="3547"/>
                      </a:cubicBezTo>
                      <a:cubicBezTo>
                        <a:pt x="9760" y="2738"/>
                        <a:pt x="10751" y="2077"/>
                        <a:pt x="11732" y="1562"/>
                      </a:cubicBezTo>
                      <a:cubicBezTo>
                        <a:pt x="12741" y="1011"/>
                        <a:pt x="13768" y="606"/>
                        <a:pt x="14805" y="349"/>
                      </a:cubicBezTo>
                      <a:cubicBezTo>
                        <a:pt x="15869" y="64"/>
                        <a:pt x="16978" y="-74"/>
                        <a:pt x="18143" y="-74"/>
                      </a:cubicBezTo>
                      <a:cubicBezTo>
                        <a:pt x="20684" y="-74"/>
                        <a:pt x="22848" y="413"/>
                        <a:pt x="24637" y="1406"/>
                      </a:cubicBezTo>
                      <a:cubicBezTo>
                        <a:pt x="26425" y="2389"/>
                        <a:pt x="27883" y="3740"/>
                        <a:pt x="28993" y="5450"/>
                      </a:cubicBezTo>
                      <a:cubicBezTo>
                        <a:pt x="30130" y="7169"/>
                        <a:pt x="30965" y="9172"/>
                        <a:pt x="31479" y="11451"/>
                      </a:cubicBezTo>
                      <a:cubicBezTo>
                        <a:pt x="32001" y="13712"/>
                        <a:pt x="32258" y="16120"/>
                        <a:pt x="32258" y="18657"/>
                      </a:cubicBezTo>
                      <a:close/>
                      <a:moveTo>
                        <a:pt x="25490" y="19401"/>
                      </a:moveTo>
                      <a:cubicBezTo>
                        <a:pt x="25490" y="17609"/>
                        <a:pt x="25352" y="15881"/>
                        <a:pt x="25068" y="14218"/>
                      </a:cubicBezTo>
                      <a:cubicBezTo>
                        <a:pt x="24811" y="12527"/>
                        <a:pt x="24343" y="11038"/>
                        <a:pt x="23664" y="9742"/>
                      </a:cubicBezTo>
                      <a:cubicBezTo>
                        <a:pt x="23022" y="8437"/>
                        <a:pt x="22142" y="7398"/>
                        <a:pt x="21023" y="6626"/>
                      </a:cubicBezTo>
                      <a:cubicBezTo>
                        <a:pt x="19904" y="5845"/>
                        <a:pt x="18519" y="5450"/>
                        <a:pt x="16859" y="5450"/>
                      </a:cubicBezTo>
                      <a:cubicBezTo>
                        <a:pt x="16034" y="5450"/>
                        <a:pt x="15217" y="5588"/>
                        <a:pt x="14410" y="5845"/>
                      </a:cubicBezTo>
                      <a:cubicBezTo>
                        <a:pt x="13612" y="6075"/>
                        <a:pt x="12796" y="6470"/>
                        <a:pt x="11962" y="7012"/>
                      </a:cubicBezTo>
                      <a:cubicBezTo>
                        <a:pt x="11136" y="7527"/>
                        <a:pt x="10265" y="8235"/>
                        <a:pt x="9357" y="9117"/>
                      </a:cubicBezTo>
                      <a:cubicBezTo>
                        <a:pt x="8449" y="9972"/>
                        <a:pt x="7495" y="11038"/>
                        <a:pt x="6486" y="12306"/>
                      </a:cubicBezTo>
                      <a:lnTo>
                        <a:pt x="6486" y="26258"/>
                      </a:lnTo>
                      <a:cubicBezTo>
                        <a:pt x="8247" y="28417"/>
                        <a:pt x="9916" y="30063"/>
                        <a:pt x="11494" y="31202"/>
                      </a:cubicBezTo>
                      <a:cubicBezTo>
                        <a:pt x="13081" y="32351"/>
                        <a:pt x="14741" y="32921"/>
                        <a:pt x="16474" y="32921"/>
                      </a:cubicBezTo>
                      <a:cubicBezTo>
                        <a:pt x="18079" y="32921"/>
                        <a:pt x="19455" y="32535"/>
                        <a:pt x="20592" y="31754"/>
                      </a:cubicBezTo>
                      <a:cubicBezTo>
                        <a:pt x="21766" y="30972"/>
                        <a:pt x="22692" y="29934"/>
                        <a:pt x="23398" y="28638"/>
                      </a:cubicBezTo>
                      <a:cubicBezTo>
                        <a:pt x="24123" y="27333"/>
                        <a:pt x="24655" y="25881"/>
                        <a:pt x="24985" y="24272"/>
                      </a:cubicBezTo>
                      <a:cubicBezTo>
                        <a:pt x="25324" y="22664"/>
                        <a:pt x="25490" y="21037"/>
                        <a:pt x="25490" y="1940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88" name="Forme libre : forme 87">
                  <a:extLst>
                    <a:ext uri="{FF2B5EF4-FFF2-40B4-BE49-F238E27FC236}">
                      <a16:creationId xmlns:a16="http://schemas.microsoft.com/office/drawing/2014/main" id="{548486C8-BA14-5884-F680-D1659EE374ED}"/>
                    </a:ext>
                  </a:extLst>
                </p:cNvPr>
                <p:cNvSpPr/>
                <p:nvPr/>
              </p:nvSpPr>
              <p:spPr>
                <a:xfrm>
                  <a:off x="3733318" y="2381230"/>
                  <a:ext cx="24772" cy="38536"/>
                </a:xfrm>
                <a:custGeom>
                  <a:avLst/>
                  <a:gdLst>
                    <a:gd name="connsiteX0" fmla="*/ 24838 w 24772"/>
                    <a:gd name="connsiteY0" fmla="*/ 27204 h 38536"/>
                    <a:gd name="connsiteX1" fmla="*/ 23820 w 24772"/>
                    <a:gd name="connsiteY1" fmla="*/ 31992 h 38536"/>
                    <a:gd name="connsiteX2" fmla="*/ 21023 w 24772"/>
                    <a:gd name="connsiteY2" fmla="*/ 35540 h 38536"/>
                    <a:gd name="connsiteX3" fmla="*/ 16667 w 24772"/>
                    <a:gd name="connsiteY3" fmla="*/ 37718 h 38536"/>
                    <a:gd name="connsiteX4" fmla="*/ 11109 w 24772"/>
                    <a:gd name="connsiteY4" fmla="*/ 38463 h 38536"/>
                    <a:gd name="connsiteX5" fmla="*/ 7532 w 24772"/>
                    <a:gd name="connsiteY5" fmla="*/ 38150 h 38536"/>
                    <a:gd name="connsiteX6" fmla="*/ 4496 w 24772"/>
                    <a:gd name="connsiteY6" fmla="*/ 37452 h 38536"/>
                    <a:gd name="connsiteX7" fmla="*/ 2249 w 24772"/>
                    <a:gd name="connsiteY7" fmla="*/ 36514 h 38536"/>
                    <a:gd name="connsiteX8" fmla="*/ 882 w 24772"/>
                    <a:gd name="connsiteY8" fmla="*/ 35614 h 38536"/>
                    <a:gd name="connsiteX9" fmla="*/ 259 w 24772"/>
                    <a:gd name="connsiteY9" fmla="*/ 34529 h 38536"/>
                    <a:gd name="connsiteX10" fmla="*/ 66 w 24772"/>
                    <a:gd name="connsiteY10" fmla="*/ 32617 h 38536"/>
                    <a:gd name="connsiteX11" fmla="*/ 140 w 24772"/>
                    <a:gd name="connsiteY11" fmla="*/ 31367 h 38536"/>
                    <a:gd name="connsiteX12" fmla="*/ 332 w 24772"/>
                    <a:gd name="connsiteY12" fmla="*/ 30550 h 38536"/>
                    <a:gd name="connsiteX13" fmla="*/ 644 w 24772"/>
                    <a:gd name="connsiteY13" fmla="*/ 30127 h 38536"/>
                    <a:gd name="connsiteX14" fmla="*/ 1148 w 24772"/>
                    <a:gd name="connsiteY14" fmla="*/ 29971 h 38536"/>
                    <a:gd name="connsiteX15" fmla="*/ 2396 w 24772"/>
                    <a:gd name="connsiteY15" fmla="*/ 30513 h 38536"/>
                    <a:gd name="connsiteX16" fmla="*/ 4459 w 24772"/>
                    <a:gd name="connsiteY16" fmla="*/ 31643 h 38536"/>
                    <a:gd name="connsiteX17" fmla="*/ 7376 w 24772"/>
                    <a:gd name="connsiteY17" fmla="*/ 32811 h 38536"/>
                    <a:gd name="connsiteX18" fmla="*/ 11219 w 24772"/>
                    <a:gd name="connsiteY18" fmla="*/ 33316 h 38536"/>
                    <a:gd name="connsiteX19" fmla="*/ 14181 w 24772"/>
                    <a:gd name="connsiteY19" fmla="*/ 32967 h 38536"/>
                    <a:gd name="connsiteX20" fmla="*/ 16474 w 24772"/>
                    <a:gd name="connsiteY20" fmla="*/ 31956 h 38536"/>
                    <a:gd name="connsiteX21" fmla="*/ 17951 w 24772"/>
                    <a:gd name="connsiteY21" fmla="*/ 30200 h 38536"/>
                    <a:gd name="connsiteX22" fmla="*/ 18492 w 24772"/>
                    <a:gd name="connsiteY22" fmla="*/ 27710 h 38536"/>
                    <a:gd name="connsiteX23" fmla="*/ 17712 w 24772"/>
                    <a:gd name="connsiteY23" fmla="*/ 25210 h 38536"/>
                    <a:gd name="connsiteX24" fmla="*/ 15731 w 24772"/>
                    <a:gd name="connsiteY24" fmla="*/ 23427 h 38536"/>
                    <a:gd name="connsiteX25" fmla="*/ 12934 w 24772"/>
                    <a:gd name="connsiteY25" fmla="*/ 22057 h 38536"/>
                    <a:gd name="connsiteX26" fmla="*/ 9705 w 24772"/>
                    <a:gd name="connsiteY26" fmla="*/ 20771 h 38536"/>
                    <a:gd name="connsiteX27" fmla="*/ 6477 w 24772"/>
                    <a:gd name="connsiteY27" fmla="*/ 19291 h 38536"/>
                    <a:gd name="connsiteX28" fmla="*/ 3680 w 24772"/>
                    <a:gd name="connsiteY28" fmla="*/ 17223 h 38536"/>
                    <a:gd name="connsiteX29" fmla="*/ 1653 w 24772"/>
                    <a:gd name="connsiteY29" fmla="*/ 14346 h 38536"/>
                    <a:gd name="connsiteX30" fmla="*/ 919 w 24772"/>
                    <a:gd name="connsiteY30" fmla="*/ 10330 h 38536"/>
                    <a:gd name="connsiteX31" fmla="*/ 1699 w 24772"/>
                    <a:gd name="connsiteY31" fmla="*/ 6396 h 38536"/>
                    <a:gd name="connsiteX32" fmla="*/ 4111 w 24772"/>
                    <a:gd name="connsiteY32" fmla="*/ 3088 h 38536"/>
                    <a:gd name="connsiteX33" fmla="*/ 8073 w 24772"/>
                    <a:gd name="connsiteY33" fmla="*/ 790 h 38536"/>
                    <a:gd name="connsiteX34" fmla="*/ 13667 w 24772"/>
                    <a:gd name="connsiteY34" fmla="*/ -74 h 38536"/>
                    <a:gd name="connsiteX35" fmla="*/ 16474 w 24772"/>
                    <a:gd name="connsiteY35" fmla="*/ 165 h 38536"/>
                    <a:gd name="connsiteX36" fmla="*/ 18996 w 24772"/>
                    <a:gd name="connsiteY36" fmla="*/ 744 h 38536"/>
                    <a:gd name="connsiteX37" fmla="*/ 20904 w 24772"/>
                    <a:gd name="connsiteY37" fmla="*/ 1525 h 38536"/>
                    <a:gd name="connsiteX38" fmla="*/ 22105 w 24772"/>
                    <a:gd name="connsiteY38" fmla="*/ 2224 h 38536"/>
                    <a:gd name="connsiteX39" fmla="*/ 22655 w 24772"/>
                    <a:gd name="connsiteY39" fmla="*/ 2775 h 38536"/>
                    <a:gd name="connsiteX40" fmla="*/ 22848 w 24772"/>
                    <a:gd name="connsiteY40" fmla="*/ 3318 h 38536"/>
                    <a:gd name="connsiteX41" fmla="*/ 22958 w 24772"/>
                    <a:gd name="connsiteY41" fmla="*/ 4016 h 38536"/>
                    <a:gd name="connsiteX42" fmla="*/ 23032 w 24772"/>
                    <a:gd name="connsiteY42" fmla="*/ 5073 h 38536"/>
                    <a:gd name="connsiteX43" fmla="*/ 22958 w 24772"/>
                    <a:gd name="connsiteY43" fmla="*/ 6240 h 38536"/>
                    <a:gd name="connsiteX44" fmla="*/ 22766 w 24772"/>
                    <a:gd name="connsiteY44" fmla="*/ 7021 h 38536"/>
                    <a:gd name="connsiteX45" fmla="*/ 22454 w 24772"/>
                    <a:gd name="connsiteY45" fmla="*/ 7490 h 38536"/>
                    <a:gd name="connsiteX46" fmla="*/ 22032 w 24772"/>
                    <a:gd name="connsiteY46" fmla="*/ 7600 h 38536"/>
                    <a:gd name="connsiteX47" fmla="*/ 21014 w 24772"/>
                    <a:gd name="connsiteY47" fmla="*/ 7178 h 38536"/>
                    <a:gd name="connsiteX48" fmla="*/ 19308 w 24772"/>
                    <a:gd name="connsiteY48" fmla="*/ 6277 h 38536"/>
                    <a:gd name="connsiteX49" fmla="*/ 16822 w 24772"/>
                    <a:gd name="connsiteY49" fmla="*/ 5340 h 38536"/>
                    <a:gd name="connsiteX50" fmla="*/ 13594 w 24772"/>
                    <a:gd name="connsiteY50" fmla="*/ 4917 h 38536"/>
                    <a:gd name="connsiteX51" fmla="*/ 10714 w 24772"/>
                    <a:gd name="connsiteY51" fmla="*/ 5303 h 38536"/>
                    <a:gd name="connsiteX52" fmla="*/ 8651 w 24772"/>
                    <a:gd name="connsiteY52" fmla="*/ 6360 h 38536"/>
                    <a:gd name="connsiteX53" fmla="*/ 7449 w 24772"/>
                    <a:gd name="connsiteY53" fmla="*/ 7959 h 38536"/>
                    <a:gd name="connsiteX54" fmla="*/ 7064 w 24772"/>
                    <a:gd name="connsiteY54" fmla="*/ 9981 h 38536"/>
                    <a:gd name="connsiteX55" fmla="*/ 7834 w 24772"/>
                    <a:gd name="connsiteY55" fmla="*/ 12554 h 38536"/>
                    <a:gd name="connsiteX56" fmla="*/ 9861 w 24772"/>
                    <a:gd name="connsiteY56" fmla="*/ 14346 h 38536"/>
                    <a:gd name="connsiteX57" fmla="*/ 12695 w 24772"/>
                    <a:gd name="connsiteY57" fmla="*/ 15743 h 38536"/>
                    <a:gd name="connsiteX58" fmla="*/ 15924 w 24772"/>
                    <a:gd name="connsiteY58" fmla="*/ 17030 h 38536"/>
                    <a:gd name="connsiteX59" fmla="*/ 19189 w 24772"/>
                    <a:gd name="connsiteY59" fmla="*/ 18510 h 38536"/>
                    <a:gd name="connsiteX60" fmla="*/ 22069 w 24772"/>
                    <a:gd name="connsiteY60" fmla="*/ 20504 h 38536"/>
                    <a:gd name="connsiteX61" fmla="*/ 24050 w 24772"/>
                    <a:gd name="connsiteY61" fmla="*/ 23307 h 38536"/>
                    <a:gd name="connsiteX62" fmla="*/ 24829 w 24772"/>
                    <a:gd name="connsiteY62" fmla="*/ 27204 h 3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4772" h="38536">
                      <a:moveTo>
                        <a:pt x="24838" y="27204"/>
                      </a:moveTo>
                      <a:cubicBezTo>
                        <a:pt x="24838" y="28996"/>
                        <a:pt x="24499" y="30595"/>
                        <a:pt x="23820" y="31992"/>
                      </a:cubicBezTo>
                      <a:cubicBezTo>
                        <a:pt x="23178" y="33399"/>
                        <a:pt x="22243" y="34575"/>
                        <a:pt x="21023" y="35540"/>
                      </a:cubicBezTo>
                      <a:cubicBezTo>
                        <a:pt x="19803" y="36505"/>
                        <a:pt x="18354" y="37231"/>
                        <a:pt x="16667" y="37718"/>
                      </a:cubicBezTo>
                      <a:cubicBezTo>
                        <a:pt x="14988" y="38215"/>
                        <a:pt x="13136" y="38463"/>
                        <a:pt x="11109" y="38463"/>
                      </a:cubicBezTo>
                      <a:cubicBezTo>
                        <a:pt x="9861" y="38463"/>
                        <a:pt x="8669" y="38362"/>
                        <a:pt x="7532" y="38150"/>
                      </a:cubicBezTo>
                      <a:cubicBezTo>
                        <a:pt x="6422" y="37966"/>
                        <a:pt x="5404" y="37737"/>
                        <a:pt x="4496" y="37452"/>
                      </a:cubicBezTo>
                      <a:cubicBezTo>
                        <a:pt x="3615" y="37139"/>
                        <a:pt x="2863" y="36827"/>
                        <a:pt x="2249" y="36514"/>
                      </a:cubicBezTo>
                      <a:cubicBezTo>
                        <a:pt x="1625" y="36174"/>
                        <a:pt x="1167" y="35880"/>
                        <a:pt x="882" y="35614"/>
                      </a:cubicBezTo>
                      <a:cubicBezTo>
                        <a:pt x="598" y="35356"/>
                        <a:pt x="396" y="34998"/>
                        <a:pt x="259" y="34529"/>
                      </a:cubicBezTo>
                      <a:cubicBezTo>
                        <a:pt x="130" y="34060"/>
                        <a:pt x="66" y="33426"/>
                        <a:pt x="66" y="32617"/>
                      </a:cubicBezTo>
                      <a:cubicBezTo>
                        <a:pt x="66" y="32121"/>
                        <a:pt x="94" y="31708"/>
                        <a:pt x="140" y="31367"/>
                      </a:cubicBezTo>
                      <a:cubicBezTo>
                        <a:pt x="195" y="31037"/>
                        <a:pt x="259" y="30761"/>
                        <a:pt x="332" y="30550"/>
                      </a:cubicBezTo>
                      <a:cubicBezTo>
                        <a:pt x="415" y="30347"/>
                        <a:pt x="516" y="30200"/>
                        <a:pt x="644" y="30127"/>
                      </a:cubicBezTo>
                      <a:cubicBezTo>
                        <a:pt x="800" y="30017"/>
                        <a:pt x="974" y="29971"/>
                        <a:pt x="1148" y="29971"/>
                      </a:cubicBezTo>
                      <a:cubicBezTo>
                        <a:pt x="1442" y="29971"/>
                        <a:pt x="1855" y="30154"/>
                        <a:pt x="2396" y="30513"/>
                      </a:cubicBezTo>
                      <a:cubicBezTo>
                        <a:pt x="2964" y="30853"/>
                        <a:pt x="3652" y="31230"/>
                        <a:pt x="4459" y="31643"/>
                      </a:cubicBezTo>
                      <a:cubicBezTo>
                        <a:pt x="5285" y="32057"/>
                        <a:pt x="6257" y="32452"/>
                        <a:pt x="7376" y="32811"/>
                      </a:cubicBezTo>
                      <a:cubicBezTo>
                        <a:pt x="8486" y="33150"/>
                        <a:pt x="9770" y="33316"/>
                        <a:pt x="11219" y="33316"/>
                      </a:cubicBezTo>
                      <a:cubicBezTo>
                        <a:pt x="12310" y="33316"/>
                        <a:pt x="13291" y="33206"/>
                        <a:pt x="14181" y="32967"/>
                      </a:cubicBezTo>
                      <a:cubicBezTo>
                        <a:pt x="15062" y="32737"/>
                        <a:pt x="15823" y="32397"/>
                        <a:pt x="16474" y="31956"/>
                      </a:cubicBezTo>
                      <a:cubicBezTo>
                        <a:pt x="17116" y="31487"/>
                        <a:pt x="17611" y="30899"/>
                        <a:pt x="17951" y="30200"/>
                      </a:cubicBezTo>
                      <a:cubicBezTo>
                        <a:pt x="18308" y="29502"/>
                        <a:pt x="18492" y="28665"/>
                        <a:pt x="18492" y="27710"/>
                      </a:cubicBezTo>
                      <a:cubicBezTo>
                        <a:pt x="18492" y="26717"/>
                        <a:pt x="18235" y="25890"/>
                        <a:pt x="17712" y="25210"/>
                      </a:cubicBezTo>
                      <a:cubicBezTo>
                        <a:pt x="17217" y="24539"/>
                        <a:pt x="16556" y="23941"/>
                        <a:pt x="15731" y="23427"/>
                      </a:cubicBezTo>
                      <a:cubicBezTo>
                        <a:pt x="14906" y="22903"/>
                        <a:pt x="13970" y="22453"/>
                        <a:pt x="12934" y="22057"/>
                      </a:cubicBezTo>
                      <a:cubicBezTo>
                        <a:pt x="11897" y="21644"/>
                        <a:pt x="10815" y="21212"/>
                        <a:pt x="9705" y="20771"/>
                      </a:cubicBezTo>
                      <a:cubicBezTo>
                        <a:pt x="8614" y="20330"/>
                        <a:pt x="7541" y="19833"/>
                        <a:pt x="6477" y="19291"/>
                      </a:cubicBezTo>
                      <a:cubicBezTo>
                        <a:pt x="5441" y="18721"/>
                        <a:pt x="4505" y="18032"/>
                        <a:pt x="3680" y="17223"/>
                      </a:cubicBezTo>
                      <a:cubicBezTo>
                        <a:pt x="2845" y="16423"/>
                        <a:pt x="2176" y="15458"/>
                        <a:pt x="1653" y="14346"/>
                      </a:cubicBezTo>
                      <a:cubicBezTo>
                        <a:pt x="1167" y="13225"/>
                        <a:pt x="919" y="11892"/>
                        <a:pt x="919" y="10330"/>
                      </a:cubicBezTo>
                      <a:cubicBezTo>
                        <a:pt x="919" y="8951"/>
                        <a:pt x="1176" y="7646"/>
                        <a:pt x="1699" y="6396"/>
                      </a:cubicBezTo>
                      <a:cubicBezTo>
                        <a:pt x="2240" y="5128"/>
                        <a:pt x="3047" y="4016"/>
                        <a:pt x="4111" y="3088"/>
                      </a:cubicBezTo>
                      <a:cubicBezTo>
                        <a:pt x="5166" y="2123"/>
                        <a:pt x="6495" y="1360"/>
                        <a:pt x="8073" y="790"/>
                      </a:cubicBezTo>
                      <a:cubicBezTo>
                        <a:pt x="9678" y="211"/>
                        <a:pt x="11549" y="-74"/>
                        <a:pt x="13667" y="-74"/>
                      </a:cubicBezTo>
                      <a:cubicBezTo>
                        <a:pt x="14603" y="-74"/>
                        <a:pt x="15538" y="9"/>
                        <a:pt x="16474" y="165"/>
                      </a:cubicBezTo>
                      <a:cubicBezTo>
                        <a:pt x="17400" y="321"/>
                        <a:pt x="18244" y="514"/>
                        <a:pt x="18996" y="744"/>
                      </a:cubicBezTo>
                      <a:cubicBezTo>
                        <a:pt x="19748" y="983"/>
                        <a:pt x="20381" y="1240"/>
                        <a:pt x="20904" y="1525"/>
                      </a:cubicBezTo>
                      <a:cubicBezTo>
                        <a:pt x="21445" y="1783"/>
                        <a:pt x="21848" y="2022"/>
                        <a:pt x="22105" y="2224"/>
                      </a:cubicBezTo>
                      <a:cubicBezTo>
                        <a:pt x="22390" y="2435"/>
                        <a:pt x="22573" y="2619"/>
                        <a:pt x="22655" y="2775"/>
                      </a:cubicBezTo>
                      <a:cubicBezTo>
                        <a:pt x="22756" y="2931"/>
                        <a:pt x="22821" y="3106"/>
                        <a:pt x="22848" y="3318"/>
                      </a:cubicBezTo>
                      <a:cubicBezTo>
                        <a:pt x="22894" y="3501"/>
                        <a:pt x="22931" y="3731"/>
                        <a:pt x="22958" y="4016"/>
                      </a:cubicBezTo>
                      <a:cubicBezTo>
                        <a:pt x="23013" y="4301"/>
                        <a:pt x="23032" y="4659"/>
                        <a:pt x="23032" y="5073"/>
                      </a:cubicBezTo>
                      <a:cubicBezTo>
                        <a:pt x="23032" y="5514"/>
                        <a:pt x="23013" y="5900"/>
                        <a:pt x="22958" y="6240"/>
                      </a:cubicBezTo>
                      <a:cubicBezTo>
                        <a:pt x="22940" y="6553"/>
                        <a:pt x="22876" y="6810"/>
                        <a:pt x="22766" y="7021"/>
                      </a:cubicBezTo>
                      <a:cubicBezTo>
                        <a:pt x="22692" y="7223"/>
                        <a:pt x="22582" y="7380"/>
                        <a:pt x="22454" y="7490"/>
                      </a:cubicBezTo>
                      <a:cubicBezTo>
                        <a:pt x="22325" y="7564"/>
                        <a:pt x="22188" y="7600"/>
                        <a:pt x="22032" y="7600"/>
                      </a:cubicBezTo>
                      <a:cubicBezTo>
                        <a:pt x="21793" y="7600"/>
                        <a:pt x="21463" y="7462"/>
                        <a:pt x="21014" y="7178"/>
                      </a:cubicBezTo>
                      <a:cubicBezTo>
                        <a:pt x="20574" y="6893"/>
                        <a:pt x="20005" y="6589"/>
                        <a:pt x="19308" y="6277"/>
                      </a:cubicBezTo>
                      <a:cubicBezTo>
                        <a:pt x="18611" y="5937"/>
                        <a:pt x="17776" y="5634"/>
                        <a:pt x="16822" y="5340"/>
                      </a:cubicBezTo>
                      <a:cubicBezTo>
                        <a:pt x="15887" y="5055"/>
                        <a:pt x="14814" y="4917"/>
                        <a:pt x="13594" y="4917"/>
                      </a:cubicBezTo>
                      <a:cubicBezTo>
                        <a:pt x="12503" y="4917"/>
                        <a:pt x="11549" y="5045"/>
                        <a:pt x="10714" y="5303"/>
                      </a:cubicBezTo>
                      <a:cubicBezTo>
                        <a:pt x="9889" y="5542"/>
                        <a:pt x="9201" y="5891"/>
                        <a:pt x="8651" y="6360"/>
                      </a:cubicBezTo>
                      <a:cubicBezTo>
                        <a:pt x="8137" y="6801"/>
                        <a:pt x="7734" y="7334"/>
                        <a:pt x="7449" y="7959"/>
                      </a:cubicBezTo>
                      <a:cubicBezTo>
                        <a:pt x="7192" y="8575"/>
                        <a:pt x="7064" y="9255"/>
                        <a:pt x="7064" y="9981"/>
                      </a:cubicBezTo>
                      <a:cubicBezTo>
                        <a:pt x="7064" y="10992"/>
                        <a:pt x="7321" y="11846"/>
                        <a:pt x="7834" y="12554"/>
                      </a:cubicBezTo>
                      <a:cubicBezTo>
                        <a:pt x="8357" y="13225"/>
                        <a:pt x="9027" y="13822"/>
                        <a:pt x="9861" y="14346"/>
                      </a:cubicBezTo>
                      <a:cubicBezTo>
                        <a:pt x="10687" y="14861"/>
                        <a:pt x="11631" y="15330"/>
                        <a:pt x="12695" y="15743"/>
                      </a:cubicBezTo>
                      <a:cubicBezTo>
                        <a:pt x="13759" y="16166"/>
                        <a:pt x="14841" y="16589"/>
                        <a:pt x="15924" y="17030"/>
                      </a:cubicBezTo>
                      <a:cubicBezTo>
                        <a:pt x="17043" y="17471"/>
                        <a:pt x="18125" y="17967"/>
                        <a:pt x="19189" y="18510"/>
                      </a:cubicBezTo>
                      <a:cubicBezTo>
                        <a:pt x="20280" y="19061"/>
                        <a:pt x="21243" y="19723"/>
                        <a:pt x="22069" y="20504"/>
                      </a:cubicBezTo>
                      <a:cubicBezTo>
                        <a:pt x="22894" y="21276"/>
                        <a:pt x="23554" y="22214"/>
                        <a:pt x="24050" y="23307"/>
                      </a:cubicBezTo>
                      <a:cubicBezTo>
                        <a:pt x="24572" y="24392"/>
                        <a:pt x="24829" y="25697"/>
                        <a:pt x="24829" y="2720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89" name="Forme libre : forme 88">
                  <a:extLst>
                    <a:ext uri="{FF2B5EF4-FFF2-40B4-BE49-F238E27FC236}">
                      <a16:creationId xmlns:a16="http://schemas.microsoft.com/office/drawing/2014/main" id="{CB69625C-4C70-3816-01CD-E2A40BB749D9}"/>
                    </a:ext>
                  </a:extLst>
                </p:cNvPr>
                <p:cNvSpPr/>
                <p:nvPr/>
              </p:nvSpPr>
              <p:spPr>
                <a:xfrm>
                  <a:off x="3761355" y="2381781"/>
                  <a:ext cx="33320" cy="37470"/>
                </a:xfrm>
                <a:custGeom>
                  <a:avLst/>
                  <a:gdLst>
                    <a:gd name="connsiteX0" fmla="*/ 33377 w 33320"/>
                    <a:gd name="connsiteY0" fmla="*/ 1057 h 37470"/>
                    <a:gd name="connsiteX1" fmla="*/ 33340 w 33320"/>
                    <a:gd name="connsiteY1" fmla="*/ 1406 h 37470"/>
                    <a:gd name="connsiteX2" fmla="*/ 33304 w 33320"/>
                    <a:gd name="connsiteY2" fmla="*/ 1755 h 37470"/>
                    <a:gd name="connsiteX3" fmla="*/ 33194 w 33320"/>
                    <a:gd name="connsiteY3" fmla="*/ 2187 h 37470"/>
                    <a:gd name="connsiteX4" fmla="*/ 33074 w 33320"/>
                    <a:gd name="connsiteY4" fmla="*/ 2692 h 37470"/>
                    <a:gd name="connsiteX5" fmla="*/ 21142 w 33320"/>
                    <a:gd name="connsiteY5" fmla="*/ 36000 h 37470"/>
                    <a:gd name="connsiteX6" fmla="*/ 20711 w 33320"/>
                    <a:gd name="connsiteY6" fmla="*/ 36707 h 37470"/>
                    <a:gd name="connsiteX7" fmla="*/ 19977 w 33320"/>
                    <a:gd name="connsiteY7" fmla="*/ 37130 h 37470"/>
                    <a:gd name="connsiteX8" fmla="*/ 18693 w 33320"/>
                    <a:gd name="connsiteY8" fmla="*/ 37323 h 37470"/>
                    <a:gd name="connsiteX9" fmla="*/ 16749 w 33320"/>
                    <a:gd name="connsiteY9" fmla="*/ 37397 h 37470"/>
                    <a:gd name="connsiteX10" fmla="*/ 14805 w 33320"/>
                    <a:gd name="connsiteY10" fmla="*/ 37323 h 37470"/>
                    <a:gd name="connsiteX11" fmla="*/ 13521 w 33320"/>
                    <a:gd name="connsiteY11" fmla="*/ 37093 h 37470"/>
                    <a:gd name="connsiteX12" fmla="*/ 12778 w 33320"/>
                    <a:gd name="connsiteY12" fmla="*/ 36661 h 37470"/>
                    <a:gd name="connsiteX13" fmla="*/ 12356 w 33320"/>
                    <a:gd name="connsiteY13" fmla="*/ 36000 h 37470"/>
                    <a:gd name="connsiteX14" fmla="*/ 461 w 33320"/>
                    <a:gd name="connsiteY14" fmla="*/ 2692 h 37470"/>
                    <a:gd name="connsiteX15" fmla="*/ 185 w 33320"/>
                    <a:gd name="connsiteY15" fmla="*/ 1875 h 37470"/>
                    <a:gd name="connsiteX16" fmla="*/ 66 w 33320"/>
                    <a:gd name="connsiteY16" fmla="*/ 1369 h 37470"/>
                    <a:gd name="connsiteX17" fmla="*/ 66 w 33320"/>
                    <a:gd name="connsiteY17" fmla="*/ 1057 h 37470"/>
                    <a:gd name="connsiteX18" fmla="*/ 222 w 33320"/>
                    <a:gd name="connsiteY18" fmla="*/ 514 h 37470"/>
                    <a:gd name="connsiteX19" fmla="*/ 726 w 33320"/>
                    <a:gd name="connsiteY19" fmla="*/ 156 h 37470"/>
                    <a:gd name="connsiteX20" fmla="*/ 1699 w 33320"/>
                    <a:gd name="connsiteY20" fmla="*/ -37 h 37470"/>
                    <a:gd name="connsiteX21" fmla="*/ 3221 w 33320"/>
                    <a:gd name="connsiteY21" fmla="*/ -74 h 37470"/>
                    <a:gd name="connsiteX22" fmla="*/ 5010 w 33320"/>
                    <a:gd name="connsiteY22" fmla="*/ 0 h 37470"/>
                    <a:gd name="connsiteX23" fmla="*/ 6055 w 33320"/>
                    <a:gd name="connsiteY23" fmla="*/ 193 h 37470"/>
                    <a:gd name="connsiteX24" fmla="*/ 6596 w 33320"/>
                    <a:gd name="connsiteY24" fmla="*/ 588 h 37470"/>
                    <a:gd name="connsiteX25" fmla="*/ 6954 w 33320"/>
                    <a:gd name="connsiteY25" fmla="*/ 1167 h 37470"/>
                    <a:gd name="connsiteX26" fmla="*/ 16822 w 33320"/>
                    <a:gd name="connsiteY26" fmla="*/ 30081 h 37470"/>
                    <a:gd name="connsiteX27" fmla="*/ 16978 w 33320"/>
                    <a:gd name="connsiteY27" fmla="*/ 30550 h 37470"/>
                    <a:gd name="connsiteX28" fmla="*/ 17098 w 33320"/>
                    <a:gd name="connsiteY28" fmla="*/ 30081 h 37470"/>
                    <a:gd name="connsiteX29" fmla="*/ 26856 w 33320"/>
                    <a:gd name="connsiteY29" fmla="*/ 1167 h 37470"/>
                    <a:gd name="connsiteX30" fmla="*/ 27131 w 33320"/>
                    <a:gd name="connsiteY30" fmla="*/ 588 h 37470"/>
                    <a:gd name="connsiteX31" fmla="*/ 27672 w 33320"/>
                    <a:gd name="connsiteY31" fmla="*/ 193 h 37470"/>
                    <a:gd name="connsiteX32" fmla="*/ 28681 w 33320"/>
                    <a:gd name="connsiteY32" fmla="*/ 0 h 37470"/>
                    <a:gd name="connsiteX33" fmla="*/ 30396 w 33320"/>
                    <a:gd name="connsiteY33" fmla="*/ -74 h 37470"/>
                    <a:gd name="connsiteX34" fmla="*/ 31873 w 33320"/>
                    <a:gd name="connsiteY34" fmla="*/ -37 h 37470"/>
                    <a:gd name="connsiteX35" fmla="*/ 32763 w 33320"/>
                    <a:gd name="connsiteY35" fmla="*/ 156 h 37470"/>
                    <a:gd name="connsiteX36" fmla="*/ 33230 w 33320"/>
                    <a:gd name="connsiteY36" fmla="*/ 551 h 37470"/>
                    <a:gd name="connsiteX37" fmla="*/ 33386 w 33320"/>
                    <a:gd name="connsiteY37" fmla="*/ 1057 h 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3320" h="37470">
                      <a:moveTo>
                        <a:pt x="33377" y="1057"/>
                      </a:moveTo>
                      <a:cubicBezTo>
                        <a:pt x="33377" y="1158"/>
                        <a:pt x="33368" y="1277"/>
                        <a:pt x="33340" y="1406"/>
                      </a:cubicBezTo>
                      <a:cubicBezTo>
                        <a:pt x="33340" y="1507"/>
                        <a:pt x="33331" y="1626"/>
                        <a:pt x="33304" y="1755"/>
                      </a:cubicBezTo>
                      <a:cubicBezTo>
                        <a:pt x="33285" y="1884"/>
                        <a:pt x="33249" y="2031"/>
                        <a:pt x="33194" y="2187"/>
                      </a:cubicBezTo>
                      <a:cubicBezTo>
                        <a:pt x="33166" y="2343"/>
                        <a:pt x="33129" y="2509"/>
                        <a:pt x="33074" y="2692"/>
                      </a:cubicBezTo>
                      <a:lnTo>
                        <a:pt x="21142" y="36000"/>
                      </a:lnTo>
                      <a:cubicBezTo>
                        <a:pt x="21032" y="36285"/>
                        <a:pt x="20895" y="36523"/>
                        <a:pt x="20711" y="36707"/>
                      </a:cubicBezTo>
                      <a:cubicBezTo>
                        <a:pt x="20555" y="36882"/>
                        <a:pt x="20308" y="37029"/>
                        <a:pt x="19977" y="37130"/>
                      </a:cubicBezTo>
                      <a:cubicBezTo>
                        <a:pt x="19638" y="37231"/>
                        <a:pt x="19207" y="37305"/>
                        <a:pt x="18693" y="37323"/>
                      </a:cubicBezTo>
                      <a:cubicBezTo>
                        <a:pt x="18171" y="37378"/>
                        <a:pt x="17529" y="37397"/>
                        <a:pt x="16749" y="37397"/>
                      </a:cubicBezTo>
                      <a:cubicBezTo>
                        <a:pt x="15969" y="37397"/>
                        <a:pt x="15318" y="37378"/>
                        <a:pt x="14805" y="37323"/>
                      </a:cubicBezTo>
                      <a:cubicBezTo>
                        <a:pt x="14282" y="37277"/>
                        <a:pt x="13860" y="37204"/>
                        <a:pt x="13521" y="37093"/>
                      </a:cubicBezTo>
                      <a:cubicBezTo>
                        <a:pt x="13209" y="36992"/>
                        <a:pt x="12961" y="36845"/>
                        <a:pt x="12778" y="36661"/>
                      </a:cubicBezTo>
                      <a:cubicBezTo>
                        <a:pt x="12604" y="36487"/>
                        <a:pt x="12457" y="36266"/>
                        <a:pt x="12356" y="36000"/>
                      </a:cubicBezTo>
                      <a:lnTo>
                        <a:pt x="461" y="2692"/>
                      </a:lnTo>
                      <a:cubicBezTo>
                        <a:pt x="350" y="2380"/>
                        <a:pt x="259" y="2104"/>
                        <a:pt x="185" y="1875"/>
                      </a:cubicBezTo>
                      <a:cubicBezTo>
                        <a:pt x="140" y="1636"/>
                        <a:pt x="94" y="1470"/>
                        <a:pt x="66" y="1369"/>
                      </a:cubicBezTo>
                      <a:cubicBezTo>
                        <a:pt x="66" y="1240"/>
                        <a:pt x="66" y="1130"/>
                        <a:pt x="66" y="1057"/>
                      </a:cubicBezTo>
                      <a:cubicBezTo>
                        <a:pt x="66" y="845"/>
                        <a:pt x="121" y="661"/>
                        <a:pt x="222" y="514"/>
                      </a:cubicBezTo>
                      <a:cubicBezTo>
                        <a:pt x="332" y="358"/>
                        <a:pt x="497" y="239"/>
                        <a:pt x="726" y="156"/>
                      </a:cubicBezTo>
                      <a:cubicBezTo>
                        <a:pt x="992" y="55"/>
                        <a:pt x="1314" y="-9"/>
                        <a:pt x="1699" y="-37"/>
                      </a:cubicBezTo>
                      <a:cubicBezTo>
                        <a:pt x="2121" y="-65"/>
                        <a:pt x="2625" y="-74"/>
                        <a:pt x="3221" y="-74"/>
                      </a:cubicBezTo>
                      <a:cubicBezTo>
                        <a:pt x="3973" y="-74"/>
                        <a:pt x="4569" y="-46"/>
                        <a:pt x="5010" y="0"/>
                      </a:cubicBezTo>
                      <a:cubicBezTo>
                        <a:pt x="5477" y="27"/>
                        <a:pt x="5826" y="92"/>
                        <a:pt x="6055" y="193"/>
                      </a:cubicBezTo>
                      <a:cubicBezTo>
                        <a:pt x="6312" y="303"/>
                        <a:pt x="6495" y="432"/>
                        <a:pt x="6596" y="588"/>
                      </a:cubicBezTo>
                      <a:cubicBezTo>
                        <a:pt x="6734" y="744"/>
                        <a:pt x="6844" y="937"/>
                        <a:pt x="6954" y="1167"/>
                      </a:cubicBezTo>
                      <a:lnTo>
                        <a:pt x="16822" y="30081"/>
                      </a:lnTo>
                      <a:lnTo>
                        <a:pt x="16978" y="30550"/>
                      </a:lnTo>
                      <a:lnTo>
                        <a:pt x="17098" y="30081"/>
                      </a:lnTo>
                      <a:lnTo>
                        <a:pt x="26856" y="1167"/>
                      </a:lnTo>
                      <a:cubicBezTo>
                        <a:pt x="26902" y="937"/>
                        <a:pt x="26994" y="744"/>
                        <a:pt x="27131" y="588"/>
                      </a:cubicBezTo>
                      <a:cubicBezTo>
                        <a:pt x="27260" y="432"/>
                        <a:pt x="27443" y="303"/>
                        <a:pt x="27672" y="193"/>
                      </a:cubicBezTo>
                      <a:cubicBezTo>
                        <a:pt x="27929" y="92"/>
                        <a:pt x="28269" y="27"/>
                        <a:pt x="28681" y="0"/>
                      </a:cubicBezTo>
                      <a:cubicBezTo>
                        <a:pt x="29121" y="-46"/>
                        <a:pt x="29699" y="-74"/>
                        <a:pt x="30396" y="-74"/>
                      </a:cubicBezTo>
                      <a:cubicBezTo>
                        <a:pt x="30992" y="-74"/>
                        <a:pt x="31488" y="-65"/>
                        <a:pt x="31873" y="-37"/>
                      </a:cubicBezTo>
                      <a:cubicBezTo>
                        <a:pt x="32258" y="-9"/>
                        <a:pt x="32561" y="55"/>
                        <a:pt x="32763" y="156"/>
                      </a:cubicBezTo>
                      <a:cubicBezTo>
                        <a:pt x="33001" y="266"/>
                        <a:pt x="33157" y="395"/>
                        <a:pt x="33230" y="551"/>
                      </a:cubicBezTo>
                      <a:cubicBezTo>
                        <a:pt x="33340" y="680"/>
                        <a:pt x="33386" y="845"/>
                        <a:pt x="33386" y="10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90" name="Forme libre : forme 89">
                <a:extLst>
                  <a:ext uri="{FF2B5EF4-FFF2-40B4-BE49-F238E27FC236}">
                    <a16:creationId xmlns:a16="http://schemas.microsoft.com/office/drawing/2014/main" id="{BF72514F-40C5-AD4F-DFC0-AE53F22478CF}"/>
                  </a:ext>
                </a:extLst>
              </p:cNvPr>
              <p:cNvSpPr/>
              <p:nvPr/>
            </p:nvSpPr>
            <p:spPr>
              <a:xfrm>
                <a:off x="3805415" y="2383298"/>
                <a:ext cx="8162" cy="36073"/>
              </a:xfrm>
              <a:custGeom>
                <a:avLst/>
                <a:gdLst>
                  <a:gd name="connsiteX0" fmla="*/ 8229 w 8162"/>
                  <a:gd name="connsiteY0" fmla="*/ 4485 h 36073"/>
                  <a:gd name="connsiteX1" fmla="*/ 8036 w 8162"/>
                  <a:gd name="connsiteY1" fmla="*/ 6589 h 36073"/>
                  <a:gd name="connsiteX2" fmla="*/ 7376 w 8162"/>
                  <a:gd name="connsiteY2" fmla="*/ 7996 h 36073"/>
                  <a:gd name="connsiteX3" fmla="*/ 6128 w 8162"/>
                  <a:gd name="connsiteY3" fmla="*/ 8731 h 36073"/>
                  <a:gd name="connsiteX4" fmla="*/ 4147 w 8162"/>
                  <a:gd name="connsiteY4" fmla="*/ 8924 h 36073"/>
                  <a:gd name="connsiteX5" fmla="*/ 2130 w 8162"/>
                  <a:gd name="connsiteY5" fmla="*/ 8731 h 36073"/>
                  <a:gd name="connsiteX6" fmla="*/ 882 w 8162"/>
                  <a:gd name="connsiteY6" fmla="*/ 7996 h 36073"/>
                  <a:gd name="connsiteX7" fmla="*/ 222 w 8162"/>
                  <a:gd name="connsiteY7" fmla="*/ 6589 h 36073"/>
                  <a:gd name="connsiteX8" fmla="*/ 66 w 8162"/>
                  <a:gd name="connsiteY8" fmla="*/ 4485 h 36073"/>
                  <a:gd name="connsiteX9" fmla="*/ 222 w 8162"/>
                  <a:gd name="connsiteY9" fmla="*/ 2307 h 36073"/>
                  <a:gd name="connsiteX10" fmla="*/ 882 w 8162"/>
                  <a:gd name="connsiteY10" fmla="*/ 900 h 36073"/>
                  <a:gd name="connsiteX11" fmla="*/ 2130 w 8162"/>
                  <a:gd name="connsiteY11" fmla="*/ 165 h 36073"/>
                  <a:gd name="connsiteX12" fmla="*/ 4147 w 8162"/>
                  <a:gd name="connsiteY12" fmla="*/ -74 h 36073"/>
                  <a:gd name="connsiteX13" fmla="*/ 6128 w 8162"/>
                  <a:gd name="connsiteY13" fmla="*/ 165 h 36073"/>
                  <a:gd name="connsiteX14" fmla="*/ 7376 w 8162"/>
                  <a:gd name="connsiteY14" fmla="*/ 900 h 36073"/>
                  <a:gd name="connsiteX15" fmla="*/ 8036 w 8162"/>
                  <a:gd name="connsiteY15" fmla="*/ 2307 h 36073"/>
                  <a:gd name="connsiteX16" fmla="*/ 8229 w 8162"/>
                  <a:gd name="connsiteY16" fmla="*/ 4485 h 36073"/>
                  <a:gd name="connsiteX17" fmla="*/ 8229 w 8162"/>
                  <a:gd name="connsiteY17" fmla="*/ 31524 h 36073"/>
                  <a:gd name="connsiteX18" fmla="*/ 8036 w 8162"/>
                  <a:gd name="connsiteY18" fmla="*/ 33665 h 36073"/>
                  <a:gd name="connsiteX19" fmla="*/ 7376 w 8162"/>
                  <a:gd name="connsiteY19" fmla="*/ 35071 h 36073"/>
                  <a:gd name="connsiteX20" fmla="*/ 6128 w 8162"/>
                  <a:gd name="connsiteY20" fmla="*/ 35770 h 36073"/>
                  <a:gd name="connsiteX21" fmla="*/ 4147 w 8162"/>
                  <a:gd name="connsiteY21" fmla="*/ 36000 h 36073"/>
                  <a:gd name="connsiteX22" fmla="*/ 2130 w 8162"/>
                  <a:gd name="connsiteY22" fmla="*/ 35770 h 36073"/>
                  <a:gd name="connsiteX23" fmla="*/ 882 w 8162"/>
                  <a:gd name="connsiteY23" fmla="*/ 35071 h 36073"/>
                  <a:gd name="connsiteX24" fmla="*/ 222 w 8162"/>
                  <a:gd name="connsiteY24" fmla="*/ 33665 h 36073"/>
                  <a:gd name="connsiteX25" fmla="*/ 66 w 8162"/>
                  <a:gd name="connsiteY25" fmla="*/ 31524 h 36073"/>
                  <a:gd name="connsiteX26" fmla="*/ 222 w 8162"/>
                  <a:gd name="connsiteY26" fmla="*/ 29382 h 36073"/>
                  <a:gd name="connsiteX27" fmla="*/ 882 w 8162"/>
                  <a:gd name="connsiteY27" fmla="*/ 27976 h 36073"/>
                  <a:gd name="connsiteX28" fmla="*/ 2130 w 8162"/>
                  <a:gd name="connsiteY28" fmla="*/ 27241 h 36073"/>
                  <a:gd name="connsiteX29" fmla="*/ 4147 w 8162"/>
                  <a:gd name="connsiteY29" fmla="*/ 27002 h 36073"/>
                  <a:gd name="connsiteX30" fmla="*/ 6128 w 8162"/>
                  <a:gd name="connsiteY30" fmla="*/ 27241 h 36073"/>
                  <a:gd name="connsiteX31" fmla="*/ 7376 w 8162"/>
                  <a:gd name="connsiteY31" fmla="*/ 27976 h 36073"/>
                  <a:gd name="connsiteX32" fmla="*/ 8036 w 8162"/>
                  <a:gd name="connsiteY32" fmla="*/ 29382 h 36073"/>
                  <a:gd name="connsiteX33" fmla="*/ 8229 w 8162"/>
                  <a:gd name="connsiteY33" fmla="*/ 31524 h 3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162" h="36073">
                    <a:moveTo>
                      <a:pt x="8229" y="4485"/>
                    </a:moveTo>
                    <a:cubicBezTo>
                      <a:pt x="8229" y="5321"/>
                      <a:pt x="8165" y="6020"/>
                      <a:pt x="8036" y="6589"/>
                    </a:cubicBezTo>
                    <a:cubicBezTo>
                      <a:pt x="7935" y="7159"/>
                      <a:pt x="7715" y="7628"/>
                      <a:pt x="7376" y="7996"/>
                    </a:cubicBezTo>
                    <a:cubicBezTo>
                      <a:pt x="7064" y="8326"/>
                      <a:pt x="6651" y="8575"/>
                      <a:pt x="6128" y="8731"/>
                    </a:cubicBezTo>
                    <a:cubicBezTo>
                      <a:pt x="5615" y="8860"/>
                      <a:pt x="4954" y="8924"/>
                      <a:pt x="4147" y="8924"/>
                    </a:cubicBezTo>
                    <a:cubicBezTo>
                      <a:pt x="3322" y="8924"/>
                      <a:pt x="2643" y="8860"/>
                      <a:pt x="2130" y="8731"/>
                    </a:cubicBezTo>
                    <a:cubicBezTo>
                      <a:pt x="1607" y="8575"/>
                      <a:pt x="1194" y="8326"/>
                      <a:pt x="882" y="7996"/>
                    </a:cubicBezTo>
                    <a:cubicBezTo>
                      <a:pt x="571" y="7628"/>
                      <a:pt x="350" y="7159"/>
                      <a:pt x="222" y="6589"/>
                    </a:cubicBezTo>
                    <a:cubicBezTo>
                      <a:pt x="112" y="6020"/>
                      <a:pt x="66" y="5321"/>
                      <a:pt x="66" y="4485"/>
                    </a:cubicBezTo>
                    <a:cubicBezTo>
                      <a:pt x="66" y="3603"/>
                      <a:pt x="112" y="2876"/>
                      <a:pt x="222" y="2307"/>
                    </a:cubicBezTo>
                    <a:cubicBezTo>
                      <a:pt x="350" y="1709"/>
                      <a:pt x="571" y="1240"/>
                      <a:pt x="882" y="900"/>
                    </a:cubicBezTo>
                    <a:cubicBezTo>
                      <a:pt x="1194" y="542"/>
                      <a:pt x="1607" y="294"/>
                      <a:pt x="2130" y="165"/>
                    </a:cubicBezTo>
                    <a:cubicBezTo>
                      <a:pt x="2643" y="9"/>
                      <a:pt x="3322" y="-74"/>
                      <a:pt x="4147" y="-74"/>
                    </a:cubicBezTo>
                    <a:cubicBezTo>
                      <a:pt x="4954" y="-74"/>
                      <a:pt x="5615" y="9"/>
                      <a:pt x="6128" y="165"/>
                    </a:cubicBezTo>
                    <a:cubicBezTo>
                      <a:pt x="6651" y="294"/>
                      <a:pt x="7064" y="542"/>
                      <a:pt x="7376" y="900"/>
                    </a:cubicBezTo>
                    <a:cubicBezTo>
                      <a:pt x="7715" y="1240"/>
                      <a:pt x="7935" y="1709"/>
                      <a:pt x="8036" y="2307"/>
                    </a:cubicBezTo>
                    <a:cubicBezTo>
                      <a:pt x="8165" y="2876"/>
                      <a:pt x="8229" y="3603"/>
                      <a:pt x="8229" y="4485"/>
                    </a:cubicBezTo>
                    <a:close/>
                    <a:moveTo>
                      <a:pt x="8229" y="31524"/>
                    </a:moveTo>
                    <a:cubicBezTo>
                      <a:pt x="8229" y="32379"/>
                      <a:pt x="8165" y="33095"/>
                      <a:pt x="8036" y="33665"/>
                    </a:cubicBezTo>
                    <a:cubicBezTo>
                      <a:pt x="7935" y="34235"/>
                      <a:pt x="7715" y="34704"/>
                      <a:pt x="7376" y="35071"/>
                    </a:cubicBezTo>
                    <a:cubicBezTo>
                      <a:pt x="7064" y="35412"/>
                      <a:pt x="6651" y="35641"/>
                      <a:pt x="6128" y="35770"/>
                    </a:cubicBezTo>
                    <a:cubicBezTo>
                      <a:pt x="5615" y="35926"/>
                      <a:pt x="4954" y="36000"/>
                      <a:pt x="4147" y="36000"/>
                    </a:cubicBezTo>
                    <a:cubicBezTo>
                      <a:pt x="3322" y="36000"/>
                      <a:pt x="2643" y="35926"/>
                      <a:pt x="2130" y="35770"/>
                    </a:cubicBezTo>
                    <a:cubicBezTo>
                      <a:pt x="1607" y="35641"/>
                      <a:pt x="1194" y="35412"/>
                      <a:pt x="882" y="35071"/>
                    </a:cubicBezTo>
                    <a:cubicBezTo>
                      <a:pt x="571" y="34704"/>
                      <a:pt x="350" y="34235"/>
                      <a:pt x="222" y="33665"/>
                    </a:cubicBezTo>
                    <a:cubicBezTo>
                      <a:pt x="112" y="33095"/>
                      <a:pt x="66" y="32379"/>
                      <a:pt x="66" y="31524"/>
                    </a:cubicBezTo>
                    <a:cubicBezTo>
                      <a:pt x="66" y="30669"/>
                      <a:pt x="112" y="29952"/>
                      <a:pt x="222" y="29382"/>
                    </a:cubicBezTo>
                    <a:cubicBezTo>
                      <a:pt x="350" y="28785"/>
                      <a:pt x="571" y="28316"/>
                      <a:pt x="882" y="27976"/>
                    </a:cubicBezTo>
                    <a:cubicBezTo>
                      <a:pt x="1194" y="27645"/>
                      <a:pt x="1607" y="27397"/>
                      <a:pt x="2130" y="27241"/>
                    </a:cubicBezTo>
                    <a:cubicBezTo>
                      <a:pt x="2643" y="27085"/>
                      <a:pt x="3322" y="27002"/>
                      <a:pt x="4147" y="27002"/>
                    </a:cubicBezTo>
                    <a:cubicBezTo>
                      <a:pt x="4954" y="27002"/>
                      <a:pt x="5615" y="27085"/>
                      <a:pt x="6128" y="27241"/>
                    </a:cubicBezTo>
                    <a:cubicBezTo>
                      <a:pt x="6651" y="27397"/>
                      <a:pt x="7064" y="27645"/>
                      <a:pt x="7376" y="27976"/>
                    </a:cubicBezTo>
                    <a:cubicBezTo>
                      <a:pt x="7715" y="28316"/>
                      <a:pt x="7935" y="28785"/>
                      <a:pt x="8036" y="29382"/>
                    </a:cubicBezTo>
                    <a:cubicBezTo>
                      <a:pt x="8165" y="29952"/>
                      <a:pt x="8229" y="30669"/>
                      <a:pt x="8229" y="31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1" name="Forme libre : forme 90">
                <a:extLst>
                  <a:ext uri="{FF2B5EF4-FFF2-40B4-BE49-F238E27FC236}">
                    <a16:creationId xmlns:a16="http://schemas.microsoft.com/office/drawing/2014/main" id="{1B9B1D3D-C82A-5BB9-3CFF-669D3B98BB26}"/>
                  </a:ext>
                </a:extLst>
              </p:cNvPr>
              <p:cNvSpPr/>
              <p:nvPr/>
            </p:nvSpPr>
            <p:spPr>
              <a:xfrm>
                <a:off x="3928092" y="2169770"/>
                <a:ext cx="684000" cy="224436"/>
              </a:xfrm>
              <a:custGeom>
                <a:avLst/>
                <a:gdLst>
                  <a:gd name="connsiteX0" fmla="*/ 66 w 592277"/>
                  <a:gd name="connsiteY0" fmla="*/ -74 h 224436"/>
                  <a:gd name="connsiteX1" fmla="*/ 66 w 592277"/>
                  <a:gd name="connsiteY1" fmla="*/ 224363 h 224436"/>
                  <a:gd name="connsiteX2" fmla="*/ 592343 w 592277"/>
                  <a:gd name="connsiteY2" fmla="*/ 224363 h 224436"/>
                  <a:gd name="connsiteX3" fmla="*/ 592343 w 592277"/>
                  <a:gd name="connsiteY3" fmla="*/ -74 h 22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2277" h="224436">
                    <a:moveTo>
                      <a:pt x="66" y="-74"/>
                    </a:moveTo>
                    <a:lnTo>
                      <a:pt x="66" y="224363"/>
                    </a:lnTo>
                    <a:lnTo>
                      <a:pt x="592343" y="224363"/>
                    </a:lnTo>
                    <a:lnTo>
                      <a:pt x="592343" y="-74"/>
                    </a:lnTo>
                    <a:close/>
                  </a:path>
                </a:pathLst>
              </a:custGeom>
              <a:solidFill>
                <a:srgbClr val="E7E7E7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2" name="ZoneTexte 91">
                <a:extLst>
                  <a:ext uri="{FF2B5EF4-FFF2-40B4-BE49-F238E27FC236}">
                    <a16:creationId xmlns:a16="http://schemas.microsoft.com/office/drawing/2014/main" id="{F77B3984-5712-2BE3-0972-5F21B2779D71}"/>
                  </a:ext>
                </a:extLst>
              </p:cNvPr>
              <p:cNvSpPr txBox="1"/>
              <p:nvPr/>
            </p:nvSpPr>
            <p:spPr>
              <a:xfrm>
                <a:off x="3924579" y="2117761"/>
                <a:ext cx="715260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fr-FR" sz="600" spc="0" baseline="0" dirty="0">
                    <a:ln/>
                    <a:solidFill>
                      <a:srgbClr val="000000"/>
                    </a:solidFill>
                    <a:ea typeface="Calibri"/>
                    <a:cs typeface="Calibri"/>
                    <a:sym typeface="Calibri"/>
                    <a:rtl val="0"/>
                  </a:rPr>
                  <a:t>Nœud de valeur</a:t>
                </a:r>
              </a:p>
            </p:txBody>
          </p:sp>
          <p:grpSp>
            <p:nvGrpSpPr>
              <p:cNvPr id="93" name="Graphique 6">
                <a:extLst>
                  <a:ext uri="{FF2B5EF4-FFF2-40B4-BE49-F238E27FC236}">
                    <a16:creationId xmlns:a16="http://schemas.microsoft.com/office/drawing/2014/main" id="{1DE18D90-159C-C177-7751-8FCCE47D6E31}"/>
                  </a:ext>
                </a:extLst>
              </p:cNvPr>
              <p:cNvGrpSpPr/>
              <p:nvPr/>
            </p:nvGrpSpPr>
            <p:grpSpPr>
              <a:xfrm>
                <a:off x="4033757" y="2278511"/>
                <a:ext cx="468764" cy="73764"/>
                <a:chOff x="4033757" y="2278511"/>
                <a:chExt cx="468764" cy="73764"/>
              </a:xfrm>
              <a:solidFill>
                <a:srgbClr val="000000"/>
              </a:solidFill>
            </p:grpSpPr>
            <p:sp>
              <p:nvSpPr>
                <p:cNvPr id="94" name="Forme libre : forme 93">
                  <a:extLst>
                    <a:ext uri="{FF2B5EF4-FFF2-40B4-BE49-F238E27FC236}">
                      <a16:creationId xmlns:a16="http://schemas.microsoft.com/office/drawing/2014/main" id="{3008025E-F515-AFFE-4C59-E707EC557254}"/>
                    </a:ext>
                  </a:extLst>
                </p:cNvPr>
                <p:cNvSpPr/>
                <p:nvPr/>
              </p:nvSpPr>
              <p:spPr>
                <a:xfrm>
                  <a:off x="4033757" y="2301193"/>
                  <a:ext cx="71051" cy="50401"/>
                </a:xfrm>
                <a:custGeom>
                  <a:avLst/>
                  <a:gdLst>
                    <a:gd name="connsiteX0" fmla="*/ 71118 w 71051"/>
                    <a:gd name="connsiteY0" fmla="*/ 1443 h 50401"/>
                    <a:gd name="connsiteX1" fmla="*/ 71008 w 71051"/>
                    <a:gd name="connsiteY1" fmla="*/ 2334 h 50401"/>
                    <a:gd name="connsiteX2" fmla="*/ 70641 w 71051"/>
                    <a:gd name="connsiteY2" fmla="*/ 3648 h 50401"/>
                    <a:gd name="connsiteX3" fmla="*/ 56792 w 71051"/>
                    <a:gd name="connsiteY3" fmla="*/ 48444 h 50401"/>
                    <a:gd name="connsiteX4" fmla="*/ 56269 w 71051"/>
                    <a:gd name="connsiteY4" fmla="*/ 49381 h 50401"/>
                    <a:gd name="connsiteX5" fmla="*/ 55325 w 71051"/>
                    <a:gd name="connsiteY5" fmla="*/ 49960 h 50401"/>
                    <a:gd name="connsiteX6" fmla="*/ 53701 w 71051"/>
                    <a:gd name="connsiteY6" fmla="*/ 50218 h 50401"/>
                    <a:gd name="connsiteX7" fmla="*/ 51087 w 71051"/>
                    <a:gd name="connsiteY7" fmla="*/ 50328 h 50401"/>
                    <a:gd name="connsiteX8" fmla="*/ 48373 w 71051"/>
                    <a:gd name="connsiteY8" fmla="*/ 50218 h 50401"/>
                    <a:gd name="connsiteX9" fmla="*/ 46593 w 71051"/>
                    <a:gd name="connsiteY9" fmla="*/ 49905 h 50401"/>
                    <a:gd name="connsiteX10" fmla="*/ 45658 w 71051"/>
                    <a:gd name="connsiteY10" fmla="*/ 49326 h 50401"/>
                    <a:gd name="connsiteX11" fmla="*/ 45181 w 71051"/>
                    <a:gd name="connsiteY11" fmla="*/ 48444 h 50401"/>
                    <a:gd name="connsiteX12" fmla="*/ 35303 w 71051"/>
                    <a:gd name="connsiteY12" fmla="*/ 14227 h 50401"/>
                    <a:gd name="connsiteX13" fmla="*/ 35193 w 71051"/>
                    <a:gd name="connsiteY13" fmla="*/ 13758 h 50401"/>
                    <a:gd name="connsiteX14" fmla="*/ 35092 w 71051"/>
                    <a:gd name="connsiteY14" fmla="*/ 14227 h 50401"/>
                    <a:gd name="connsiteX15" fmla="*/ 25948 w 71051"/>
                    <a:gd name="connsiteY15" fmla="*/ 48444 h 50401"/>
                    <a:gd name="connsiteX16" fmla="*/ 25425 w 71051"/>
                    <a:gd name="connsiteY16" fmla="*/ 49381 h 50401"/>
                    <a:gd name="connsiteX17" fmla="*/ 24426 w 71051"/>
                    <a:gd name="connsiteY17" fmla="*/ 49960 h 50401"/>
                    <a:gd name="connsiteX18" fmla="*/ 22646 w 71051"/>
                    <a:gd name="connsiteY18" fmla="*/ 50218 h 50401"/>
                    <a:gd name="connsiteX19" fmla="*/ 20033 w 71051"/>
                    <a:gd name="connsiteY19" fmla="*/ 50328 h 50401"/>
                    <a:gd name="connsiteX20" fmla="*/ 17373 w 71051"/>
                    <a:gd name="connsiteY20" fmla="*/ 50218 h 50401"/>
                    <a:gd name="connsiteX21" fmla="*/ 15694 w 71051"/>
                    <a:gd name="connsiteY21" fmla="*/ 49905 h 50401"/>
                    <a:gd name="connsiteX22" fmla="*/ 14759 w 71051"/>
                    <a:gd name="connsiteY22" fmla="*/ 49326 h 50401"/>
                    <a:gd name="connsiteX23" fmla="*/ 14282 w 71051"/>
                    <a:gd name="connsiteY23" fmla="*/ 48444 h 50401"/>
                    <a:gd name="connsiteX24" fmla="*/ 534 w 71051"/>
                    <a:gd name="connsiteY24" fmla="*/ 3648 h 50401"/>
                    <a:gd name="connsiteX25" fmla="*/ 167 w 71051"/>
                    <a:gd name="connsiteY25" fmla="*/ 2334 h 50401"/>
                    <a:gd name="connsiteX26" fmla="*/ 66 w 71051"/>
                    <a:gd name="connsiteY26" fmla="*/ 1443 h 50401"/>
                    <a:gd name="connsiteX27" fmla="*/ 277 w 71051"/>
                    <a:gd name="connsiteY27" fmla="*/ 707 h 50401"/>
                    <a:gd name="connsiteX28" fmla="*/ 956 w 71051"/>
                    <a:gd name="connsiteY28" fmla="*/ 239 h 50401"/>
                    <a:gd name="connsiteX29" fmla="*/ 2313 w 71051"/>
                    <a:gd name="connsiteY29" fmla="*/ -19 h 50401"/>
                    <a:gd name="connsiteX30" fmla="*/ 4349 w 71051"/>
                    <a:gd name="connsiteY30" fmla="*/ -74 h 50401"/>
                    <a:gd name="connsiteX31" fmla="*/ 6706 w 71051"/>
                    <a:gd name="connsiteY31" fmla="*/ 27 h 50401"/>
                    <a:gd name="connsiteX32" fmla="*/ 8064 w 71051"/>
                    <a:gd name="connsiteY32" fmla="*/ 294 h 50401"/>
                    <a:gd name="connsiteX33" fmla="*/ 8742 w 71051"/>
                    <a:gd name="connsiteY33" fmla="*/ 818 h 50401"/>
                    <a:gd name="connsiteX34" fmla="*/ 9109 w 71051"/>
                    <a:gd name="connsiteY34" fmla="*/ 1599 h 50401"/>
                    <a:gd name="connsiteX35" fmla="*/ 20454 w 71051"/>
                    <a:gd name="connsiteY35" fmla="*/ 40476 h 50401"/>
                    <a:gd name="connsiteX36" fmla="*/ 20555 w 71051"/>
                    <a:gd name="connsiteY36" fmla="*/ 40944 h 50401"/>
                    <a:gd name="connsiteX37" fmla="*/ 20665 w 71051"/>
                    <a:gd name="connsiteY37" fmla="*/ 40476 h 50401"/>
                    <a:gd name="connsiteX38" fmla="*/ 31066 w 71051"/>
                    <a:gd name="connsiteY38" fmla="*/ 1599 h 50401"/>
                    <a:gd name="connsiteX39" fmla="*/ 31378 w 71051"/>
                    <a:gd name="connsiteY39" fmla="*/ 818 h 50401"/>
                    <a:gd name="connsiteX40" fmla="*/ 32111 w 71051"/>
                    <a:gd name="connsiteY40" fmla="*/ 294 h 50401"/>
                    <a:gd name="connsiteX41" fmla="*/ 33368 w 71051"/>
                    <a:gd name="connsiteY41" fmla="*/ 27 h 50401"/>
                    <a:gd name="connsiteX42" fmla="*/ 35514 w 71051"/>
                    <a:gd name="connsiteY42" fmla="*/ -74 h 50401"/>
                    <a:gd name="connsiteX43" fmla="*/ 37550 w 71051"/>
                    <a:gd name="connsiteY43" fmla="*/ 27 h 50401"/>
                    <a:gd name="connsiteX44" fmla="*/ 38862 w 71051"/>
                    <a:gd name="connsiteY44" fmla="*/ 294 h 50401"/>
                    <a:gd name="connsiteX45" fmla="*/ 39540 w 71051"/>
                    <a:gd name="connsiteY45" fmla="*/ 762 h 50401"/>
                    <a:gd name="connsiteX46" fmla="*/ 39852 w 71051"/>
                    <a:gd name="connsiteY46" fmla="*/ 1498 h 50401"/>
                    <a:gd name="connsiteX47" fmla="*/ 51087 w 71051"/>
                    <a:gd name="connsiteY47" fmla="*/ 40476 h 50401"/>
                    <a:gd name="connsiteX48" fmla="*/ 51197 w 71051"/>
                    <a:gd name="connsiteY48" fmla="*/ 40944 h 50401"/>
                    <a:gd name="connsiteX49" fmla="*/ 51252 w 71051"/>
                    <a:gd name="connsiteY49" fmla="*/ 40476 h 50401"/>
                    <a:gd name="connsiteX50" fmla="*/ 62442 w 71051"/>
                    <a:gd name="connsiteY50" fmla="*/ 1599 h 50401"/>
                    <a:gd name="connsiteX51" fmla="*/ 62753 w 71051"/>
                    <a:gd name="connsiteY51" fmla="*/ 818 h 50401"/>
                    <a:gd name="connsiteX52" fmla="*/ 63487 w 71051"/>
                    <a:gd name="connsiteY52" fmla="*/ 294 h 50401"/>
                    <a:gd name="connsiteX53" fmla="*/ 64844 w 71051"/>
                    <a:gd name="connsiteY53" fmla="*/ 27 h 50401"/>
                    <a:gd name="connsiteX54" fmla="*/ 67092 w 71051"/>
                    <a:gd name="connsiteY54" fmla="*/ -74 h 50401"/>
                    <a:gd name="connsiteX55" fmla="*/ 69082 w 71051"/>
                    <a:gd name="connsiteY55" fmla="*/ -19 h 50401"/>
                    <a:gd name="connsiteX56" fmla="*/ 70283 w 71051"/>
                    <a:gd name="connsiteY56" fmla="*/ 239 h 50401"/>
                    <a:gd name="connsiteX57" fmla="*/ 70907 w 71051"/>
                    <a:gd name="connsiteY57" fmla="*/ 707 h 50401"/>
                    <a:gd name="connsiteX58" fmla="*/ 71118 w 71051"/>
                    <a:gd name="connsiteY58" fmla="*/ 1443 h 50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71051" h="50401">
                      <a:moveTo>
                        <a:pt x="71118" y="1443"/>
                      </a:moveTo>
                      <a:cubicBezTo>
                        <a:pt x="71118" y="1691"/>
                        <a:pt x="71081" y="1985"/>
                        <a:pt x="71008" y="2334"/>
                      </a:cubicBezTo>
                      <a:cubicBezTo>
                        <a:pt x="70944" y="2683"/>
                        <a:pt x="70815" y="3124"/>
                        <a:pt x="70641" y="3648"/>
                      </a:cubicBezTo>
                      <a:lnTo>
                        <a:pt x="56792" y="48444"/>
                      </a:lnTo>
                      <a:cubicBezTo>
                        <a:pt x="56682" y="48821"/>
                        <a:pt x="56508" y="49142"/>
                        <a:pt x="56269" y="49381"/>
                      </a:cubicBezTo>
                      <a:cubicBezTo>
                        <a:pt x="56058" y="49629"/>
                        <a:pt x="55746" y="49822"/>
                        <a:pt x="55325" y="49960"/>
                      </a:cubicBezTo>
                      <a:cubicBezTo>
                        <a:pt x="54939" y="50098"/>
                        <a:pt x="54398" y="50190"/>
                        <a:pt x="53701" y="50218"/>
                      </a:cubicBezTo>
                      <a:cubicBezTo>
                        <a:pt x="53004" y="50291"/>
                        <a:pt x="52133" y="50328"/>
                        <a:pt x="51087" y="50328"/>
                      </a:cubicBezTo>
                      <a:cubicBezTo>
                        <a:pt x="50014" y="50328"/>
                        <a:pt x="49106" y="50291"/>
                        <a:pt x="48373" y="50218"/>
                      </a:cubicBezTo>
                      <a:cubicBezTo>
                        <a:pt x="47639" y="50153"/>
                        <a:pt x="47052" y="50043"/>
                        <a:pt x="46593" y="49905"/>
                      </a:cubicBezTo>
                      <a:cubicBezTo>
                        <a:pt x="46180" y="49767"/>
                        <a:pt x="45860" y="49574"/>
                        <a:pt x="45658" y="49326"/>
                      </a:cubicBezTo>
                      <a:cubicBezTo>
                        <a:pt x="45447" y="49087"/>
                        <a:pt x="45291" y="48793"/>
                        <a:pt x="45181" y="48444"/>
                      </a:cubicBezTo>
                      <a:lnTo>
                        <a:pt x="35303" y="14227"/>
                      </a:lnTo>
                      <a:lnTo>
                        <a:pt x="35193" y="13758"/>
                      </a:lnTo>
                      <a:lnTo>
                        <a:pt x="35092" y="14227"/>
                      </a:lnTo>
                      <a:lnTo>
                        <a:pt x="25948" y="48444"/>
                      </a:lnTo>
                      <a:cubicBezTo>
                        <a:pt x="25838" y="48821"/>
                        <a:pt x="25664" y="49142"/>
                        <a:pt x="25425" y="49381"/>
                      </a:cubicBezTo>
                      <a:cubicBezTo>
                        <a:pt x="25214" y="49629"/>
                        <a:pt x="24884" y="49822"/>
                        <a:pt x="24426" y="49960"/>
                      </a:cubicBezTo>
                      <a:cubicBezTo>
                        <a:pt x="23976" y="50098"/>
                        <a:pt x="23380" y="50190"/>
                        <a:pt x="22646" y="50218"/>
                      </a:cubicBezTo>
                      <a:cubicBezTo>
                        <a:pt x="21949" y="50291"/>
                        <a:pt x="21078" y="50328"/>
                        <a:pt x="20033" y="50328"/>
                      </a:cubicBezTo>
                      <a:cubicBezTo>
                        <a:pt x="18960" y="50328"/>
                        <a:pt x="18070" y="50291"/>
                        <a:pt x="17373" y="50218"/>
                      </a:cubicBezTo>
                      <a:cubicBezTo>
                        <a:pt x="16703" y="50153"/>
                        <a:pt x="16153" y="50043"/>
                        <a:pt x="15694" y="49905"/>
                      </a:cubicBezTo>
                      <a:cubicBezTo>
                        <a:pt x="15282" y="49767"/>
                        <a:pt x="14961" y="49574"/>
                        <a:pt x="14759" y="49326"/>
                      </a:cubicBezTo>
                      <a:cubicBezTo>
                        <a:pt x="14548" y="49087"/>
                        <a:pt x="14392" y="48793"/>
                        <a:pt x="14282" y="48444"/>
                      </a:cubicBezTo>
                      <a:lnTo>
                        <a:pt x="534" y="3648"/>
                      </a:lnTo>
                      <a:cubicBezTo>
                        <a:pt x="360" y="3124"/>
                        <a:pt x="241" y="2683"/>
                        <a:pt x="167" y="2334"/>
                      </a:cubicBezTo>
                      <a:cubicBezTo>
                        <a:pt x="103" y="1985"/>
                        <a:pt x="66" y="1691"/>
                        <a:pt x="66" y="1443"/>
                      </a:cubicBezTo>
                      <a:cubicBezTo>
                        <a:pt x="66" y="1130"/>
                        <a:pt x="130" y="882"/>
                        <a:pt x="277" y="707"/>
                      </a:cubicBezTo>
                      <a:cubicBezTo>
                        <a:pt x="415" y="505"/>
                        <a:pt x="635" y="349"/>
                        <a:pt x="956" y="239"/>
                      </a:cubicBezTo>
                      <a:cubicBezTo>
                        <a:pt x="1304" y="101"/>
                        <a:pt x="1754" y="9"/>
                        <a:pt x="2313" y="-19"/>
                      </a:cubicBezTo>
                      <a:cubicBezTo>
                        <a:pt x="2873" y="-55"/>
                        <a:pt x="3551" y="-74"/>
                        <a:pt x="4349" y="-74"/>
                      </a:cubicBezTo>
                      <a:cubicBezTo>
                        <a:pt x="5331" y="-74"/>
                        <a:pt x="6110" y="-46"/>
                        <a:pt x="6706" y="27"/>
                      </a:cubicBezTo>
                      <a:cubicBezTo>
                        <a:pt x="7293" y="64"/>
                        <a:pt x="7752" y="156"/>
                        <a:pt x="8064" y="294"/>
                      </a:cubicBezTo>
                      <a:cubicBezTo>
                        <a:pt x="8376" y="395"/>
                        <a:pt x="8605" y="569"/>
                        <a:pt x="8742" y="818"/>
                      </a:cubicBezTo>
                      <a:cubicBezTo>
                        <a:pt x="8880" y="1020"/>
                        <a:pt x="9008" y="1286"/>
                        <a:pt x="9109" y="1599"/>
                      </a:cubicBezTo>
                      <a:lnTo>
                        <a:pt x="20454" y="40476"/>
                      </a:lnTo>
                      <a:lnTo>
                        <a:pt x="20555" y="40944"/>
                      </a:lnTo>
                      <a:lnTo>
                        <a:pt x="20665" y="40476"/>
                      </a:lnTo>
                      <a:lnTo>
                        <a:pt x="31066" y="1599"/>
                      </a:lnTo>
                      <a:cubicBezTo>
                        <a:pt x="31139" y="1286"/>
                        <a:pt x="31240" y="1020"/>
                        <a:pt x="31378" y="818"/>
                      </a:cubicBezTo>
                      <a:cubicBezTo>
                        <a:pt x="31552" y="569"/>
                        <a:pt x="31800" y="395"/>
                        <a:pt x="32111" y="294"/>
                      </a:cubicBezTo>
                      <a:cubicBezTo>
                        <a:pt x="32423" y="147"/>
                        <a:pt x="32845" y="64"/>
                        <a:pt x="33368" y="27"/>
                      </a:cubicBezTo>
                      <a:cubicBezTo>
                        <a:pt x="33927" y="-46"/>
                        <a:pt x="34643" y="-74"/>
                        <a:pt x="35514" y="-74"/>
                      </a:cubicBezTo>
                      <a:cubicBezTo>
                        <a:pt x="36349" y="-74"/>
                        <a:pt x="37027" y="-46"/>
                        <a:pt x="37550" y="27"/>
                      </a:cubicBezTo>
                      <a:cubicBezTo>
                        <a:pt x="38110" y="64"/>
                        <a:pt x="38541" y="156"/>
                        <a:pt x="38862" y="294"/>
                      </a:cubicBezTo>
                      <a:cubicBezTo>
                        <a:pt x="39174" y="395"/>
                        <a:pt x="39394" y="551"/>
                        <a:pt x="39540" y="762"/>
                      </a:cubicBezTo>
                      <a:cubicBezTo>
                        <a:pt x="39678" y="974"/>
                        <a:pt x="39779" y="1213"/>
                        <a:pt x="39852" y="1498"/>
                      </a:cubicBezTo>
                      <a:lnTo>
                        <a:pt x="51087" y="40476"/>
                      </a:lnTo>
                      <a:lnTo>
                        <a:pt x="51197" y="40944"/>
                      </a:lnTo>
                      <a:lnTo>
                        <a:pt x="51252" y="40476"/>
                      </a:lnTo>
                      <a:lnTo>
                        <a:pt x="62442" y="1599"/>
                      </a:lnTo>
                      <a:cubicBezTo>
                        <a:pt x="62506" y="1286"/>
                        <a:pt x="62616" y="1020"/>
                        <a:pt x="62753" y="818"/>
                      </a:cubicBezTo>
                      <a:cubicBezTo>
                        <a:pt x="62928" y="569"/>
                        <a:pt x="63175" y="395"/>
                        <a:pt x="63487" y="294"/>
                      </a:cubicBezTo>
                      <a:cubicBezTo>
                        <a:pt x="63836" y="147"/>
                        <a:pt x="64285" y="64"/>
                        <a:pt x="64844" y="27"/>
                      </a:cubicBezTo>
                      <a:cubicBezTo>
                        <a:pt x="65441" y="-46"/>
                        <a:pt x="66184" y="-74"/>
                        <a:pt x="67092" y="-74"/>
                      </a:cubicBezTo>
                      <a:cubicBezTo>
                        <a:pt x="67926" y="-74"/>
                        <a:pt x="68596" y="-55"/>
                        <a:pt x="69082" y="-19"/>
                      </a:cubicBezTo>
                      <a:cubicBezTo>
                        <a:pt x="69604" y="18"/>
                        <a:pt x="69999" y="101"/>
                        <a:pt x="70283" y="239"/>
                      </a:cubicBezTo>
                      <a:cubicBezTo>
                        <a:pt x="70595" y="376"/>
                        <a:pt x="70806" y="533"/>
                        <a:pt x="70907" y="707"/>
                      </a:cubicBezTo>
                      <a:cubicBezTo>
                        <a:pt x="71045" y="882"/>
                        <a:pt x="71118" y="1130"/>
                        <a:pt x="71118" y="14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95" name="Forme libre : forme 94">
                  <a:extLst>
                    <a:ext uri="{FF2B5EF4-FFF2-40B4-BE49-F238E27FC236}">
                      <a16:creationId xmlns:a16="http://schemas.microsoft.com/office/drawing/2014/main" id="{A89967F9-66B2-D7CC-9B89-E90B7B1FB12F}"/>
                    </a:ext>
                  </a:extLst>
                </p:cNvPr>
                <p:cNvSpPr/>
                <p:nvPr/>
              </p:nvSpPr>
              <p:spPr>
                <a:xfrm>
                  <a:off x="4111706" y="2278511"/>
                  <a:ext cx="43289" cy="73764"/>
                </a:xfrm>
                <a:custGeom>
                  <a:avLst/>
                  <a:gdLst>
                    <a:gd name="connsiteX0" fmla="*/ 43356 w 43289"/>
                    <a:gd name="connsiteY0" fmla="*/ 71384 h 73764"/>
                    <a:gd name="connsiteX1" fmla="*/ 43145 w 43289"/>
                    <a:gd name="connsiteY1" fmla="*/ 72119 h 73764"/>
                    <a:gd name="connsiteX2" fmla="*/ 42521 w 43289"/>
                    <a:gd name="connsiteY2" fmla="*/ 72643 h 73764"/>
                    <a:gd name="connsiteX3" fmla="*/ 41375 w 43289"/>
                    <a:gd name="connsiteY3" fmla="*/ 72900 h 73764"/>
                    <a:gd name="connsiteX4" fmla="*/ 39595 w 43289"/>
                    <a:gd name="connsiteY4" fmla="*/ 73011 h 73764"/>
                    <a:gd name="connsiteX5" fmla="*/ 37761 w 43289"/>
                    <a:gd name="connsiteY5" fmla="*/ 72900 h 73764"/>
                    <a:gd name="connsiteX6" fmla="*/ 36560 w 43289"/>
                    <a:gd name="connsiteY6" fmla="*/ 72643 h 73764"/>
                    <a:gd name="connsiteX7" fmla="*/ 35881 w 43289"/>
                    <a:gd name="connsiteY7" fmla="*/ 72119 h 73764"/>
                    <a:gd name="connsiteX8" fmla="*/ 35670 w 43289"/>
                    <a:gd name="connsiteY8" fmla="*/ 71384 h 73764"/>
                    <a:gd name="connsiteX9" fmla="*/ 35670 w 43289"/>
                    <a:gd name="connsiteY9" fmla="*/ 65153 h 73764"/>
                    <a:gd name="connsiteX10" fmla="*/ 27938 w 43289"/>
                    <a:gd name="connsiteY10" fmla="*/ 71439 h 73764"/>
                    <a:gd name="connsiteX11" fmla="*/ 19207 w 43289"/>
                    <a:gd name="connsiteY11" fmla="*/ 73691 h 73764"/>
                    <a:gd name="connsiteX12" fmla="*/ 10366 w 43289"/>
                    <a:gd name="connsiteY12" fmla="*/ 71696 h 73764"/>
                    <a:gd name="connsiteX13" fmla="*/ 4404 w 43289"/>
                    <a:gd name="connsiteY13" fmla="*/ 66246 h 73764"/>
                    <a:gd name="connsiteX14" fmla="*/ 1112 w 43289"/>
                    <a:gd name="connsiteY14" fmla="*/ 58186 h 73764"/>
                    <a:gd name="connsiteX15" fmla="*/ 66 w 43289"/>
                    <a:gd name="connsiteY15" fmla="*/ 48389 h 73764"/>
                    <a:gd name="connsiteX16" fmla="*/ 1378 w 43289"/>
                    <a:gd name="connsiteY16" fmla="*/ 37433 h 73764"/>
                    <a:gd name="connsiteX17" fmla="*/ 5248 w 43289"/>
                    <a:gd name="connsiteY17" fmla="*/ 29051 h 73764"/>
                    <a:gd name="connsiteX18" fmla="*/ 11567 w 43289"/>
                    <a:gd name="connsiteY18" fmla="*/ 23758 h 73764"/>
                    <a:gd name="connsiteX19" fmla="*/ 20354 w 43289"/>
                    <a:gd name="connsiteY19" fmla="*/ 21874 h 73764"/>
                    <a:gd name="connsiteX20" fmla="*/ 27883 w 43289"/>
                    <a:gd name="connsiteY20" fmla="*/ 23712 h 73764"/>
                    <a:gd name="connsiteX21" fmla="*/ 34679 w 43289"/>
                    <a:gd name="connsiteY21" fmla="*/ 28996 h 73764"/>
                    <a:gd name="connsiteX22" fmla="*/ 34679 w 43289"/>
                    <a:gd name="connsiteY22" fmla="*/ 1599 h 73764"/>
                    <a:gd name="connsiteX23" fmla="*/ 34835 w 43289"/>
                    <a:gd name="connsiteY23" fmla="*/ 919 h 73764"/>
                    <a:gd name="connsiteX24" fmla="*/ 35569 w 43289"/>
                    <a:gd name="connsiteY24" fmla="*/ 395 h 73764"/>
                    <a:gd name="connsiteX25" fmla="*/ 36871 w 43289"/>
                    <a:gd name="connsiteY25" fmla="*/ 82 h 73764"/>
                    <a:gd name="connsiteX26" fmla="*/ 38962 w 43289"/>
                    <a:gd name="connsiteY26" fmla="*/ -74 h 73764"/>
                    <a:gd name="connsiteX27" fmla="*/ 41109 w 43289"/>
                    <a:gd name="connsiteY27" fmla="*/ 82 h 73764"/>
                    <a:gd name="connsiteX28" fmla="*/ 42420 w 43289"/>
                    <a:gd name="connsiteY28" fmla="*/ 395 h 73764"/>
                    <a:gd name="connsiteX29" fmla="*/ 43099 w 43289"/>
                    <a:gd name="connsiteY29" fmla="*/ 919 h 73764"/>
                    <a:gd name="connsiteX30" fmla="*/ 43356 w 43289"/>
                    <a:gd name="connsiteY30" fmla="*/ 1599 h 73764"/>
                    <a:gd name="connsiteX31" fmla="*/ 34679 w 43289"/>
                    <a:gd name="connsiteY31" fmla="*/ 38224 h 73764"/>
                    <a:gd name="connsiteX32" fmla="*/ 27883 w 43289"/>
                    <a:gd name="connsiteY32" fmla="*/ 31616 h 73764"/>
                    <a:gd name="connsiteX33" fmla="*/ 21087 w 43289"/>
                    <a:gd name="connsiteY33" fmla="*/ 29318 h 73764"/>
                    <a:gd name="connsiteX34" fmla="*/ 15493 w 43289"/>
                    <a:gd name="connsiteY34" fmla="*/ 30890 h 73764"/>
                    <a:gd name="connsiteX35" fmla="*/ 11723 w 43289"/>
                    <a:gd name="connsiteY35" fmla="*/ 35025 h 73764"/>
                    <a:gd name="connsiteX36" fmla="*/ 9632 w 43289"/>
                    <a:gd name="connsiteY36" fmla="*/ 40843 h 73764"/>
                    <a:gd name="connsiteX37" fmla="*/ 9008 w 43289"/>
                    <a:gd name="connsiteY37" fmla="*/ 47442 h 73764"/>
                    <a:gd name="connsiteX38" fmla="*/ 9531 w 43289"/>
                    <a:gd name="connsiteY38" fmla="*/ 54409 h 73764"/>
                    <a:gd name="connsiteX39" fmla="*/ 11466 w 43289"/>
                    <a:gd name="connsiteY39" fmla="*/ 60484 h 73764"/>
                    <a:gd name="connsiteX40" fmla="*/ 15071 w 43289"/>
                    <a:gd name="connsiteY40" fmla="*/ 64730 h 73764"/>
                    <a:gd name="connsiteX41" fmla="*/ 20720 w 43289"/>
                    <a:gd name="connsiteY41" fmla="*/ 66301 h 73764"/>
                    <a:gd name="connsiteX42" fmla="*/ 24013 w 43289"/>
                    <a:gd name="connsiteY42" fmla="*/ 65833 h 73764"/>
                    <a:gd name="connsiteX43" fmla="*/ 27306 w 43289"/>
                    <a:gd name="connsiteY43" fmla="*/ 64261 h 73764"/>
                    <a:gd name="connsiteX44" fmla="*/ 30809 w 43289"/>
                    <a:gd name="connsiteY44" fmla="*/ 61430 h 73764"/>
                    <a:gd name="connsiteX45" fmla="*/ 34679 w 43289"/>
                    <a:gd name="connsiteY45" fmla="*/ 57083 h 73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43289" h="73764">
                      <a:moveTo>
                        <a:pt x="43356" y="71384"/>
                      </a:moveTo>
                      <a:cubicBezTo>
                        <a:pt x="43356" y="71660"/>
                        <a:pt x="43291" y="71908"/>
                        <a:pt x="43145" y="72119"/>
                      </a:cubicBezTo>
                      <a:cubicBezTo>
                        <a:pt x="43044" y="72330"/>
                        <a:pt x="42833" y="72505"/>
                        <a:pt x="42521" y="72643"/>
                      </a:cubicBezTo>
                      <a:cubicBezTo>
                        <a:pt x="42246" y="72744"/>
                        <a:pt x="41861" y="72836"/>
                        <a:pt x="41375" y="72900"/>
                      </a:cubicBezTo>
                      <a:cubicBezTo>
                        <a:pt x="40879" y="72974"/>
                        <a:pt x="40292" y="73011"/>
                        <a:pt x="39595" y="73011"/>
                      </a:cubicBezTo>
                      <a:cubicBezTo>
                        <a:pt x="38862" y="73011"/>
                        <a:pt x="38256" y="72974"/>
                        <a:pt x="37761" y="72900"/>
                      </a:cubicBezTo>
                      <a:cubicBezTo>
                        <a:pt x="37275" y="72836"/>
                        <a:pt x="36871" y="72744"/>
                        <a:pt x="36560" y="72643"/>
                      </a:cubicBezTo>
                      <a:cubicBezTo>
                        <a:pt x="36248" y="72505"/>
                        <a:pt x="36018" y="72330"/>
                        <a:pt x="35881" y="72119"/>
                      </a:cubicBezTo>
                      <a:cubicBezTo>
                        <a:pt x="35743" y="71908"/>
                        <a:pt x="35670" y="71660"/>
                        <a:pt x="35670" y="71384"/>
                      </a:cubicBezTo>
                      <a:lnTo>
                        <a:pt x="35670" y="65153"/>
                      </a:lnTo>
                      <a:cubicBezTo>
                        <a:pt x="33194" y="67836"/>
                        <a:pt x="30616" y="69932"/>
                        <a:pt x="27938" y="71439"/>
                      </a:cubicBezTo>
                      <a:cubicBezTo>
                        <a:pt x="25288" y="72937"/>
                        <a:pt x="22371" y="73691"/>
                        <a:pt x="19207" y="73691"/>
                      </a:cubicBezTo>
                      <a:cubicBezTo>
                        <a:pt x="15749" y="73691"/>
                        <a:pt x="12805" y="73029"/>
                        <a:pt x="10366" y="71696"/>
                      </a:cubicBezTo>
                      <a:cubicBezTo>
                        <a:pt x="7926" y="70336"/>
                        <a:pt x="5945" y="68516"/>
                        <a:pt x="4404" y="66246"/>
                      </a:cubicBezTo>
                      <a:cubicBezTo>
                        <a:pt x="2909" y="63949"/>
                        <a:pt x="1809" y="61256"/>
                        <a:pt x="1112" y="58186"/>
                      </a:cubicBezTo>
                      <a:cubicBezTo>
                        <a:pt x="415" y="55070"/>
                        <a:pt x="66" y="51808"/>
                        <a:pt x="66" y="48389"/>
                      </a:cubicBezTo>
                      <a:cubicBezTo>
                        <a:pt x="66" y="44336"/>
                        <a:pt x="506" y="40687"/>
                        <a:pt x="1378" y="37433"/>
                      </a:cubicBezTo>
                      <a:cubicBezTo>
                        <a:pt x="2249" y="34152"/>
                        <a:pt x="3533" y="31358"/>
                        <a:pt x="5248" y="29051"/>
                      </a:cubicBezTo>
                      <a:cubicBezTo>
                        <a:pt x="6954" y="26745"/>
                        <a:pt x="9063" y="24980"/>
                        <a:pt x="11567" y="23758"/>
                      </a:cubicBezTo>
                      <a:cubicBezTo>
                        <a:pt x="14117" y="22498"/>
                        <a:pt x="17043" y="21874"/>
                        <a:pt x="20354" y="21874"/>
                      </a:cubicBezTo>
                      <a:cubicBezTo>
                        <a:pt x="23105" y="21874"/>
                        <a:pt x="25618" y="22489"/>
                        <a:pt x="27883" y="23712"/>
                      </a:cubicBezTo>
                      <a:cubicBezTo>
                        <a:pt x="30185" y="24897"/>
                        <a:pt x="32451" y="26662"/>
                        <a:pt x="34679" y="28996"/>
                      </a:cubicBezTo>
                      <a:lnTo>
                        <a:pt x="34679" y="1599"/>
                      </a:lnTo>
                      <a:cubicBezTo>
                        <a:pt x="34679" y="1351"/>
                        <a:pt x="34734" y="1130"/>
                        <a:pt x="34835" y="919"/>
                      </a:cubicBezTo>
                      <a:cubicBezTo>
                        <a:pt x="34973" y="671"/>
                        <a:pt x="35220" y="496"/>
                        <a:pt x="35569" y="395"/>
                      </a:cubicBezTo>
                      <a:cubicBezTo>
                        <a:pt x="35918" y="257"/>
                        <a:pt x="36349" y="147"/>
                        <a:pt x="36871" y="82"/>
                      </a:cubicBezTo>
                      <a:cubicBezTo>
                        <a:pt x="37431" y="-28"/>
                        <a:pt x="38128" y="-74"/>
                        <a:pt x="38962" y="-74"/>
                      </a:cubicBezTo>
                      <a:cubicBezTo>
                        <a:pt x="39834" y="-74"/>
                        <a:pt x="40549" y="-28"/>
                        <a:pt x="41109" y="82"/>
                      </a:cubicBezTo>
                      <a:cubicBezTo>
                        <a:pt x="41668" y="147"/>
                        <a:pt x="42099" y="257"/>
                        <a:pt x="42420" y="395"/>
                      </a:cubicBezTo>
                      <a:cubicBezTo>
                        <a:pt x="42732" y="496"/>
                        <a:pt x="42961" y="671"/>
                        <a:pt x="43099" y="919"/>
                      </a:cubicBezTo>
                      <a:cubicBezTo>
                        <a:pt x="43273" y="1130"/>
                        <a:pt x="43356" y="1351"/>
                        <a:pt x="43356" y="1599"/>
                      </a:cubicBezTo>
                      <a:close/>
                      <a:moveTo>
                        <a:pt x="34679" y="38224"/>
                      </a:moveTo>
                      <a:cubicBezTo>
                        <a:pt x="32341" y="35320"/>
                        <a:pt x="30075" y="33123"/>
                        <a:pt x="27883" y="31616"/>
                      </a:cubicBezTo>
                      <a:cubicBezTo>
                        <a:pt x="25719" y="30081"/>
                        <a:pt x="23454" y="29318"/>
                        <a:pt x="21087" y="29318"/>
                      </a:cubicBezTo>
                      <a:cubicBezTo>
                        <a:pt x="18886" y="29318"/>
                        <a:pt x="17024" y="29842"/>
                        <a:pt x="15493" y="30890"/>
                      </a:cubicBezTo>
                      <a:cubicBezTo>
                        <a:pt x="13961" y="31937"/>
                        <a:pt x="12705" y="33316"/>
                        <a:pt x="11723" y="35025"/>
                      </a:cubicBezTo>
                      <a:cubicBezTo>
                        <a:pt x="10788" y="36735"/>
                        <a:pt x="10091" y="38674"/>
                        <a:pt x="9632" y="40843"/>
                      </a:cubicBezTo>
                      <a:cubicBezTo>
                        <a:pt x="9219" y="43003"/>
                        <a:pt x="9008" y="45209"/>
                        <a:pt x="9008" y="47442"/>
                      </a:cubicBezTo>
                      <a:cubicBezTo>
                        <a:pt x="9008" y="49813"/>
                        <a:pt x="9183" y="52139"/>
                        <a:pt x="9531" y="54409"/>
                      </a:cubicBezTo>
                      <a:cubicBezTo>
                        <a:pt x="9916" y="56679"/>
                        <a:pt x="10558" y="58710"/>
                        <a:pt x="11466" y="60484"/>
                      </a:cubicBezTo>
                      <a:cubicBezTo>
                        <a:pt x="12374" y="62230"/>
                        <a:pt x="13576" y="63645"/>
                        <a:pt x="15071" y="64730"/>
                      </a:cubicBezTo>
                      <a:cubicBezTo>
                        <a:pt x="16575" y="65777"/>
                        <a:pt x="18455" y="66301"/>
                        <a:pt x="20720" y="66301"/>
                      </a:cubicBezTo>
                      <a:cubicBezTo>
                        <a:pt x="21867" y="66301"/>
                        <a:pt x="22967" y="66145"/>
                        <a:pt x="24013" y="65833"/>
                      </a:cubicBezTo>
                      <a:cubicBezTo>
                        <a:pt x="25095" y="65520"/>
                        <a:pt x="26196" y="64996"/>
                        <a:pt x="27306" y="64261"/>
                      </a:cubicBezTo>
                      <a:cubicBezTo>
                        <a:pt x="28424" y="63526"/>
                        <a:pt x="29589" y="62579"/>
                        <a:pt x="30809" y="61430"/>
                      </a:cubicBezTo>
                      <a:cubicBezTo>
                        <a:pt x="32029" y="60245"/>
                        <a:pt x="33322" y="58793"/>
                        <a:pt x="34679" y="5708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96" name="Forme libre : forme 95">
                  <a:extLst>
                    <a:ext uri="{FF2B5EF4-FFF2-40B4-BE49-F238E27FC236}">
                      <a16:creationId xmlns:a16="http://schemas.microsoft.com/office/drawing/2014/main" id="{F98E1A94-C5DE-93B7-D296-A3D41CA18704}"/>
                    </a:ext>
                  </a:extLst>
                </p:cNvPr>
                <p:cNvSpPr/>
                <p:nvPr/>
              </p:nvSpPr>
              <p:spPr>
                <a:xfrm>
                  <a:off x="4164717" y="2301193"/>
                  <a:ext cx="44811" cy="50401"/>
                </a:xfrm>
                <a:custGeom>
                  <a:avLst/>
                  <a:gdLst>
                    <a:gd name="connsiteX0" fmla="*/ 44878 w 44811"/>
                    <a:gd name="connsiteY0" fmla="*/ 1443 h 50401"/>
                    <a:gd name="connsiteX1" fmla="*/ 44823 w 44811"/>
                    <a:gd name="connsiteY1" fmla="*/ 1920 h 50401"/>
                    <a:gd name="connsiteX2" fmla="*/ 44768 w 44811"/>
                    <a:gd name="connsiteY2" fmla="*/ 2389 h 50401"/>
                    <a:gd name="connsiteX3" fmla="*/ 44612 w 44811"/>
                    <a:gd name="connsiteY3" fmla="*/ 2968 h 50401"/>
                    <a:gd name="connsiteX4" fmla="*/ 44456 w 44811"/>
                    <a:gd name="connsiteY4" fmla="*/ 3648 h 50401"/>
                    <a:gd name="connsiteX5" fmla="*/ 28406 w 44811"/>
                    <a:gd name="connsiteY5" fmla="*/ 48444 h 50401"/>
                    <a:gd name="connsiteX6" fmla="*/ 27828 w 44811"/>
                    <a:gd name="connsiteY6" fmla="*/ 49381 h 50401"/>
                    <a:gd name="connsiteX7" fmla="*/ 26838 w 44811"/>
                    <a:gd name="connsiteY7" fmla="*/ 49960 h 50401"/>
                    <a:gd name="connsiteX8" fmla="*/ 25114 w 44811"/>
                    <a:gd name="connsiteY8" fmla="*/ 50218 h 50401"/>
                    <a:gd name="connsiteX9" fmla="*/ 22500 w 44811"/>
                    <a:gd name="connsiteY9" fmla="*/ 50328 h 50401"/>
                    <a:gd name="connsiteX10" fmla="*/ 19877 w 44811"/>
                    <a:gd name="connsiteY10" fmla="*/ 50218 h 50401"/>
                    <a:gd name="connsiteX11" fmla="*/ 18152 w 44811"/>
                    <a:gd name="connsiteY11" fmla="*/ 49905 h 50401"/>
                    <a:gd name="connsiteX12" fmla="*/ 17162 w 44811"/>
                    <a:gd name="connsiteY12" fmla="*/ 49326 h 50401"/>
                    <a:gd name="connsiteX13" fmla="*/ 16584 w 44811"/>
                    <a:gd name="connsiteY13" fmla="*/ 48444 h 50401"/>
                    <a:gd name="connsiteX14" fmla="*/ 589 w 44811"/>
                    <a:gd name="connsiteY14" fmla="*/ 3648 h 50401"/>
                    <a:gd name="connsiteX15" fmla="*/ 222 w 44811"/>
                    <a:gd name="connsiteY15" fmla="*/ 2545 h 50401"/>
                    <a:gd name="connsiteX16" fmla="*/ 66 w 44811"/>
                    <a:gd name="connsiteY16" fmla="*/ 1865 h 50401"/>
                    <a:gd name="connsiteX17" fmla="*/ 66 w 44811"/>
                    <a:gd name="connsiteY17" fmla="*/ 1443 h 50401"/>
                    <a:gd name="connsiteX18" fmla="*/ 277 w 44811"/>
                    <a:gd name="connsiteY18" fmla="*/ 707 h 50401"/>
                    <a:gd name="connsiteX19" fmla="*/ 956 w 44811"/>
                    <a:gd name="connsiteY19" fmla="*/ 239 h 50401"/>
                    <a:gd name="connsiteX20" fmla="*/ 2258 w 44811"/>
                    <a:gd name="connsiteY20" fmla="*/ -19 h 50401"/>
                    <a:gd name="connsiteX21" fmla="*/ 4303 w 44811"/>
                    <a:gd name="connsiteY21" fmla="*/ -74 h 50401"/>
                    <a:gd name="connsiteX22" fmla="*/ 6706 w 44811"/>
                    <a:gd name="connsiteY22" fmla="*/ 27 h 50401"/>
                    <a:gd name="connsiteX23" fmla="*/ 8119 w 44811"/>
                    <a:gd name="connsiteY23" fmla="*/ 294 h 50401"/>
                    <a:gd name="connsiteX24" fmla="*/ 8852 w 44811"/>
                    <a:gd name="connsiteY24" fmla="*/ 818 h 50401"/>
                    <a:gd name="connsiteX25" fmla="*/ 9320 w 44811"/>
                    <a:gd name="connsiteY25" fmla="*/ 1599 h 50401"/>
                    <a:gd name="connsiteX26" fmla="*/ 22601 w 44811"/>
                    <a:gd name="connsiteY26" fmla="*/ 40476 h 50401"/>
                    <a:gd name="connsiteX27" fmla="*/ 22811 w 44811"/>
                    <a:gd name="connsiteY27" fmla="*/ 41100 h 50401"/>
                    <a:gd name="connsiteX28" fmla="*/ 22967 w 44811"/>
                    <a:gd name="connsiteY28" fmla="*/ 40476 h 50401"/>
                    <a:gd name="connsiteX29" fmla="*/ 36092 w 44811"/>
                    <a:gd name="connsiteY29" fmla="*/ 1599 h 50401"/>
                    <a:gd name="connsiteX30" fmla="*/ 36459 w 44811"/>
                    <a:gd name="connsiteY30" fmla="*/ 818 h 50401"/>
                    <a:gd name="connsiteX31" fmla="*/ 37183 w 44811"/>
                    <a:gd name="connsiteY31" fmla="*/ 294 h 50401"/>
                    <a:gd name="connsiteX32" fmla="*/ 38550 w 44811"/>
                    <a:gd name="connsiteY32" fmla="*/ 27 h 50401"/>
                    <a:gd name="connsiteX33" fmla="*/ 40843 w 44811"/>
                    <a:gd name="connsiteY33" fmla="*/ -74 h 50401"/>
                    <a:gd name="connsiteX34" fmla="*/ 42833 w 44811"/>
                    <a:gd name="connsiteY34" fmla="*/ -19 h 50401"/>
                    <a:gd name="connsiteX35" fmla="*/ 44034 w 44811"/>
                    <a:gd name="connsiteY35" fmla="*/ 239 h 50401"/>
                    <a:gd name="connsiteX36" fmla="*/ 44667 w 44811"/>
                    <a:gd name="connsiteY36" fmla="*/ 762 h 50401"/>
                    <a:gd name="connsiteX37" fmla="*/ 44869 w 44811"/>
                    <a:gd name="connsiteY37" fmla="*/ 1443 h 50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4811" h="50401">
                      <a:moveTo>
                        <a:pt x="44878" y="1443"/>
                      </a:moveTo>
                      <a:cubicBezTo>
                        <a:pt x="44878" y="1580"/>
                        <a:pt x="44860" y="1746"/>
                        <a:pt x="44823" y="1920"/>
                      </a:cubicBezTo>
                      <a:cubicBezTo>
                        <a:pt x="44823" y="2058"/>
                        <a:pt x="44805" y="2215"/>
                        <a:pt x="44768" y="2389"/>
                      </a:cubicBezTo>
                      <a:cubicBezTo>
                        <a:pt x="44731" y="2564"/>
                        <a:pt x="44676" y="2757"/>
                        <a:pt x="44612" y="2968"/>
                      </a:cubicBezTo>
                      <a:cubicBezTo>
                        <a:pt x="44575" y="3170"/>
                        <a:pt x="44520" y="3400"/>
                        <a:pt x="44456" y="3648"/>
                      </a:cubicBezTo>
                      <a:lnTo>
                        <a:pt x="28406" y="48444"/>
                      </a:lnTo>
                      <a:cubicBezTo>
                        <a:pt x="28259" y="48821"/>
                        <a:pt x="28076" y="49142"/>
                        <a:pt x="27828" y="49381"/>
                      </a:cubicBezTo>
                      <a:cubicBezTo>
                        <a:pt x="27617" y="49629"/>
                        <a:pt x="27287" y="49822"/>
                        <a:pt x="26838" y="49960"/>
                      </a:cubicBezTo>
                      <a:cubicBezTo>
                        <a:pt x="26379" y="50098"/>
                        <a:pt x="25811" y="50190"/>
                        <a:pt x="25114" y="50218"/>
                      </a:cubicBezTo>
                      <a:cubicBezTo>
                        <a:pt x="24416" y="50291"/>
                        <a:pt x="23545" y="50328"/>
                        <a:pt x="22500" y="50328"/>
                      </a:cubicBezTo>
                      <a:cubicBezTo>
                        <a:pt x="21454" y="50328"/>
                        <a:pt x="20574" y="50291"/>
                        <a:pt x="19877" y="50218"/>
                      </a:cubicBezTo>
                      <a:cubicBezTo>
                        <a:pt x="19180" y="50153"/>
                        <a:pt x="18611" y="50043"/>
                        <a:pt x="18152" y="49905"/>
                      </a:cubicBezTo>
                      <a:cubicBezTo>
                        <a:pt x="17740" y="49767"/>
                        <a:pt x="17410" y="49574"/>
                        <a:pt x="17162" y="49326"/>
                      </a:cubicBezTo>
                      <a:cubicBezTo>
                        <a:pt x="16914" y="49087"/>
                        <a:pt x="16731" y="48793"/>
                        <a:pt x="16584" y="48444"/>
                      </a:cubicBezTo>
                      <a:lnTo>
                        <a:pt x="589" y="3648"/>
                      </a:lnTo>
                      <a:cubicBezTo>
                        <a:pt x="451" y="3226"/>
                        <a:pt x="323" y="2858"/>
                        <a:pt x="222" y="2545"/>
                      </a:cubicBezTo>
                      <a:cubicBezTo>
                        <a:pt x="149" y="2233"/>
                        <a:pt x="103" y="2003"/>
                        <a:pt x="66" y="1865"/>
                      </a:cubicBezTo>
                      <a:cubicBezTo>
                        <a:pt x="66" y="1691"/>
                        <a:pt x="66" y="1553"/>
                        <a:pt x="66" y="1443"/>
                      </a:cubicBezTo>
                      <a:cubicBezTo>
                        <a:pt x="66" y="1167"/>
                        <a:pt x="140" y="919"/>
                        <a:pt x="277" y="707"/>
                      </a:cubicBezTo>
                      <a:cubicBezTo>
                        <a:pt x="415" y="505"/>
                        <a:pt x="644" y="349"/>
                        <a:pt x="956" y="239"/>
                      </a:cubicBezTo>
                      <a:cubicBezTo>
                        <a:pt x="1304" y="101"/>
                        <a:pt x="1735" y="9"/>
                        <a:pt x="2258" y="-19"/>
                      </a:cubicBezTo>
                      <a:cubicBezTo>
                        <a:pt x="2818" y="-55"/>
                        <a:pt x="3496" y="-74"/>
                        <a:pt x="4303" y="-74"/>
                      </a:cubicBezTo>
                      <a:cubicBezTo>
                        <a:pt x="5312" y="-74"/>
                        <a:pt x="6110" y="-46"/>
                        <a:pt x="6706" y="27"/>
                      </a:cubicBezTo>
                      <a:cubicBezTo>
                        <a:pt x="7330" y="64"/>
                        <a:pt x="7807" y="156"/>
                        <a:pt x="8119" y="294"/>
                      </a:cubicBezTo>
                      <a:cubicBezTo>
                        <a:pt x="8467" y="432"/>
                        <a:pt x="8706" y="606"/>
                        <a:pt x="8852" y="818"/>
                      </a:cubicBezTo>
                      <a:cubicBezTo>
                        <a:pt x="9027" y="1020"/>
                        <a:pt x="9183" y="1286"/>
                        <a:pt x="9320" y="1599"/>
                      </a:cubicBezTo>
                      <a:lnTo>
                        <a:pt x="22601" y="40476"/>
                      </a:lnTo>
                      <a:lnTo>
                        <a:pt x="22811" y="41100"/>
                      </a:lnTo>
                      <a:lnTo>
                        <a:pt x="22967" y="40476"/>
                      </a:lnTo>
                      <a:lnTo>
                        <a:pt x="36092" y="1599"/>
                      </a:lnTo>
                      <a:cubicBezTo>
                        <a:pt x="36156" y="1286"/>
                        <a:pt x="36284" y="1020"/>
                        <a:pt x="36459" y="818"/>
                      </a:cubicBezTo>
                      <a:cubicBezTo>
                        <a:pt x="36633" y="606"/>
                        <a:pt x="36871" y="432"/>
                        <a:pt x="37183" y="294"/>
                      </a:cubicBezTo>
                      <a:cubicBezTo>
                        <a:pt x="37532" y="147"/>
                        <a:pt x="37990" y="64"/>
                        <a:pt x="38550" y="27"/>
                      </a:cubicBezTo>
                      <a:cubicBezTo>
                        <a:pt x="39137" y="-46"/>
                        <a:pt x="39907" y="-74"/>
                        <a:pt x="40843" y="-74"/>
                      </a:cubicBezTo>
                      <a:cubicBezTo>
                        <a:pt x="41650" y="-74"/>
                        <a:pt x="42310" y="-55"/>
                        <a:pt x="42833" y="-19"/>
                      </a:cubicBezTo>
                      <a:cubicBezTo>
                        <a:pt x="43356" y="18"/>
                        <a:pt x="43759" y="101"/>
                        <a:pt x="44034" y="239"/>
                      </a:cubicBezTo>
                      <a:cubicBezTo>
                        <a:pt x="44346" y="376"/>
                        <a:pt x="44557" y="551"/>
                        <a:pt x="44667" y="762"/>
                      </a:cubicBezTo>
                      <a:cubicBezTo>
                        <a:pt x="44805" y="937"/>
                        <a:pt x="44869" y="1167"/>
                        <a:pt x="44869" y="14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97" name="Forme libre : forme 96">
                  <a:extLst>
                    <a:ext uri="{FF2B5EF4-FFF2-40B4-BE49-F238E27FC236}">
                      <a16:creationId xmlns:a16="http://schemas.microsoft.com/office/drawing/2014/main" id="{58BEAD9C-3B71-2169-20A3-E7CDDD5A694E}"/>
                    </a:ext>
                  </a:extLst>
                </p:cNvPr>
                <p:cNvSpPr/>
                <p:nvPr/>
              </p:nvSpPr>
              <p:spPr>
                <a:xfrm>
                  <a:off x="4220351" y="2299799"/>
                  <a:ext cx="10978" cy="48517"/>
                </a:xfrm>
                <a:custGeom>
                  <a:avLst/>
                  <a:gdLst>
                    <a:gd name="connsiteX0" fmla="*/ 11045 w 10978"/>
                    <a:gd name="connsiteY0" fmla="*/ 6056 h 48517"/>
                    <a:gd name="connsiteX1" fmla="*/ 10788 w 10978"/>
                    <a:gd name="connsiteY1" fmla="*/ 8887 h 48517"/>
                    <a:gd name="connsiteX2" fmla="*/ 9898 w 10978"/>
                    <a:gd name="connsiteY2" fmla="*/ 10771 h 48517"/>
                    <a:gd name="connsiteX3" fmla="*/ 8220 w 10978"/>
                    <a:gd name="connsiteY3" fmla="*/ 11773 h 48517"/>
                    <a:gd name="connsiteX4" fmla="*/ 5560 w 10978"/>
                    <a:gd name="connsiteY4" fmla="*/ 12030 h 48517"/>
                    <a:gd name="connsiteX5" fmla="*/ 2836 w 10978"/>
                    <a:gd name="connsiteY5" fmla="*/ 11773 h 48517"/>
                    <a:gd name="connsiteX6" fmla="*/ 1167 w 10978"/>
                    <a:gd name="connsiteY6" fmla="*/ 10771 h 48517"/>
                    <a:gd name="connsiteX7" fmla="*/ 277 w 10978"/>
                    <a:gd name="connsiteY7" fmla="*/ 8887 h 48517"/>
                    <a:gd name="connsiteX8" fmla="*/ 66 w 10978"/>
                    <a:gd name="connsiteY8" fmla="*/ 6056 h 48517"/>
                    <a:gd name="connsiteX9" fmla="*/ 277 w 10978"/>
                    <a:gd name="connsiteY9" fmla="*/ 3124 h 48517"/>
                    <a:gd name="connsiteX10" fmla="*/ 1167 w 10978"/>
                    <a:gd name="connsiteY10" fmla="*/ 1240 h 48517"/>
                    <a:gd name="connsiteX11" fmla="*/ 2836 w 10978"/>
                    <a:gd name="connsiteY11" fmla="*/ 239 h 48517"/>
                    <a:gd name="connsiteX12" fmla="*/ 5560 w 10978"/>
                    <a:gd name="connsiteY12" fmla="*/ -74 h 48517"/>
                    <a:gd name="connsiteX13" fmla="*/ 8220 w 10978"/>
                    <a:gd name="connsiteY13" fmla="*/ 239 h 48517"/>
                    <a:gd name="connsiteX14" fmla="*/ 9898 w 10978"/>
                    <a:gd name="connsiteY14" fmla="*/ 1240 h 48517"/>
                    <a:gd name="connsiteX15" fmla="*/ 10788 w 10978"/>
                    <a:gd name="connsiteY15" fmla="*/ 3124 h 48517"/>
                    <a:gd name="connsiteX16" fmla="*/ 11045 w 10978"/>
                    <a:gd name="connsiteY16" fmla="*/ 6056 h 48517"/>
                    <a:gd name="connsiteX17" fmla="*/ 11045 w 10978"/>
                    <a:gd name="connsiteY17" fmla="*/ 42415 h 48517"/>
                    <a:gd name="connsiteX18" fmla="*/ 10788 w 10978"/>
                    <a:gd name="connsiteY18" fmla="*/ 45301 h 48517"/>
                    <a:gd name="connsiteX19" fmla="*/ 9898 w 10978"/>
                    <a:gd name="connsiteY19" fmla="*/ 47185 h 48517"/>
                    <a:gd name="connsiteX20" fmla="*/ 8220 w 10978"/>
                    <a:gd name="connsiteY20" fmla="*/ 48131 h 48517"/>
                    <a:gd name="connsiteX21" fmla="*/ 5560 w 10978"/>
                    <a:gd name="connsiteY21" fmla="*/ 48444 h 48517"/>
                    <a:gd name="connsiteX22" fmla="*/ 2836 w 10978"/>
                    <a:gd name="connsiteY22" fmla="*/ 48131 h 48517"/>
                    <a:gd name="connsiteX23" fmla="*/ 1167 w 10978"/>
                    <a:gd name="connsiteY23" fmla="*/ 47185 h 48517"/>
                    <a:gd name="connsiteX24" fmla="*/ 277 w 10978"/>
                    <a:gd name="connsiteY24" fmla="*/ 45301 h 48517"/>
                    <a:gd name="connsiteX25" fmla="*/ 66 w 10978"/>
                    <a:gd name="connsiteY25" fmla="*/ 42415 h 48517"/>
                    <a:gd name="connsiteX26" fmla="*/ 277 w 10978"/>
                    <a:gd name="connsiteY26" fmla="*/ 39538 h 48517"/>
                    <a:gd name="connsiteX27" fmla="*/ 1167 w 10978"/>
                    <a:gd name="connsiteY27" fmla="*/ 37654 h 48517"/>
                    <a:gd name="connsiteX28" fmla="*/ 2836 w 10978"/>
                    <a:gd name="connsiteY28" fmla="*/ 36652 h 48517"/>
                    <a:gd name="connsiteX29" fmla="*/ 5560 w 10978"/>
                    <a:gd name="connsiteY29" fmla="*/ 36340 h 48517"/>
                    <a:gd name="connsiteX30" fmla="*/ 8220 w 10978"/>
                    <a:gd name="connsiteY30" fmla="*/ 36652 h 48517"/>
                    <a:gd name="connsiteX31" fmla="*/ 9898 w 10978"/>
                    <a:gd name="connsiteY31" fmla="*/ 37654 h 48517"/>
                    <a:gd name="connsiteX32" fmla="*/ 10788 w 10978"/>
                    <a:gd name="connsiteY32" fmla="*/ 39538 h 48517"/>
                    <a:gd name="connsiteX33" fmla="*/ 11045 w 10978"/>
                    <a:gd name="connsiteY33" fmla="*/ 42415 h 48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978" h="48517">
                      <a:moveTo>
                        <a:pt x="11045" y="6056"/>
                      </a:moveTo>
                      <a:cubicBezTo>
                        <a:pt x="11045" y="7178"/>
                        <a:pt x="10962" y="8115"/>
                        <a:pt x="10788" y="8887"/>
                      </a:cubicBezTo>
                      <a:cubicBezTo>
                        <a:pt x="10641" y="9659"/>
                        <a:pt x="10347" y="10284"/>
                        <a:pt x="9898" y="10771"/>
                      </a:cubicBezTo>
                      <a:cubicBezTo>
                        <a:pt x="9476" y="11231"/>
                        <a:pt x="8917" y="11561"/>
                        <a:pt x="8220" y="11773"/>
                      </a:cubicBezTo>
                      <a:cubicBezTo>
                        <a:pt x="7523" y="11948"/>
                        <a:pt x="6633" y="12030"/>
                        <a:pt x="5560" y="12030"/>
                      </a:cubicBezTo>
                      <a:cubicBezTo>
                        <a:pt x="4441" y="12030"/>
                        <a:pt x="3533" y="11948"/>
                        <a:pt x="2836" y="11773"/>
                      </a:cubicBezTo>
                      <a:cubicBezTo>
                        <a:pt x="2139" y="11561"/>
                        <a:pt x="1579" y="11231"/>
                        <a:pt x="1167" y="10771"/>
                      </a:cubicBezTo>
                      <a:cubicBezTo>
                        <a:pt x="745" y="10284"/>
                        <a:pt x="451" y="9659"/>
                        <a:pt x="277" y="8887"/>
                      </a:cubicBezTo>
                      <a:cubicBezTo>
                        <a:pt x="140" y="8115"/>
                        <a:pt x="66" y="7178"/>
                        <a:pt x="66" y="6056"/>
                      </a:cubicBezTo>
                      <a:cubicBezTo>
                        <a:pt x="66" y="4871"/>
                        <a:pt x="140" y="3896"/>
                        <a:pt x="277" y="3124"/>
                      </a:cubicBezTo>
                      <a:cubicBezTo>
                        <a:pt x="451" y="2325"/>
                        <a:pt x="745" y="1691"/>
                        <a:pt x="1167" y="1240"/>
                      </a:cubicBezTo>
                      <a:cubicBezTo>
                        <a:pt x="1579" y="753"/>
                        <a:pt x="2139" y="413"/>
                        <a:pt x="2836" y="239"/>
                      </a:cubicBezTo>
                      <a:cubicBezTo>
                        <a:pt x="3533" y="36"/>
                        <a:pt x="4441" y="-74"/>
                        <a:pt x="5560" y="-74"/>
                      </a:cubicBezTo>
                      <a:cubicBezTo>
                        <a:pt x="6633" y="-74"/>
                        <a:pt x="7523" y="36"/>
                        <a:pt x="8220" y="239"/>
                      </a:cubicBezTo>
                      <a:cubicBezTo>
                        <a:pt x="8917" y="413"/>
                        <a:pt x="9476" y="753"/>
                        <a:pt x="9898" y="1240"/>
                      </a:cubicBezTo>
                      <a:cubicBezTo>
                        <a:pt x="10347" y="1691"/>
                        <a:pt x="10641" y="2325"/>
                        <a:pt x="10788" y="3124"/>
                      </a:cubicBezTo>
                      <a:cubicBezTo>
                        <a:pt x="10962" y="3896"/>
                        <a:pt x="11045" y="4871"/>
                        <a:pt x="11045" y="6056"/>
                      </a:cubicBezTo>
                      <a:close/>
                      <a:moveTo>
                        <a:pt x="11045" y="42415"/>
                      </a:moveTo>
                      <a:cubicBezTo>
                        <a:pt x="11045" y="43573"/>
                        <a:pt x="10962" y="44529"/>
                        <a:pt x="10788" y="45301"/>
                      </a:cubicBezTo>
                      <a:cubicBezTo>
                        <a:pt x="10641" y="46063"/>
                        <a:pt x="10347" y="46698"/>
                        <a:pt x="9898" y="47185"/>
                      </a:cubicBezTo>
                      <a:cubicBezTo>
                        <a:pt x="9476" y="47644"/>
                        <a:pt x="8917" y="47957"/>
                        <a:pt x="8220" y="48131"/>
                      </a:cubicBezTo>
                      <a:cubicBezTo>
                        <a:pt x="7523" y="48343"/>
                        <a:pt x="6633" y="48444"/>
                        <a:pt x="5560" y="48444"/>
                      </a:cubicBezTo>
                      <a:cubicBezTo>
                        <a:pt x="4441" y="48444"/>
                        <a:pt x="3533" y="48343"/>
                        <a:pt x="2836" y="48131"/>
                      </a:cubicBezTo>
                      <a:cubicBezTo>
                        <a:pt x="2139" y="47957"/>
                        <a:pt x="1579" y="47644"/>
                        <a:pt x="1167" y="47185"/>
                      </a:cubicBezTo>
                      <a:cubicBezTo>
                        <a:pt x="745" y="46698"/>
                        <a:pt x="451" y="46063"/>
                        <a:pt x="277" y="45301"/>
                      </a:cubicBezTo>
                      <a:cubicBezTo>
                        <a:pt x="140" y="44529"/>
                        <a:pt x="66" y="43573"/>
                        <a:pt x="66" y="42415"/>
                      </a:cubicBezTo>
                      <a:cubicBezTo>
                        <a:pt x="66" y="41266"/>
                        <a:pt x="140" y="40301"/>
                        <a:pt x="277" y="39538"/>
                      </a:cubicBezTo>
                      <a:cubicBezTo>
                        <a:pt x="451" y="38729"/>
                        <a:pt x="745" y="38104"/>
                        <a:pt x="1167" y="37654"/>
                      </a:cubicBezTo>
                      <a:cubicBezTo>
                        <a:pt x="1579" y="37194"/>
                        <a:pt x="2139" y="36864"/>
                        <a:pt x="2836" y="36652"/>
                      </a:cubicBezTo>
                      <a:cubicBezTo>
                        <a:pt x="3533" y="36441"/>
                        <a:pt x="4441" y="36340"/>
                        <a:pt x="5560" y="36340"/>
                      </a:cubicBezTo>
                      <a:cubicBezTo>
                        <a:pt x="6633" y="36340"/>
                        <a:pt x="7523" y="36441"/>
                        <a:pt x="8220" y="36652"/>
                      </a:cubicBezTo>
                      <a:cubicBezTo>
                        <a:pt x="8917" y="36864"/>
                        <a:pt x="9476" y="37194"/>
                        <a:pt x="9898" y="37654"/>
                      </a:cubicBezTo>
                      <a:cubicBezTo>
                        <a:pt x="10347" y="38104"/>
                        <a:pt x="10641" y="38729"/>
                        <a:pt x="10788" y="39538"/>
                      </a:cubicBezTo>
                      <a:cubicBezTo>
                        <a:pt x="10962" y="40301"/>
                        <a:pt x="11045" y="41266"/>
                        <a:pt x="11045" y="424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98" name="Forme libre : forme 97">
                  <a:extLst>
                    <a:ext uri="{FF2B5EF4-FFF2-40B4-BE49-F238E27FC236}">
                      <a16:creationId xmlns:a16="http://schemas.microsoft.com/office/drawing/2014/main" id="{3CA5EB30-520F-B2E7-D747-10CB68504EB2}"/>
                    </a:ext>
                  </a:extLst>
                </p:cNvPr>
                <p:cNvSpPr/>
                <p:nvPr/>
              </p:nvSpPr>
              <p:spPr>
                <a:xfrm>
                  <a:off x="4241675" y="2301193"/>
                  <a:ext cx="44811" cy="50401"/>
                </a:xfrm>
                <a:custGeom>
                  <a:avLst/>
                  <a:gdLst>
                    <a:gd name="connsiteX0" fmla="*/ 44878 w 44811"/>
                    <a:gd name="connsiteY0" fmla="*/ 1443 h 50401"/>
                    <a:gd name="connsiteX1" fmla="*/ 44823 w 44811"/>
                    <a:gd name="connsiteY1" fmla="*/ 1920 h 50401"/>
                    <a:gd name="connsiteX2" fmla="*/ 44768 w 44811"/>
                    <a:gd name="connsiteY2" fmla="*/ 2389 h 50401"/>
                    <a:gd name="connsiteX3" fmla="*/ 44612 w 44811"/>
                    <a:gd name="connsiteY3" fmla="*/ 2968 h 50401"/>
                    <a:gd name="connsiteX4" fmla="*/ 44456 w 44811"/>
                    <a:gd name="connsiteY4" fmla="*/ 3648 h 50401"/>
                    <a:gd name="connsiteX5" fmla="*/ 28406 w 44811"/>
                    <a:gd name="connsiteY5" fmla="*/ 48444 h 50401"/>
                    <a:gd name="connsiteX6" fmla="*/ 27828 w 44811"/>
                    <a:gd name="connsiteY6" fmla="*/ 49381 h 50401"/>
                    <a:gd name="connsiteX7" fmla="*/ 26838 w 44811"/>
                    <a:gd name="connsiteY7" fmla="*/ 49960 h 50401"/>
                    <a:gd name="connsiteX8" fmla="*/ 25113 w 44811"/>
                    <a:gd name="connsiteY8" fmla="*/ 50218 h 50401"/>
                    <a:gd name="connsiteX9" fmla="*/ 22500 w 44811"/>
                    <a:gd name="connsiteY9" fmla="*/ 50328 h 50401"/>
                    <a:gd name="connsiteX10" fmla="*/ 19886 w 44811"/>
                    <a:gd name="connsiteY10" fmla="*/ 50218 h 50401"/>
                    <a:gd name="connsiteX11" fmla="*/ 18161 w 44811"/>
                    <a:gd name="connsiteY11" fmla="*/ 49905 h 50401"/>
                    <a:gd name="connsiteX12" fmla="*/ 17162 w 44811"/>
                    <a:gd name="connsiteY12" fmla="*/ 49326 h 50401"/>
                    <a:gd name="connsiteX13" fmla="*/ 16593 w 44811"/>
                    <a:gd name="connsiteY13" fmla="*/ 48444 h 50401"/>
                    <a:gd name="connsiteX14" fmla="*/ 589 w 44811"/>
                    <a:gd name="connsiteY14" fmla="*/ 3648 h 50401"/>
                    <a:gd name="connsiteX15" fmla="*/ 222 w 44811"/>
                    <a:gd name="connsiteY15" fmla="*/ 2545 h 50401"/>
                    <a:gd name="connsiteX16" fmla="*/ 66 w 44811"/>
                    <a:gd name="connsiteY16" fmla="*/ 1865 h 50401"/>
                    <a:gd name="connsiteX17" fmla="*/ 66 w 44811"/>
                    <a:gd name="connsiteY17" fmla="*/ 1443 h 50401"/>
                    <a:gd name="connsiteX18" fmla="*/ 277 w 44811"/>
                    <a:gd name="connsiteY18" fmla="*/ 707 h 50401"/>
                    <a:gd name="connsiteX19" fmla="*/ 956 w 44811"/>
                    <a:gd name="connsiteY19" fmla="*/ 239 h 50401"/>
                    <a:gd name="connsiteX20" fmla="*/ 2267 w 44811"/>
                    <a:gd name="connsiteY20" fmla="*/ -19 h 50401"/>
                    <a:gd name="connsiteX21" fmla="*/ 4303 w 44811"/>
                    <a:gd name="connsiteY21" fmla="*/ -74 h 50401"/>
                    <a:gd name="connsiteX22" fmla="*/ 6706 w 44811"/>
                    <a:gd name="connsiteY22" fmla="*/ 27 h 50401"/>
                    <a:gd name="connsiteX23" fmla="*/ 8119 w 44811"/>
                    <a:gd name="connsiteY23" fmla="*/ 294 h 50401"/>
                    <a:gd name="connsiteX24" fmla="*/ 8852 w 44811"/>
                    <a:gd name="connsiteY24" fmla="*/ 818 h 50401"/>
                    <a:gd name="connsiteX25" fmla="*/ 9320 w 44811"/>
                    <a:gd name="connsiteY25" fmla="*/ 1599 h 50401"/>
                    <a:gd name="connsiteX26" fmla="*/ 22601 w 44811"/>
                    <a:gd name="connsiteY26" fmla="*/ 40476 h 50401"/>
                    <a:gd name="connsiteX27" fmla="*/ 22811 w 44811"/>
                    <a:gd name="connsiteY27" fmla="*/ 41100 h 50401"/>
                    <a:gd name="connsiteX28" fmla="*/ 22967 w 44811"/>
                    <a:gd name="connsiteY28" fmla="*/ 40476 h 50401"/>
                    <a:gd name="connsiteX29" fmla="*/ 36092 w 44811"/>
                    <a:gd name="connsiteY29" fmla="*/ 1599 h 50401"/>
                    <a:gd name="connsiteX30" fmla="*/ 36459 w 44811"/>
                    <a:gd name="connsiteY30" fmla="*/ 818 h 50401"/>
                    <a:gd name="connsiteX31" fmla="*/ 37192 w 44811"/>
                    <a:gd name="connsiteY31" fmla="*/ 294 h 50401"/>
                    <a:gd name="connsiteX32" fmla="*/ 38550 w 44811"/>
                    <a:gd name="connsiteY32" fmla="*/ 27 h 50401"/>
                    <a:gd name="connsiteX33" fmla="*/ 40852 w 44811"/>
                    <a:gd name="connsiteY33" fmla="*/ -74 h 50401"/>
                    <a:gd name="connsiteX34" fmla="*/ 42833 w 44811"/>
                    <a:gd name="connsiteY34" fmla="*/ -19 h 50401"/>
                    <a:gd name="connsiteX35" fmla="*/ 44034 w 44811"/>
                    <a:gd name="connsiteY35" fmla="*/ 239 h 50401"/>
                    <a:gd name="connsiteX36" fmla="*/ 44667 w 44811"/>
                    <a:gd name="connsiteY36" fmla="*/ 762 h 50401"/>
                    <a:gd name="connsiteX37" fmla="*/ 44869 w 44811"/>
                    <a:gd name="connsiteY37" fmla="*/ 1443 h 50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4811" h="50401">
                      <a:moveTo>
                        <a:pt x="44878" y="1443"/>
                      </a:moveTo>
                      <a:cubicBezTo>
                        <a:pt x="44878" y="1580"/>
                        <a:pt x="44860" y="1746"/>
                        <a:pt x="44823" y="1920"/>
                      </a:cubicBezTo>
                      <a:cubicBezTo>
                        <a:pt x="44823" y="2058"/>
                        <a:pt x="44805" y="2215"/>
                        <a:pt x="44768" y="2389"/>
                      </a:cubicBezTo>
                      <a:cubicBezTo>
                        <a:pt x="44731" y="2564"/>
                        <a:pt x="44676" y="2757"/>
                        <a:pt x="44612" y="2968"/>
                      </a:cubicBezTo>
                      <a:cubicBezTo>
                        <a:pt x="44575" y="3170"/>
                        <a:pt x="44520" y="3400"/>
                        <a:pt x="44456" y="3648"/>
                      </a:cubicBezTo>
                      <a:lnTo>
                        <a:pt x="28406" y="48444"/>
                      </a:lnTo>
                      <a:cubicBezTo>
                        <a:pt x="28269" y="48821"/>
                        <a:pt x="28076" y="49142"/>
                        <a:pt x="27828" y="49381"/>
                      </a:cubicBezTo>
                      <a:cubicBezTo>
                        <a:pt x="27617" y="49629"/>
                        <a:pt x="27287" y="49822"/>
                        <a:pt x="26838" y="49960"/>
                      </a:cubicBezTo>
                      <a:cubicBezTo>
                        <a:pt x="26379" y="50098"/>
                        <a:pt x="25810" y="50190"/>
                        <a:pt x="25113" y="50218"/>
                      </a:cubicBezTo>
                      <a:cubicBezTo>
                        <a:pt x="24416" y="50291"/>
                        <a:pt x="23545" y="50328"/>
                        <a:pt x="22500" y="50328"/>
                      </a:cubicBezTo>
                      <a:cubicBezTo>
                        <a:pt x="21454" y="50328"/>
                        <a:pt x="20583" y="50291"/>
                        <a:pt x="19886" y="50218"/>
                      </a:cubicBezTo>
                      <a:cubicBezTo>
                        <a:pt x="19189" y="50153"/>
                        <a:pt x="18611" y="50043"/>
                        <a:pt x="18161" y="49905"/>
                      </a:cubicBezTo>
                      <a:cubicBezTo>
                        <a:pt x="17740" y="49767"/>
                        <a:pt x="17409" y="49574"/>
                        <a:pt x="17162" y="49326"/>
                      </a:cubicBezTo>
                      <a:cubicBezTo>
                        <a:pt x="16923" y="49087"/>
                        <a:pt x="16731" y="48793"/>
                        <a:pt x="16593" y="48444"/>
                      </a:cubicBezTo>
                      <a:lnTo>
                        <a:pt x="589" y="3648"/>
                      </a:lnTo>
                      <a:cubicBezTo>
                        <a:pt x="451" y="3226"/>
                        <a:pt x="332" y="2858"/>
                        <a:pt x="222" y="2545"/>
                      </a:cubicBezTo>
                      <a:cubicBezTo>
                        <a:pt x="158" y="2233"/>
                        <a:pt x="103" y="2003"/>
                        <a:pt x="66" y="1865"/>
                      </a:cubicBezTo>
                      <a:cubicBezTo>
                        <a:pt x="66" y="1691"/>
                        <a:pt x="66" y="1553"/>
                        <a:pt x="66" y="1443"/>
                      </a:cubicBezTo>
                      <a:cubicBezTo>
                        <a:pt x="66" y="1167"/>
                        <a:pt x="140" y="919"/>
                        <a:pt x="277" y="707"/>
                      </a:cubicBezTo>
                      <a:cubicBezTo>
                        <a:pt x="415" y="505"/>
                        <a:pt x="644" y="349"/>
                        <a:pt x="956" y="239"/>
                      </a:cubicBezTo>
                      <a:cubicBezTo>
                        <a:pt x="1304" y="101"/>
                        <a:pt x="1745" y="9"/>
                        <a:pt x="2267" y="-19"/>
                      </a:cubicBezTo>
                      <a:cubicBezTo>
                        <a:pt x="2818" y="-55"/>
                        <a:pt x="3496" y="-74"/>
                        <a:pt x="4303" y="-74"/>
                      </a:cubicBezTo>
                      <a:cubicBezTo>
                        <a:pt x="5312" y="-74"/>
                        <a:pt x="6119" y="-46"/>
                        <a:pt x="6706" y="27"/>
                      </a:cubicBezTo>
                      <a:cubicBezTo>
                        <a:pt x="7339" y="64"/>
                        <a:pt x="7807" y="156"/>
                        <a:pt x="8119" y="294"/>
                      </a:cubicBezTo>
                      <a:cubicBezTo>
                        <a:pt x="8467" y="432"/>
                        <a:pt x="8715" y="606"/>
                        <a:pt x="8852" y="818"/>
                      </a:cubicBezTo>
                      <a:cubicBezTo>
                        <a:pt x="9027" y="1020"/>
                        <a:pt x="9183" y="1286"/>
                        <a:pt x="9320" y="1599"/>
                      </a:cubicBezTo>
                      <a:lnTo>
                        <a:pt x="22601" y="40476"/>
                      </a:lnTo>
                      <a:lnTo>
                        <a:pt x="22811" y="41100"/>
                      </a:lnTo>
                      <a:lnTo>
                        <a:pt x="22967" y="40476"/>
                      </a:lnTo>
                      <a:lnTo>
                        <a:pt x="36092" y="1599"/>
                      </a:lnTo>
                      <a:cubicBezTo>
                        <a:pt x="36156" y="1286"/>
                        <a:pt x="36284" y="1020"/>
                        <a:pt x="36459" y="818"/>
                      </a:cubicBezTo>
                      <a:cubicBezTo>
                        <a:pt x="36633" y="606"/>
                        <a:pt x="36871" y="432"/>
                        <a:pt x="37192" y="294"/>
                      </a:cubicBezTo>
                      <a:cubicBezTo>
                        <a:pt x="37541" y="147"/>
                        <a:pt x="37990" y="64"/>
                        <a:pt x="38550" y="27"/>
                      </a:cubicBezTo>
                      <a:cubicBezTo>
                        <a:pt x="39137" y="-46"/>
                        <a:pt x="39907" y="-74"/>
                        <a:pt x="40852" y="-74"/>
                      </a:cubicBezTo>
                      <a:cubicBezTo>
                        <a:pt x="41650" y="-74"/>
                        <a:pt x="42310" y="-55"/>
                        <a:pt x="42833" y="-19"/>
                      </a:cubicBezTo>
                      <a:cubicBezTo>
                        <a:pt x="43356" y="18"/>
                        <a:pt x="43759" y="101"/>
                        <a:pt x="44034" y="239"/>
                      </a:cubicBezTo>
                      <a:cubicBezTo>
                        <a:pt x="44346" y="376"/>
                        <a:pt x="44557" y="551"/>
                        <a:pt x="44667" y="762"/>
                      </a:cubicBezTo>
                      <a:cubicBezTo>
                        <a:pt x="44805" y="937"/>
                        <a:pt x="44869" y="1167"/>
                        <a:pt x="44869" y="14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99" name="Forme libre : forme 98">
                  <a:extLst>
                    <a:ext uri="{FF2B5EF4-FFF2-40B4-BE49-F238E27FC236}">
                      <a16:creationId xmlns:a16="http://schemas.microsoft.com/office/drawing/2014/main" id="{053F9FE5-B002-CC75-9B1B-5BE96A8BA28A}"/>
                    </a:ext>
                  </a:extLst>
                </p:cNvPr>
                <p:cNvSpPr/>
                <p:nvPr/>
              </p:nvSpPr>
              <p:spPr>
                <a:xfrm>
                  <a:off x="4297309" y="2283014"/>
                  <a:ext cx="39373" cy="68268"/>
                </a:xfrm>
                <a:custGeom>
                  <a:avLst/>
                  <a:gdLst>
                    <a:gd name="connsiteX0" fmla="*/ 39439 w 39373"/>
                    <a:gd name="connsiteY0" fmla="*/ 64629 h 68268"/>
                    <a:gd name="connsiteX1" fmla="*/ 39284 w 39373"/>
                    <a:gd name="connsiteY1" fmla="*/ 66301 h 68268"/>
                    <a:gd name="connsiteX2" fmla="*/ 38862 w 39373"/>
                    <a:gd name="connsiteY2" fmla="*/ 67404 h 68268"/>
                    <a:gd name="connsiteX3" fmla="*/ 38238 w 39373"/>
                    <a:gd name="connsiteY3" fmla="*/ 68039 h 68268"/>
                    <a:gd name="connsiteX4" fmla="*/ 37550 w 39373"/>
                    <a:gd name="connsiteY4" fmla="*/ 68195 h 68268"/>
                    <a:gd name="connsiteX5" fmla="*/ 2212 w 39373"/>
                    <a:gd name="connsiteY5" fmla="*/ 68195 h 68268"/>
                    <a:gd name="connsiteX6" fmla="*/ 1534 w 39373"/>
                    <a:gd name="connsiteY6" fmla="*/ 68039 h 68268"/>
                    <a:gd name="connsiteX7" fmla="*/ 901 w 39373"/>
                    <a:gd name="connsiteY7" fmla="*/ 67404 h 68268"/>
                    <a:gd name="connsiteX8" fmla="*/ 488 w 39373"/>
                    <a:gd name="connsiteY8" fmla="*/ 66301 h 68268"/>
                    <a:gd name="connsiteX9" fmla="*/ 332 w 39373"/>
                    <a:gd name="connsiteY9" fmla="*/ 64629 h 68268"/>
                    <a:gd name="connsiteX10" fmla="*/ 488 w 39373"/>
                    <a:gd name="connsiteY10" fmla="*/ 63002 h 68268"/>
                    <a:gd name="connsiteX11" fmla="*/ 855 w 39373"/>
                    <a:gd name="connsiteY11" fmla="*/ 61908 h 68268"/>
                    <a:gd name="connsiteX12" fmla="*/ 1424 w 39373"/>
                    <a:gd name="connsiteY12" fmla="*/ 61219 h 68268"/>
                    <a:gd name="connsiteX13" fmla="*/ 2212 w 39373"/>
                    <a:gd name="connsiteY13" fmla="*/ 60962 h 68268"/>
                    <a:gd name="connsiteX14" fmla="*/ 16327 w 39373"/>
                    <a:gd name="connsiteY14" fmla="*/ 60962 h 68268"/>
                    <a:gd name="connsiteX15" fmla="*/ 16327 w 39373"/>
                    <a:gd name="connsiteY15" fmla="*/ 9411 h 68268"/>
                    <a:gd name="connsiteX16" fmla="*/ 3258 w 39373"/>
                    <a:gd name="connsiteY16" fmla="*/ 17214 h 68268"/>
                    <a:gd name="connsiteX17" fmla="*/ 1635 w 39373"/>
                    <a:gd name="connsiteY17" fmla="*/ 17839 h 68268"/>
                    <a:gd name="connsiteX18" fmla="*/ 699 w 39373"/>
                    <a:gd name="connsiteY18" fmla="*/ 17637 h 68268"/>
                    <a:gd name="connsiteX19" fmla="*/ 176 w 39373"/>
                    <a:gd name="connsiteY19" fmla="*/ 16479 h 68268"/>
                    <a:gd name="connsiteX20" fmla="*/ 66 w 39373"/>
                    <a:gd name="connsiteY20" fmla="*/ 14493 h 68268"/>
                    <a:gd name="connsiteX21" fmla="*/ 121 w 39373"/>
                    <a:gd name="connsiteY21" fmla="*/ 12968 h 68268"/>
                    <a:gd name="connsiteX22" fmla="*/ 387 w 39373"/>
                    <a:gd name="connsiteY22" fmla="*/ 11920 h 68268"/>
                    <a:gd name="connsiteX23" fmla="*/ 800 w 39373"/>
                    <a:gd name="connsiteY23" fmla="*/ 11185 h 68268"/>
                    <a:gd name="connsiteX24" fmla="*/ 1589 w 39373"/>
                    <a:gd name="connsiteY24" fmla="*/ 10560 h 68268"/>
                    <a:gd name="connsiteX25" fmla="*/ 17171 w 39373"/>
                    <a:gd name="connsiteY25" fmla="*/ 551 h 68268"/>
                    <a:gd name="connsiteX26" fmla="*/ 17694 w 39373"/>
                    <a:gd name="connsiteY26" fmla="*/ 294 h 68268"/>
                    <a:gd name="connsiteX27" fmla="*/ 18473 w 39373"/>
                    <a:gd name="connsiteY27" fmla="*/ 83 h 68268"/>
                    <a:gd name="connsiteX28" fmla="*/ 19574 w 39373"/>
                    <a:gd name="connsiteY28" fmla="*/ -19 h 68268"/>
                    <a:gd name="connsiteX29" fmla="*/ 21142 w 39373"/>
                    <a:gd name="connsiteY29" fmla="*/ -74 h 68268"/>
                    <a:gd name="connsiteX30" fmla="*/ 23233 w 39373"/>
                    <a:gd name="connsiteY30" fmla="*/ 27 h 68268"/>
                    <a:gd name="connsiteX31" fmla="*/ 24536 w 39373"/>
                    <a:gd name="connsiteY31" fmla="*/ 340 h 68268"/>
                    <a:gd name="connsiteX32" fmla="*/ 25169 w 39373"/>
                    <a:gd name="connsiteY32" fmla="*/ 809 h 68268"/>
                    <a:gd name="connsiteX33" fmla="*/ 25324 w 39373"/>
                    <a:gd name="connsiteY33" fmla="*/ 1388 h 68268"/>
                    <a:gd name="connsiteX34" fmla="*/ 25324 w 39373"/>
                    <a:gd name="connsiteY34" fmla="*/ 60962 h 68268"/>
                    <a:gd name="connsiteX35" fmla="*/ 37559 w 39373"/>
                    <a:gd name="connsiteY35" fmla="*/ 60962 h 68268"/>
                    <a:gd name="connsiteX36" fmla="*/ 38339 w 39373"/>
                    <a:gd name="connsiteY36" fmla="*/ 61219 h 68268"/>
                    <a:gd name="connsiteX37" fmla="*/ 38917 w 39373"/>
                    <a:gd name="connsiteY37" fmla="*/ 61899 h 68268"/>
                    <a:gd name="connsiteX38" fmla="*/ 39284 w 39373"/>
                    <a:gd name="connsiteY38" fmla="*/ 63002 h 68268"/>
                    <a:gd name="connsiteX39" fmla="*/ 39439 w 39373"/>
                    <a:gd name="connsiteY39" fmla="*/ 64629 h 68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39373" h="68268">
                      <a:moveTo>
                        <a:pt x="39439" y="64629"/>
                      </a:moveTo>
                      <a:cubicBezTo>
                        <a:pt x="39439" y="65290"/>
                        <a:pt x="39384" y="65851"/>
                        <a:pt x="39284" y="66301"/>
                      </a:cubicBezTo>
                      <a:cubicBezTo>
                        <a:pt x="39173" y="66761"/>
                        <a:pt x="39036" y="67129"/>
                        <a:pt x="38862" y="67404"/>
                      </a:cubicBezTo>
                      <a:cubicBezTo>
                        <a:pt x="38687" y="67689"/>
                        <a:pt x="38476" y="67891"/>
                        <a:pt x="38238" y="68039"/>
                      </a:cubicBezTo>
                      <a:cubicBezTo>
                        <a:pt x="38027" y="68140"/>
                        <a:pt x="37798" y="68195"/>
                        <a:pt x="37550" y="68195"/>
                      </a:cubicBezTo>
                      <a:lnTo>
                        <a:pt x="2212" y="68195"/>
                      </a:lnTo>
                      <a:cubicBezTo>
                        <a:pt x="1965" y="68195"/>
                        <a:pt x="1745" y="68140"/>
                        <a:pt x="1534" y="68039"/>
                      </a:cubicBezTo>
                      <a:cubicBezTo>
                        <a:pt x="1323" y="67891"/>
                        <a:pt x="1112" y="67689"/>
                        <a:pt x="901" y="67404"/>
                      </a:cubicBezTo>
                      <a:cubicBezTo>
                        <a:pt x="727" y="67129"/>
                        <a:pt x="589" y="66761"/>
                        <a:pt x="488" y="66301"/>
                      </a:cubicBezTo>
                      <a:cubicBezTo>
                        <a:pt x="378" y="65851"/>
                        <a:pt x="332" y="65290"/>
                        <a:pt x="332" y="64629"/>
                      </a:cubicBezTo>
                      <a:cubicBezTo>
                        <a:pt x="332" y="64004"/>
                        <a:pt x="378" y="63462"/>
                        <a:pt x="488" y="63002"/>
                      </a:cubicBezTo>
                      <a:cubicBezTo>
                        <a:pt x="589" y="62552"/>
                        <a:pt x="708" y="62184"/>
                        <a:pt x="855" y="61908"/>
                      </a:cubicBezTo>
                      <a:cubicBezTo>
                        <a:pt x="1029" y="61587"/>
                        <a:pt x="1222" y="61366"/>
                        <a:pt x="1424" y="61219"/>
                      </a:cubicBezTo>
                      <a:cubicBezTo>
                        <a:pt x="1671" y="61044"/>
                        <a:pt x="1928" y="60962"/>
                        <a:pt x="2212" y="60962"/>
                      </a:cubicBezTo>
                      <a:lnTo>
                        <a:pt x="16327" y="60962"/>
                      </a:lnTo>
                      <a:lnTo>
                        <a:pt x="16327" y="9411"/>
                      </a:lnTo>
                      <a:lnTo>
                        <a:pt x="3258" y="17214"/>
                      </a:lnTo>
                      <a:cubicBezTo>
                        <a:pt x="2598" y="17563"/>
                        <a:pt x="2056" y="17775"/>
                        <a:pt x="1635" y="17839"/>
                      </a:cubicBezTo>
                      <a:cubicBezTo>
                        <a:pt x="1249" y="17912"/>
                        <a:pt x="937" y="17839"/>
                        <a:pt x="699" y="17637"/>
                      </a:cubicBezTo>
                      <a:cubicBezTo>
                        <a:pt x="451" y="17389"/>
                        <a:pt x="277" y="17002"/>
                        <a:pt x="176" y="16479"/>
                      </a:cubicBezTo>
                      <a:cubicBezTo>
                        <a:pt x="103" y="15955"/>
                        <a:pt x="66" y="15293"/>
                        <a:pt x="66" y="14493"/>
                      </a:cubicBezTo>
                      <a:cubicBezTo>
                        <a:pt x="66" y="13896"/>
                        <a:pt x="85" y="13391"/>
                        <a:pt x="121" y="12968"/>
                      </a:cubicBezTo>
                      <a:cubicBezTo>
                        <a:pt x="195" y="12554"/>
                        <a:pt x="277" y="12205"/>
                        <a:pt x="387" y="11920"/>
                      </a:cubicBezTo>
                      <a:cubicBezTo>
                        <a:pt x="488" y="11644"/>
                        <a:pt x="626" y="11396"/>
                        <a:pt x="800" y="11185"/>
                      </a:cubicBezTo>
                      <a:cubicBezTo>
                        <a:pt x="1011" y="10983"/>
                        <a:pt x="1277" y="10771"/>
                        <a:pt x="1589" y="10560"/>
                      </a:cubicBezTo>
                      <a:lnTo>
                        <a:pt x="17171" y="551"/>
                      </a:lnTo>
                      <a:cubicBezTo>
                        <a:pt x="17309" y="450"/>
                        <a:pt x="17483" y="358"/>
                        <a:pt x="17694" y="294"/>
                      </a:cubicBezTo>
                      <a:cubicBezTo>
                        <a:pt x="17896" y="220"/>
                        <a:pt x="18161" y="156"/>
                        <a:pt x="18473" y="83"/>
                      </a:cubicBezTo>
                      <a:cubicBezTo>
                        <a:pt x="18785" y="9"/>
                        <a:pt x="19152" y="-19"/>
                        <a:pt x="19574" y="-19"/>
                      </a:cubicBezTo>
                      <a:cubicBezTo>
                        <a:pt x="19987" y="-55"/>
                        <a:pt x="20509" y="-74"/>
                        <a:pt x="21142" y="-74"/>
                      </a:cubicBezTo>
                      <a:cubicBezTo>
                        <a:pt x="21977" y="-74"/>
                        <a:pt x="22674" y="-46"/>
                        <a:pt x="23233" y="27"/>
                      </a:cubicBezTo>
                      <a:cubicBezTo>
                        <a:pt x="23793" y="101"/>
                        <a:pt x="24224" y="202"/>
                        <a:pt x="24536" y="340"/>
                      </a:cubicBezTo>
                      <a:cubicBezTo>
                        <a:pt x="24848" y="450"/>
                        <a:pt x="25059" y="606"/>
                        <a:pt x="25169" y="809"/>
                      </a:cubicBezTo>
                      <a:cubicBezTo>
                        <a:pt x="25269" y="983"/>
                        <a:pt x="25324" y="1176"/>
                        <a:pt x="25324" y="1388"/>
                      </a:cubicBezTo>
                      <a:lnTo>
                        <a:pt x="25324" y="60962"/>
                      </a:lnTo>
                      <a:lnTo>
                        <a:pt x="37559" y="60962"/>
                      </a:lnTo>
                      <a:cubicBezTo>
                        <a:pt x="37834" y="60962"/>
                        <a:pt x="38100" y="61044"/>
                        <a:pt x="38339" y="61219"/>
                      </a:cubicBezTo>
                      <a:cubicBezTo>
                        <a:pt x="38586" y="61357"/>
                        <a:pt x="38779" y="61587"/>
                        <a:pt x="38917" y="61899"/>
                      </a:cubicBezTo>
                      <a:cubicBezTo>
                        <a:pt x="39091" y="62184"/>
                        <a:pt x="39210" y="62552"/>
                        <a:pt x="39284" y="63002"/>
                      </a:cubicBezTo>
                      <a:cubicBezTo>
                        <a:pt x="39384" y="63452"/>
                        <a:pt x="39439" y="63995"/>
                        <a:pt x="39439" y="6462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0" name="Forme libre : forme 99">
                  <a:extLst>
                    <a:ext uri="{FF2B5EF4-FFF2-40B4-BE49-F238E27FC236}">
                      <a16:creationId xmlns:a16="http://schemas.microsoft.com/office/drawing/2014/main" id="{54E64967-148C-3808-E521-46C5539F8787}"/>
                    </a:ext>
                  </a:extLst>
                </p:cNvPr>
                <p:cNvSpPr/>
                <p:nvPr/>
              </p:nvSpPr>
              <p:spPr>
                <a:xfrm>
                  <a:off x="4348551" y="2282490"/>
                  <a:ext cx="42353" cy="68792"/>
                </a:xfrm>
                <a:custGeom>
                  <a:avLst/>
                  <a:gdLst>
                    <a:gd name="connsiteX0" fmla="*/ 42411 w 42353"/>
                    <a:gd name="connsiteY0" fmla="*/ 64840 h 68792"/>
                    <a:gd name="connsiteX1" fmla="*/ 42255 w 42353"/>
                    <a:gd name="connsiteY1" fmla="*/ 66513 h 68792"/>
                    <a:gd name="connsiteX2" fmla="*/ 41888 w 42353"/>
                    <a:gd name="connsiteY2" fmla="*/ 67772 h 68792"/>
                    <a:gd name="connsiteX3" fmla="*/ 41264 w 42353"/>
                    <a:gd name="connsiteY3" fmla="*/ 68507 h 68792"/>
                    <a:gd name="connsiteX4" fmla="*/ 40421 w 42353"/>
                    <a:gd name="connsiteY4" fmla="*/ 68719 h 68792"/>
                    <a:gd name="connsiteX5" fmla="*/ 3047 w 42353"/>
                    <a:gd name="connsiteY5" fmla="*/ 68719 h 68792"/>
                    <a:gd name="connsiteX6" fmla="*/ 1735 w 42353"/>
                    <a:gd name="connsiteY6" fmla="*/ 68562 h 68792"/>
                    <a:gd name="connsiteX7" fmla="*/ 791 w 42353"/>
                    <a:gd name="connsiteY7" fmla="*/ 67928 h 68792"/>
                    <a:gd name="connsiteX8" fmla="*/ 222 w 42353"/>
                    <a:gd name="connsiteY8" fmla="*/ 66724 h 68792"/>
                    <a:gd name="connsiteX9" fmla="*/ 66 w 42353"/>
                    <a:gd name="connsiteY9" fmla="*/ 64785 h 68792"/>
                    <a:gd name="connsiteX10" fmla="*/ 121 w 42353"/>
                    <a:gd name="connsiteY10" fmla="*/ 62956 h 68792"/>
                    <a:gd name="connsiteX11" fmla="*/ 488 w 42353"/>
                    <a:gd name="connsiteY11" fmla="*/ 61587 h 68792"/>
                    <a:gd name="connsiteX12" fmla="*/ 1112 w 42353"/>
                    <a:gd name="connsiteY12" fmla="*/ 60383 h 68792"/>
                    <a:gd name="connsiteX13" fmla="*/ 2157 w 42353"/>
                    <a:gd name="connsiteY13" fmla="*/ 59078 h 68792"/>
                    <a:gd name="connsiteX14" fmla="*/ 15282 w 42353"/>
                    <a:gd name="connsiteY14" fmla="*/ 45135 h 68792"/>
                    <a:gd name="connsiteX15" fmla="*/ 22545 w 42353"/>
                    <a:gd name="connsiteY15" fmla="*/ 36496 h 68792"/>
                    <a:gd name="connsiteX16" fmla="*/ 26783 w 42353"/>
                    <a:gd name="connsiteY16" fmla="*/ 29529 h 68792"/>
                    <a:gd name="connsiteX17" fmla="*/ 28773 w 42353"/>
                    <a:gd name="connsiteY17" fmla="*/ 23813 h 68792"/>
                    <a:gd name="connsiteX18" fmla="*/ 29241 w 42353"/>
                    <a:gd name="connsiteY18" fmla="*/ 18997 h 68792"/>
                    <a:gd name="connsiteX19" fmla="*/ 28507 w 42353"/>
                    <a:gd name="connsiteY19" fmla="*/ 14751 h 68792"/>
                    <a:gd name="connsiteX20" fmla="*/ 26361 w 42353"/>
                    <a:gd name="connsiteY20" fmla="*/ 11185 h 68792"/>
                    <a:gd name="connsiteX21" fmla="*/ 22912 w 42353"/>
                    <a:gd name="connsiteY21" fmla="*/ 8777 h 68792"/>
                    <a:gd name="connsiteX22" fmla="*/ 18106 w 42353"/>
                    <a:gd name="connsiteY22" fmla="*/ 7885 h 68792"/>
                    <a:gd name="connsiteX23" fmla="*/ 12356 w 42353"/>
                    <a:gd name="connsiteY23" fmla="*/ 8777 h 68792"/>
                    <a:gd name="connsiteX24" fmla="*/ 7908 w 42353"/>
                    <a:gd name="connsiteY24" fmla="*/ 10716 h 68792"/>
                    <a:gd name="connsiteX25" fmla="*/ 4716 w 42353"/>
                    <a:gd name="connsiteY25" fmla="*/ 12655 h 68792"/>
                    <a:gd name="connsiteX26" fmla="*/ 2836 w 42353"/>
                    <a:gd name="connsiteY26" fmla="*/ 13547 h 68792"/>
                    <a:gd name="connsiteX27" fmla="*/ 2157 w 42353"/>
                    <a:gd name="connsiteY27" fmla="*/ 13335 h 68792"/>
                    <a:gd name="connsiteX28" fmla="*/ 1689 w 42353"/>
                    <a:gd name="connsiteY28" fmla="*/ 12655 h 68792"/>
                    <a:gd name="connsiteX29" fmla="*/ 1424 w 42353"/>
                    <a:gd name="connsiteY29" fmla="*/ 11396 h 68792"/>
                    <a:gd name="connsiteX30" fmla="*/ 1323 w 42353"/>
                    <a:gd name="connsiteY30" fmla="*/ 9512 h 68792"/>
                    <a:gd name="connsiteX31" fmla="*/ 1378 w 42353"/>
                    <a:gd name="connsiteY31" fmla="*/ 8152 h 68792"/>
                    <a:gd name="connsiteX32" fmla="*/ 1534 w 42353"/>
                    <a:gd name="connsiteY32" fmla="*/ 7150 h 68792"/>
                    <a:gd name="connsiteX33" fmla="*/ 1900 w 42353"/>
                    <a:gd name="connsiteY33" fmla="*/ 6369 h 68792"/>
                    <a:gd name="connsiteX34" fmla="*/ 2735 w 42353"/>
                    <a:gd name="connsiteY34" fmla="*/ 5477 h 68792"/>
                    <a:gd name="connsiteX35" fmla="*/ 4881 w 42353"/>
                    <a:gd name="connsiteY35" fmla="*/ 3961 h 68792"/>
                    <a:gd name="connsiteX36" fmla="*/ 8751 w 42353"/>
                    <a:gd name="connsiteY36" fmla="*/ 2123 h 68792"/>
                    <a:gd name="connsiteX37" fmla="*/ 13869 w 42353"/>
                    <a:gd name="connsiteY37" fmla="*/ 551 h 68792"/>
                    <a:gd name="connsiteX38" fmla="*/ 19776 w 42353"/>
                    <a:gd name="connsiteY38" fmla="*/ -74 h 68792"/>
                    <a:gd name="connsiteX39" fmla="*/ 28351 w 42353"/>
                    <a:gd name="connsiteY39" fmla="*/ 1341 h 68792"/>
                    <a:gd name="connsiteX40" fmla="*/ 34468 w 42353"/>
                    <a:gd name="connsiteY40" fmla="*/ 5110 h 68792"/>
                    <a:gd name="connsiteX41" fmla="*/ 38128 w 42353"/>
                    <a:gd name="connsiteY41" fmla="*/ 10716 h 68792"/>
                    <a:gd name="connsiteX42" fmla="*/ 39329 w 42353"/>
                    <a:gd name="connsiteY42" fmla="*/ 17526 h 68792"/>
                    <a:gd name="connsiteX43" fmla="*/ 38761 w 42353"/>
                    <a:gd name="connsiteY43" fmla="*/ 24024 h 68792"/>
                    <a:gd name="connsiteX44" fmla="*/ 36303 w 42353"/>
                    <a:gd name="connsiteY44" fmla="*/ 30991 h 68792"/>
                    <a:gd name="connsiteX45" fmla="*/ 30965 w 42353"/>
                    <a:gd name="connsiteY45" fmla="*/ 39327 h 68792"/>
                    <a:gd name="connsiteX46" fmla="*/ 21665 w 42353"/>
                    <a:gd name="connsiteY46" fmla="*/ 49850 h 68792"/>
                    <a:gd name="connsiteX47" fmla="*/ 10943 w 42353"/>
                    <a:gd name="connsiteY47" fmla="*/ 61063 h 68792"/>
                    <a:gd name="connsiteX48" fmla="*/ 40375 w 42353"/>
                    <a:gd name="connsiteY48" fmla="*/ 61063 h 68792"/>
                    <a:gd name="connsiteX49" fmla="*/ 41164 w 42353"/>
                    <a:gd name="connsiteY49" fmla="*/ 61329 h 68792"/>
                    <a:gd name="connsiteX50" fmla="*/ 41842 w 42353"/>
                    <a:gd name="connsiteY50" fmla="*/ 62009 h 68792"/>
                    <a:gd name="connsiteX51" fmla="*/ 42264 w 42353"/>
                    <a:gd name="connsiteY51" fmla="*/ 63213 h 68792"/>
                    <a:gd name="connsiteX52" fmla="*/ 42420 w 42353"/>
                    <a:gd name="connsiteY52" fmla="*/ 64840 h 68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2353" h="68792">
                      <a:moveTo>
                        <a:pt x="42411" y="64840"/>
                      </a:moveTo>
                      <a:cubicBezTo>
                        <a:pt x="42411" y="65465"/>
                        <a:pt x="42356" y="66026"/>
                        <a:pt x="42255" y="66513"/>
                      </a:cubicBezTo>
                      <a:cubicBezTo>
                        <a:pt x="42182" y="67000"/>
                        <a:pt x="42062" y="67423"/>
                        <a:pt x="41888" y="67772"/>
                      </a:cubicBezTo>
                      <a:cubicBezTo>
                        <a:pt x="41751" y="68084"/>
                        <a:pt x="41540" y="68332"/>
                        <a:pt x="41264" y="68507"/>
                      </a:cubicBezTo>
                      <a:cubicBezTo>
                        <a:pt x="41017" y="68645"/>
                        <a:pt x="40742" y="68719"/>
                        <a:pt x="40421" y="68719"/>
                      </a:cubicBezTo>
                      <a:lnTo>
                        <a:pt x="3047" y="68719"/>
                      </a:lnTo>
                      <a:cubicBezTo>
                        <a:pt x="2552" y="68719"/>
                        <a:pt x="2121" y="68663"/>
                        <a:pt x="1735" y="68562"/>
                      </a:cubicBezTo>
                      <a:cubicBezTo>
                        <a:pt x="1387" y="68415"/>
                        <a:pt x="1075" y="68213"/>
                        <a:pt x="791" y="67928"/>
                      </a:cubicBezTo>
                      <a:cubicBezTo>
                        <a:pt x="552" y="67652"/>
                        <a:pt x="360" y="67248"/>
                        <a:pt x="222" y="66724"/>
                      </a:cubicBezTo>
                      <a:cubicBezTo>
                        <a:pt x="112" y="66200"/>
                        <a:pt x="66" y="65557"/>
                        <a:pt x="66" y="64785"/>
                      </a:cubicBezTo>
                      <a:cubicBezTo>
                        <a:pt x="66" y="64086"/>
                        <a:pt x="85" y="63480"/>
                        <a:pt x="121" y="62956"/>
                      </a:cubicBezTo>
                      <a:cubicBezTo>
                        <a:pt x="185" y="62432"/>
                        <a:pt x="314" y="61973"/>
                        <a:pt x="488" y="61587"/>
                      </a:cubicBezTo>
                      <a:cubicBezTo>
                        <a:pt x="662" y="61173"/>
                        <a:pt x="864" y="60769"/>
                        <a:pt x="1112" y="60383"/>
                      </a:cubicBezTo>
                      <a:cubicBezTo>
                        <a:pt x="1387" y="59969"/>
                        <a:pt x="1735" y="59528"/>
                        <a:pt x="2157" y="59078"/>
                      </a:cubicBezTo>
                      <a:lnTo>
                        <a:pt x="15282" y="45135"/>
                      </a:lnTo>
                      <a:cubicBezTo>
                        <a:pt x="18308" y="41928"/>
                        <a:pt x="20739" y="39042"/>
                        <a:pt x="22545" y="36496"/>
                      </a:cubicBezTo>
                      <a:cubicBezTo>
                        <a:pt x="24398" y="33941"/>
                        <a:pt x="25810" y="31625"/>
                        <a:pt x="26783" y="29529"/>
                      </a:cubicBezTo>
                      <a:cubicBezTo>
                        <a:pt x="27792" y="27434"/>
                        <a:pt x="28452" y="25522"/>
                        <a:pt x="28773" y="23813"/>
                      </a:cubicBezTo>
                      <a:cubicBezTo>
                        <a:pt x="29085" y="22103"/>
                        <a:pt x="29241" y="20495"/>
                        <a:pt x="29241" y="18997"/>
                      </a:cubicBezTo>
                      <a:cubicBezTo>
                        <a:pt x="29241" y="17490"/>
                        <a:pt x="28993" y="16074"/>
                        <a:pt x="28507" y="14751"/>
                      </a:cubicBezTo>
                      <a:cubicBezTo>
                        <a:pt x="28021" y="13390"/>
                        <a:pt x="27305" y="12205"/>
                        <a:pt x="26361" y="11185"/>
                      </a:cubicBezTo>
                      <a:cubicBezTo>
                        <a:pt x="25462" y="10174"/>
                        <a:pt x="24306" y="9374"/>
                        <a:pt x="22912" y="8777"/>
                      </a:cubicBezTo>
                      <a:cubicBezTo>
                        <a:pt x="21518" y="8189"/>
                        <a:pt x="19913" y="7885"/>
                        <a:pt x="18106" y="7885"/>
                      </a:cubicBezTo>
                      <a:cubicBezTo>
                        <a:pt x="15979" y="7885"/>
                        <a:pt x="14062" y="8189"/>
                        <a:pt x="12356" y="8777"/>
                      </a:cubicBezTo>
                      <a:cubicBezTo>
                        <a:pt x="10678" y="9374"/>
                        <a:pt x="9201" y="10017"/>
                        <a:pt x="7908" y="10716"/>
                      </a:cubicBezTo>
                      <a:cubicBezTo>
                        <a:pt x="6651" y="11415"/>
                        <a:pt x="5587" y="12058"/>
                        <a:pt x="4716" y="12655"/>
                      </a:cubicBezTo>
                      <a:cubicBezTo>
                        <a:pt x="3882" y="13253"/>
                        <a:pt x="3258" y="13547"/>
                        <a:pt x="2836" y="13547"/>
                      </a:cubicBezTo>
                      <a:cubicBezTo>
                        <a:pt x="2588" y="13547"/>
                        <a:pt x="2368" y="13473"/>
                        <a:pt x="2157" y="13335"/>
                      </a:cubicBezTo>
                      <a:cubicBezTo>
                        <a:pt x="1983" y="13198"/>
                        <a:pt x="1827" y="12968"/>
                        <a:pt x="1689" y="12655"/>
                      </a:cubicBezTo>
                      <a:cubicBezTo>
                        <a:pt x="1579" y="12343"/>
                        <a:pt x="1497" y="11920"/>
                        <a:pt x="1424" y="11396"/>
                      </a:cubicBezTo>
                      <a:cubicBezTo>
                        <a:pt x="1359" y="10872"/>
                        <a:pt x="1323" y="10247"/>
                        <a:pt x="1323" y="9512"/>
                      </a:cubicBezTo>
                      <a:cubicBezTo>
                        <a:pt x="1323" y="8988"/>
                        <a:pt x="1341" y="8538"/>
                        <a:pt x="1378" y="8152"/>
                      </a:cubicBezTo>
                      <a:cubicBezTo>
                        <a:pt x="1414" y="7766"/>
                        <a:pt x="1460" y="7435"/>
                        <a:pt x="1534" y="7150"/>
                      </a:cubicBezTo>
                      <a:cubicBezTo>
                        <a:pt x="1634" y="6874"/>
                        <a:pt x="1763" y="6617"/>
                        <a:pt x="1900" y="6369"/>
                      </a:cubicBezTo>
                      <a:cubicBezTo>
                        <a:pt x="2038" y="6121"/>
                        <a:pt x="2313" y="5827"/>
                        <a:pt x="2735" y="5477"/>
                      </a:cubicBezTo>
                      <a:cubicBezTo>
                        <a:pt x="3157" y="5091"/>
                        <a:pt x="3863" y="4586"/>
                        <a:pt x="4881" y="3961"/>
                      </a:cubicBezTo>
                      <a:cubicBezTo>
                        <a:pt x="5927" y="3327"/>
                        <a:pt x="7211" y="2720"/>
                        <a:pt x="8751" y="2123"/>
                      </a:cubicBezTo>
                      <a:cubicBezTo>
                        <a:pt x="10320" y="1498"/>
                        <a:pt x="12026" y="974"/>
                        <a:pt x="13869" y="551"/>
                      </a:cubicBezTo>
                      <a:cubicBezTo>
                        <a:pt x="15749" y="137"/>
                        <a:pt x="17721" y="-74"/>
                        <a:pt x="19776" y="-74"/>
                      </a:cubicBezTo>
                      <a:cubicBezTo>
                        <a:pt x="23059" y="-74"/>
                        <a:pt x="25911" y="395"/>
                        <a:pt x="28351" y="1341"/>
                      </a:cubicBezTo>
                      <a:cubicBezTo>
                        <a:pt x="30827" y="2251"/>
                        <a:pt x="32863" y="3501"/>
                        <a:pt x="34468" y="5110"/>
                      </a:cubicBezTo>
                      <a:cubicBezTo>
                        <a:pt x="36110" y="6718"/>
                        <a:pt x="37330" y="8584"/>
                        <a:pt x="38128" y="10716"/>
                      </a:cubicBezTo>
                      <a:cubicBezTo>
                        <a:pt x="38935" y="12848"/>
                        <a:pt x="39329" y="15118"/>
                        <a:pt x="39329" y="17526"/>
                      </a:cubicBezTo>
                      <a:cubicBezTo>
                        <a:pt x="39329" y="19695"/>
                        <a:pt x="39137" y="21855"/>
                        <a:pt x="38761" y="24024"/>
                      </a:cubicBezTo>
                      <a:cubicBezTo>
                        <a:pt x="38375" y="26156"/>
                        <a:pt x="37559" y="28482"/>
                        <a:pt x="36303" y="30991"/>
                      </a:cubicBezTo>
                      <a:cubicBezTo>
                        <a:pt x="35083" y="33472"/>
                        <a:pt x="33304" y="36248"/>
                        <a:pt x="30965" y="39327"/>
                      </a:cubicBezTo>
                      <a:cubicBezTo>
                        <a:pt x="28635" y="42360"/>
                        <a:pt x="25526" y="45870"/>
                        <a:pt x="21665" y="49850"/>
                      </a:cubicBezTo>
                      <a:lnTo>
                        <a:pt x="10943" y="61063"/>
                      </a:lnTo>
                      <a:lnTo>
                        <a:pt x="40375" y="61063"/>
                      </a:lnTo>
                      <a:cubicBezTo>
                        <a:pt x="40659" y="61063"/>
                        <a:pt x="40916" y="61155"/>
                        <a:pt x="41164" y="61329"/>
                      </a:cubicBezTo>
                      <a:cubicBezTo>
                        <a:pt x="41439" y="61467"/>
                        <a:pt x="41668" y="61697"/>
                        <a:pt x="41842" y="62009"/>
                      </a:cubicBezTo>
                      <a:cubicBezTo>
                        <a:pt x="42053" y="62322"/>
                        <a:pt x="42191" y="62726"/>
                        <a:pt x="42264" y="63213"/>
                      </a:cubicBezTo>
                      <a:cubicBezTo>
                        <a:pt x="42365" y="63664"/>
                        <a:pt x="42420" y="64206"/>
                        <a:pt x="42420" y="648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1" name="Forme libre : forme 100">
                  <a:extLst>
                    <a:ext uri="{FF2B5EF4-FFF2-40B4-BE49-F238E27FC236}">
                      <a16:creationId xmlns:a16="http://schemas.microsoft.com/office/drawing/2014/main" id="{1C45DA72-0606-C4BB-155E-7B9B0369F3B1}"/>
                    </a:ext>
                  </a:extLst>
                </p:cNvPr>
                <p:cNvSpPr/>
                <p:nvPr/>
              </p:nvSpPr>
              <p:spPr>
                <a:xfrm>
                  <a:off x="4402341" y="2282490"/>
                  <a:ext cx="42409" cy="69785"/>
                </a:xfrm>
                <a:custGeom>
                  <a:avLst/>
                  <a:gdLst>
                    <a:gd name="connsiteX0" fmla="*/ 42475 w 42409"/>
                    <a:gd name="connsiteY0" fmla="*/ 49326 h 69785"/>
                    <a:gd name="connsiteX1" fmla="*/ 40852 w 42409"/>
                    <a:gd name="connsiteY1" fmla="*/ 57763 h 69785"/>
                    <a:gd name="connsiteX2" fmla="*/ 36202 w 42409"/>
                    <a:gd name="connsiteY2" fmla="*/ 64160 h 69785"/>
                    <a:gd name="connsiteX3" fmla="*/ 28718 w 42409"/>
                    <a:gd name="connsiteY3" fmla="*/ 68296 h 69785"/>
                    <a:gd name="connsiteX4" fmla="*/ 18684 w 42409"/>
                    <a:gd name="connsiteY4" fmla="*/ 69711 h 69785"/>
                    <a:gd name="connsiteX5" fmla="*/ 12301 w 42409"/>
                    <a:gd name="connsiteY5" fmla="*/ 69132 h 69785"/>
                    <a:gd name="connsiteX6" fmla="*/ 7073 w 42409"/>
                    <a:gd name="connsiteY6" fmla="*/ 67873 h 69785"/>
                    <a:gd name="connsiteX7" fmla="*/ 3258 w 42409"/>
                    <a:gd name="connsiteY7" fmla="*/ 66301 h 69785"/>
                    <a:gd name="connsiteX8" fmla="*/ 1323 w 42409"/>
                    <a:gd name="connsiteY8" fmla="*/ 65097 h 69785"/>
                    <a:gd name="connsiteX9" fmla="*/ 754 w 42409"/>
                    <a:gd name="connsiteY9" fmla="*/ 64362 h 69785"/>
                    <a:gd name="connsiteX10" fmla="*/ 387 w 42409"/>
                    <a:gd name="connsiteY10" fmla="*/ 63480 h 69785"/>
                    <a:gd name="connsiteX11" fmla="*/ 121 w 42409"/>
                    <a:gd name="connsiteY11" fmla="*/ 62221 h 69785"/>
                    <a:gd name="connsiteX12" fmla="*/ 66 w 42409"/>
                    <a:gd name="connsiteY12" fmla="*/ 60337 h 69785"/>
                    <a:gd name="connsiteX13" fmla="*/ 433 w 42409"/>
                    <a:gd name="connsiteY13" fmla="*/ 57717 h 69785"/>
                    <a:gd name="connsiteX14" fmla="*/ 1479 w 42409"/>
                    <a:gd name="connsiteY14" fmla="*/ 56982 h 69785"/>
                    <a:gd name="connsiteX15" fmla="*/ 3313 w 42409"/>
                    <a:gd name="connsiteY15" fmla="*/ 57818 h 69785"/>
                    <a:gd name="connsiteX16" fmla="*/ 6862 w 42409"/>
                    <a:gd name="connsiteY16" fmla="*/ 59647 h 69785"/>
                    <a:gd name="connsiteX17" fmla="*/ 11934 w 42409"/>
                    <a:gd name="connsiteY17" fmla="*/ 61430 h 69785"/>
                    <a:gd name="connsiteX18" fmla="*/ 18418 w 42409"/>
                    <a:gd name="connsiteY18" fmla="*/ 62267 h 69785"/>
                    <a:gd name="connsiteX19" fmla="*/ 24481 w 42409"/>
                    <a:gd name="connsiteY19" fmla="*/ 61384 h 69785"/>
                    <a:gd name="connsiteX20" fmla="*/ 28874 w 42409"/>
                    <a:gd name="connsiteY20" fmla="*/ 58866 h 69785"/>
                    <a:gd name="connsiteX21" fmla="*/ 31543 w 42409"/>
                    <a:gd name="connsiteY21" fmla="*/ 55043 h 69785"/>
                    <a:gd name="connsiteX22" fmla="*/ 32432 w 42409"/>
                    <a:gd name="connsiteY22" fmla="*/ 50172 h 69785"/>
                    <a:gd name="connsiteX23" fmla="*/ 31277 w 42409"/>
                    <a:gd name="connsiteY23" fmla="*/ 44979 h 69785"/>
                    <a:gd name="connsiteX24" fmla="*/ 27984 w 42409"/>
                    <a:gd name="connsiteY24" fmla="*/ 40999 h 69785"/>
                    <a:gd name="connsiteX25" fmla="*/ 22656 w 42409"/>
                    <a:gd name="connsiteY25" fmla="*/ 38435 h 69785"/>
                    <a:gd name="connsiteX26" fmla="*/ 15493 w 42409"/>
                    <a:gd name="connsiteY26" fmla="*/ 37544 h 69785"/>
                    <a:gd name="connsiteX27" fmla="*/ 9063 w 42409"/>
                    <a:gd name="connsiteY27" fmla="*/ 37544 h 69785"/>
                    <a:gd name="connsiteX28" fmla="*/ 8229 w 42409"/>
                    <a:gd name="connsiteY28" fmla="*/ 37387 h 69785"/>
                    <a:gd name="connsiteX29" fmla="*/ 7550 w 42409"/>
                    <a:gd name="connsiteY29" fmla="*/ 36753 h 69785"/>
                    <a:gd name="connsiteX30" fmla="*/ 7073 w 42409"/>
                    <a:gd name="connsiteY30" fmla="*/ 35660 h 69785"/>
                    <a:gd name="connsiteX31" fmla="*/ 6917 w 42409"/>
                    <a:gd name="connsiteY31" fmla="*/ 33877 h 69785"/>
                    <a:gd name="connsiteX32" fmla="*/ 7073 w 42409"/>
                    <a:gd name="connsiteY32" fmla="*/ 32250 h 69785"/>
                    <a:gd name="connsiteX33" fmla="*/ 7495 w 42409"/>
                    <a:gd name="connsiteY33" fmla="*/ 31202 h 69785"/>
                    <a:gd name="connsiteX34" fmla="*/ 8174 w 42409"/>
                    <a:gd name="connsiteY34" fmla="*/ 30623 h 69785"/>
                    <a:gd name="connsiteX35" fmla="*/ 9008 w 42409"/>
                    <a:gd name="connsiteY35" fmla="*/ 30421 h 69785"/>
                    <a:gd name="connsiteX36" fmla="*/ 14915 w 42409"/>
                    <a:gd name="connsiteY36" fmla="*/ 30421 h 69785"/>
                    <a:gd name="connsiteX37" fmla="*/ 21087 w 42409"/>
                    <a:gd name="connsiteY37" fmla="*/ 29529 h 69785"/>
                    <a:gd name="connsiteX38" fmla="*/ 25737 w 42409"/>
                    <a:gd name="connsiteY38" fmla="*/ 26956 h 69785"/>
                    <a:gd name="connsiteX39" fmla="*/ 28672 w 42409"/>
                    <a:gd name="connsiteY39" fmla="*/ 22976 h 69785"/>
                    <a:gd name="connsiteX40" fmla="*/ 29718 w 42409"/>
                    <a:gd name="connsiteY40" fmla="*/ 17738 h 69785"/>
                    <a:gd name="connsiteX41" fmla="*/ 29039 w 42409"/>
                    <a:gd name="connsiteY41" fmla="*/ 13758 h 69785"/>
                    <a:gd name="connsiteX42" fmla="*/ 26994 w 42409"/>
                    <a:gd name="connsiteY42" fmla="*/ 10404 h 69785"/>
                    <a:gd name="connsiteX43" fmla="*/ 23490 w 42409"/>
                    <a:gd name="connsiteY43" fmla="*/ 8207 h 69785"/>
                    <a:gd name="connsiteX44" fmla="*/ 18629 w 42409"/>
                    <a:gd name="connsiteY44" fmla="*/ 7361 h 69785"/>
                    <a:gd name="connsiteX45" fmla="*/ 13035 w 42409"/>
                    <a:gd name="connsiteY45" fmla="*/ 8308 h 69785"/>
                    <a:gd name="connsiteX46" fmla="*/ 8541 w 42409"/>
                    <a:gd name="connsiteY46" fmla="*/ 10247 h 69785"/>
                    <a:gd name="connsiteX47" fmla="*/ 5248 w 42409"/>
                    <a:gd name="connsiteY47" fmla="*/ 12233 h 69785"/>
                    <a:gd name="connsiteX48" fmla="*/ 3414 w 42409"/>
                    <a:gd name="connsiteY48" fmla="*/ 13124 h 69785"/>
                    <a:gd name="connsiteX49" fmla="*/ 2735 w 42409"/>
                    <a:gd name="connsiteY49" fmla="*/ 13023 h 69785"/>
                    <a:gd name="connsiteX50" fmla="*/ 2267 w 42409"/>
                    <a:gd name="connsiteY50" fmla="*/ 12499 h 69785"/>
                    <a:gd name="connsiteX51" fmla="*/ 2001 w 42409"/>
                    <a:gd name="connsiteY51" fmla="*/ 11396 h 69785"/>
                    <a:gd name="connsiteX52" fmla="*/ 1946 w 42409"/>
                    <a:gd name="connsiteY52" fmla="*/ 9512 h 69785"/>
                    <a:gd name="connsiteX53" fmla="*/ 2001 w 42409"/>
                    <a:gd name="connsiteY53" fmla="*/ 8152 h 69785"/>
                    <a:gd name="connsiteX54" fmla="*/ 2212 w 42409"/>
                    <a:gd name="connsiteY54" fmla="*/ 7104 h 69785"/>
                    <a:gd name="connsiteX55" fmla="*/ 2579 w 42409"/>
                    <a:gd name="connsiteY55" fmla="*/ 6268 h 69785"/>
                    <a:gd name="connsiteX56" fmla="*/ 3258 w 42409"/>
                    <a:gd name="connsiteY56" fmla="*/ 5422 h 69785"/>
                    <a:gd name="connsiteX57" fmla="*/ 5303 w 42409"/>
                    <a:gd name="connsiteY57" fmla="*/ 3961 h 69785"/>
                    <a:gd name="connsiteX58" fmla="*/ 9008 w 42409"/>
                    <a:gd name="connsiteY58" fmla="*/ 2123 h 69785"/>
                    <a:gd name="connsiteX59" fmla="*/ 14135 w 42409"/>
                    <a:gd name="connsiteY59" fmla="*/ 551 h 69785"/>
                    <a:gd name="connsiteX60" fmla="*/ 20409 w 42409"/>
                    <a:gd name="connsiteY60" fmla="*/ -74 h 69785"/>
                    <a:gd name="connsiteX61" fmla="*/ 28672 w 42409"/>
                    <a:gd name="connsiteY61" fmla="*/ 1130 h 69785"/>
                    <a:gd name="connsiteX62" fmla="*/ 34579 w 42409"/>
                    <a:gd name="connsiteY62" fmla="*/ 4540 h 69785"/>
                    <a:gd name="connsiteX63" fmla="*/ 38128 w 42409"/>
                    <a:gd name="connsiteY63" fmla="*/ 9824 h 69785"/>
                    <a:gd name="connsiteX64" fmla="*/ 39339 w 42409"/>
                    <a:gd name="connsiteY64" fmla="*/ 16589 h 69785"/>
                    <a:gd name="connsiteX65" fmla="*/ 38495 w 42409"/>
                    <a:gd name="connsiteY65" fmla="*/ 22563 h 69785"/>
                    <a:gd name="connsiteX66" fmla="*/ 36037 w 42409"/>
                    <a:gd name="connsiteY66" fmla="*/ 27434 h 69785"/>
                    <a:gd name="connsiteX67" fmla="*/ 32066 w 42409"/>
                    <a:gd name="connsiteY67" fmla="*/ 31046 h 69785"/>
                    <a:gd name="connsiteX68" fmla="*/ 26627 w 42409"/>
                    <a:gd name="connsiteY68" fmla="*/ 33086 h 69785"/>
                    <a:gd name="connsiteX69" fmla="*/ 26627 w 42409"/>
                    <a:gd name="connsiteY69" fmla="*/ 33196 h 69785"/>
                    <a:gd name="connsiteX70" fmla="*/ 33010 w 42409"/>
                    <a:gd name="connsiteY70" fmla="*/ 34979 h 69785"/>
                    <a:gd name="connsiteX71" fmla="*/ 38027 w 42409"/>
                    <a:gd name="connsiteY71" fmla="*/ 38435 h 69785"/>
                    <a:gd name="connsiteX72" fmla="*/ 41274 w 42409"/>
                    <a:gd name="connsiteY72" fmla="*/ 43361 h 69785"/>
                    <a:gd name="connsiteX73" fmla="*/ 42475 w 42409"/>
                    <a:gd name="connsiteY73" fmla="*/ 49326 h 6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42409" h="69785">
                      <a:moveTo>
                        <a:pt x="42475" y="49326"/>
                      </a:moveTo>
                      <a:cubicBezTo>
                        <a:pt x="42475" y="52442"/>
                        <a:pt x="41934" y="55254"/>
                        <a:pt x="40852" y="57763"/>
                      </a:cubicBezTo>
                      <a:cubicBezTo>
                        <a:pt x="39770" y="60245"/>
                        <a:pt x="38220" y="62377"/>
                        <a:pt x="36202" y="64160"/>
                      </a:cubicBezTo>
                      <a:cubicBezTo>
                        <a:pt x="34175" y="65934"/>
                        <a:pt x="31680" y="67321"/>
                        <a:pt x="28718" y="68296"/>
                      </a:cubicBezTo>
                      <a:cubicBezTo>
                        <a:pt x="25756" y="69242"/>
                        <a:pt x="22417" y="69711"/>
                        <a:pt x="18684" y="69711"/>
                      </a:cubicBezTo>
                      <a:cubicBezTo>
                        <a:pt x="16419" y="69711"/>
                        <a:pt x="14291" y="69518"/>
                        <a:pt x="12301" y="69132"/>
                      </a:cubicBezTo>
                      <a:cubicBezTo>
                        <a:pt x="10357" y="68783"/>
                        <a:pt x="8614" y="68369"/>
                        <a:pt x="7073" y="67873"/>
                      </a:cubicBezTo>
                      <a:cubicBezTo>
                        <a:pt x="5542" y="67349"/>
                        <a:pt x="4267" y="66825"/>
                        <a:pt x="3258" y="66301"/>
                      </a:cubicBezTo>
                      <a:cubicBezTo>
                        <a:pt x="2249" y="65750"/>
                        <a:pt x="1607" y="65346"/>
                        <a:pt x="1323" y="65097"/>
                      </a:cubicBezTo>
                      <a:cubicBezTo>
                        <a:pt x="1084" y="64858"/>
                        <a:pt x="892" y="64610"/>
                        <a:pt x="754" y="64362"/>
                      </a:cubicBezTo>
                      <a:cubicBezTo>
                        <a:pt x="607" y="64123"/>
                        <a:pt x="488" y="63829"/>
                        <a:pt x="387" y="63480"/>
                      </a:cubicBezTo>
                      <a:cubicBezTo>
                        <a:pt x="277" y="63131"/>
                        <a:pt x="195" y="62708"/>
                        <a:pt x="121" y="62221"/>
                      </a:cubicBezTo>
                      <a:cubicBezTo>
                        <a:pt x="85" y="61697"/>
                        <a:pt x="66" y="61063"/>
                        <a:pt x="66" y="60337"/>
                      </a:cubicBezTo>
                      <a:cubicBezTo>
                        <a:pt x="66" y="59078"/>
                        <a:pt x="195" y="58204"/>
                        <a:pt x="433" y="57717"/>
                      </a:cubicBezTo>
                      <a:cubicBezTo>
                        <a:pt x="681" y="57221"/>
                        <a:pt x="1029" y="56982"/>
                        <a:pt x="1479" y="56982"/>
                      </a:cubicBezTo>
                      <a:cubicBezTo>
                        <a:pt x="1790" y="56982"/>
                        <a:pt x="2405" y="57258"/>
                        <a:pt x="3313" y="57818"/>
                      </a:cubicBezTo>
                      <a:cubicBezTo>
                        <a:pt x="4248" y="58379"/>
                        <a:pt x="5432" y="58986"/>
                        <a:pt x="6862" y="59647"/>
                      </a:cubicBezTo>
                      <a:cubicBezTo>
                        <a:pt x="8330" y="60281"/>
                        <a:pt x="10017" y="60870"/>
                        <a:pt x="11934" y="61430"/>
                      </a:cubicBezTo>
                      <a:cubicBezTo>
                        <a:pt x="13888" y="61991"/>
                        <a:pt x="16052" y="62267"/>
                        <a:pt x="18418" y="62267"/>
                      </a:cubicBezTo>
                      <a:cubicBezTo>
                        <a:pt x="20720" y="62267"/>
                        <a:pt x="22738" y="61973"/>
                        <a:pt x="24481" y="61384"/>
                      </a:cubicBezTo>
                      <a:cubicBezTo>
                        <a:pt x="26223" y="60787"/>
                        <a:pt x="27691" y="59951"/>
                        <a:pt x="28874" y="58866"/>
                      </a:cubicBezTo>
                      <a:cubicBezTo>
                        <a:pt x="30057" y="57782"/>
                        <a:pt x="30947" y="56504"/>
                        <a:pt x="31543" y="55043"/>
                      </a:cubicBezTo>
                      <a:cubicBezTo>
                        <a:pt x="32139" y="53535"/>
                        <a:pt x="32432" y="51918"/>
                        <a:pt x="32432" y="50172"/>
                      </a:cubicBezTo>
                      <a:cubicBezTo>
                        <a:pt x="32432" y="48251"/>
                        <a:pt x="32047" y="46523"/>
                        <a:pt x="31277" y="44979"/>
                      </a:cubicBezTo>
                      <a:cubicBezTo>
                        <a:pt x="30552" y="43444"/>
                        <a:pt x="29452" y="42121"/>
                        <a:pt x="27984" y="40999"/>
                      </a:cubicBezTo>
                      <a:cubicBezTo>
                        <a:pt x="26553" y="39878"/>
                        <a:pt x="24783" y="39023"/>
                        <a:pt x="22656" y="38435"/>
                      </a:cubicBezTo>
                      <a:cubicBezTo>
                        <a:pt x="20564" y="37838"/>
                        <a:pt x="18171" y="37544"/>
                        <a:pt x="15493" y="37544"/>
                      </a:cubicBezTo>
                      <a:lnTo>
                        <a:pt x="9063" y="37544"/>
                      </a:lnTo>
                      <a:cubicBezTo>
                        <a:pt x="8788" y="37544"/>
                        <a:pt x="8504" y="37489"/>
                        <a:pt x="8229" y="37387"/>
                      </a:cubicBezTo>
                      <a:cubicBezTo>
                        <a:pt x="7981" y="37250"/>
                        <a:pt x="7752" y="37038"/>
                        <a:pt x="7550" y="36753"/>
                      </a:cubicBezTo>
                      <a:cubicBezTo>
                        <a:pt x="7376" y="36478"/>
                        <a:pt x="7220" y="36110"/>
                        <a:pt x="7073" y="35660"/>
                      </a:cubicBezTo>
                      <a:cubicBezTo>
                        <a:pt x="6972" y="35200"/>
                        <a:pt x="6917" y="34612"/>
                        <a:pt x="6917" y="33877"/>
                      </a:cubicBezTo>
                      <a:cubicBezTo>
                        <a:pt x="6917" y="33215"/>
                        <a:pt x="6972" y="32673"/>
                        <a:pt x="7073" y="32250"/>
                      </a:cubicBezTo>
                      <a:cubicBezTo>
                        <a:pt x="7183" y="31800"/>
                        <a:pt x="7321" y="31450"/>
                        <a:pt x="7495" y="31202"/>
                      </a:cubicBezTo>
                      <a:cubicBezTo>
                        <a:pt x="7706" y="30926"/>
                        <a:pt x="7926" y="30733"/>
                        <a:pt x="8174" y="30623"/>
                      </a:cubicBezTo>
                      <a:cubicBezTo>
                        <a:pt x="8422" y="30485"/>
                        <a:pt x="8697" y="30421"/>
                        <a:pt x="9008" y="30421"/>
                      </a:cubicBezTo>
                      <a:lnTo>
                        <a:pt x="14915" y="30421"/>
                      </a:lnTo>
                      <a:cubicBezTo>
                        <a:pt x="17217" y="30421"/>
                        <a:pt x="19280" y="30118"/>
                        <a:pt x="21087" y="29529"/>
                      </a:cubicBezTo>
                      <a:cubicBezTo>
                        <a:pt x="22940" y="28932"/>
                        <a:pt x="24490" y="28077"/>
                        <a:pt x="25737" y="26956"/>
                      </a:cubicBezTo>
                      <a:cubicBezTo>
                        <a:pt x="27030" y="25844"/>
                        <a:pt x="28003" y="24511"/>
                        <a:pt x="28672" y="22976"/>
                      </a:cubicBezTo>
                      <a:cubicBezTo>
                        <a:pt x="29369" y="21405"/>
                        <a:pt x="29718" y="19659"/>
                        <a:pt x="29718" y="17738"/>
                      </a:cubicBezTo>
                      <a:cubicBezTo>
                        <a:pt x="29718" y="16341"/>
                        <a:pt x="29488" y="15017"/>
                        <a:pt x="29039" y="13758"/>
                      </a:cubicBezTo>
                      <a:cubicBezTo>
                        <a:pt x="28580" y="12462"/>
                        <a:pt x="27902" y="11350"/>
                        <a:pt x="26994" y="10404"/>
                      </a:cubicBezTo>
                      <a:cubicBezTo>
                        <a:pt x="26086" y="9457"/>
                        <a:pt x="24921" y="8731"/>
                        <a:pt x="23490" y="8207"/>
                      </a:cubicBezTo>
                      <a:cubicBezTo>
                        <a:pt x="22096" y="7646"/>
                        <a:pt x="20482" y="7361"/>
                        <a:pt x="18629" y="7361"/>
                      </a:cubicBezTo>
                      <a:cubicBezTo>
                        <a:pt x="16612" y="7361"/>
                        <a:pt x="14741" y="7683"/>
                        <a:pt x="13035" y="8308"/>
                      </a:cubicBezTo>
                      <a:cubicBezTo>
                        <a:pt x="11366" y="8906"/>
                        <a:pt x="9861" y="9549"/>
                        <a:pt x="8541" y="10247"/>
                      </a:cubicBezTo>
                      <a:cubicBezTo>
                        <a:pt x="7220" y="10946"/>
                        <a:pt x="6119" y="11607"/>
                        <a:pt x="5248" y="12233"/>
                      </a:cubicBezTo>
                      <a:cubicBezTo>
                        <a:pt x="4377" y="12830"/>
                        <a:pt x="3762" y="13124"/>
                        <a:pt x="3414" y="13124"/>
                      </a:cubicBezTo>
                      <a:cubicBezTo>
                        <a:pt x="3175" y="13124"/>
                        <a:pt x="2946" y="13096"/>
                        <a:pt x="2735" y="13023"/>
                      </a:cubicBezTo>
                      <a:cubicBezTo>
                        <a:pt x="2561" y="12922"/>
                        <a:pt x="2405" y="12747"/>
                        <a:pt x="2267" y="12499"/>
                      </a:cubicBezTo>
                      <a:cubicBezTo>
                        <a:pt x="2166" y="12223"/>
                        <a:pt x="2075" y="11856"/>
                        <a:pt x="2001" y="11396"/>
                      </a:cubicBezTo>
                      <a:cubicBezTo>
                        <a:pt x="1965" y="10909"/>
                        <a:pt x="1946" y="10284"/>
                        <a:pt x="1946" y="9512"/>
                      </a:cubicBezTo>
                      <a:cubicBezTo>
                        <a:pt x="1946" y="8988"/>
                        <a:pt x="1965" y="8538"/>
                        <a:pt x="2001" y="8152"/>
                      </a:cubicBezTo>
                      <a:cubicBezTo>
                        <a:pt x="2038" y="7729"/>
                        <a:pt x="2111" y="7380"/>
                        <a:pt x="2212" y="7104"/>
                      </a:cubicBezTo>
                      <a:cubicBezTo>
                        <a:pt x="2322" y="6792"/>
                        <a:pt x="2442" y="6507"/>
                        <a:pt x="2579" y="6268"/>
                      </a:cubicBezTo>
                      <a:cubicBezTo>
                        <a:pt x="2717" y="6020"/>
                        <a:pt x="2946" y="5744"/>
                        <a:pt x="3258" y="5422"/>
                      </a:cubicBezTo>
                      <a:cubicBezTo>
                        <a:pt x="3606" y="5073"/>
                        <a:pt x="4285" y="4586"/>
                        <a:pt x="5303" y="3961"/>
                      </a:cubicBezTo>
                      <a:cubicBezTo>
                        <a:pt x="6312" y="3327"/>
                        <a:pt x="7550" y="2720"/>
                        <a:pt x="9008" y="2123"/>
                      </a:cubicBezTo>
                      <a:cubicBezTo>
                        <a:pt x="10513" y="1498"/>
                        <a:pt x="12218" y="974"/>
                        <a:pt x="14135" y="551"/>
                      </a:cubicBezTo>
                      <a:cubicBezTo>
                        <a:pt x="16089" y="137"/>
                        <a:pt x="18180" y="-74"/>
                        <a:pt x="20409" y="-74"/>
                      </a:cubicBezTo>
                      <a:cubicBezTo>
                        <a:pt x="23545" y="-74"/>
                        <a:pt x="26297" y="330"/>
                        <a:pt x="28672" y="1130"/>
                      </a:cubicBezTo>
                      <a:cubicBezTo>
                        <a:pt x="31038" y="1930"/>
                        <a:pt x="33010" y="3069"/>
                        <a:pt x="34579" y="4540"/>
                      </a:cubicBezTo>
                      <a:cubicBezTo>
                        <a:pt x="36184" y="6001"/>
                        <a:pt x="37367" y="7766"/>
                        <a:pt x="38128" y="9824"/>
                      </a:cubicBezTo>
                      <a:cubicBezTo>
                        <a:pt x="38935" y="11856"/>
                        <a:pt x="39339" y="14107"/>
                        <a:pt x="39339" y="16589"/>
                      </a:cubicBezTo>
                      <a:cubicBezTo>
                        <a:pt x="39339" y="18712"/>
                        <a:pt x="39054" y="20706"/>
                        <a:pt x="38495" y="22563"/>
                      </a:cubicBezTo>
                      <a:cubicBezTo>
                        <a:pt x="37945" y="24373"/>
                        <a:pt x="37119" y="26000"/>
                        <a:pt x="36037" y="27434"/>
                      </a:cubicBezTo>
                      <a:cubicBezTo>
                        <a:pt x="34964" y="28831"/>
                        <a:pt x="33634" y="30035"/>
                        <a:pt x="32066" y="31046"/>
                      </a:cubicBezTo>
                      <a:cubicBezTo>
                        <a:pt x="30497" y="32020"/>
                        <a:pt x="28690" y="32709"/>
                        <a:pt x="26627" y="33086"/>
                      </a:cubicBezTo>
                      <a:lnTo>
                        <a:pt x="26627" y="33196"/>
                      </a:lnTo>
                      <a:cubicBezTo>
                        <a:pt x="28966" y="33435"/>
                        <a:pt x="31093" y="34033"/>
                        <a:pt x="33010" y="34979"/>
                      </a:cubicBezTo>
                      <a:cubicBezTo>
                        <a:pt x="34964" y="35880"/>
                        <a:pt x="36633" y="37038"/>
                        <a:pt x="38027" y="38435"/>
                      </a:cubicBezTo>
                      <a:cubicBezTo>
                        <a:pt x="39421" y="39832"/>
                        <a:pt x="40503" y="41468"/>
                        <a:pt x="41274" y="43361"/>
                      </a:cubicBezTo>
                      <a:cubicBezTo>
                        <a:pt x="42072" y="45209"/>
                        <a:pt x="42475" y="47203"/>
                        <a:pt x="42475" y="4932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2" name="Forme libre : forme 101">
                  <a:extLst>
                    <a:ext uri="{FF2B5EF4-FFF2-40B4-BE49-F238E27FC236}">
                      <a16:creationId xmlns:a16="http://schemas.microsoft.com/office/drawing/2014/main" id="{A825858D-C293-14A5-2AEA-7819F351F2CC}"/>
                    </a:ext>
                  </a:extLst>
                </p:cNvPr>
                <p:cNvSpPr/>
                <p:nvPr/>
              </p:nvSpPr>
              <p:spPr>
                <a:xfrm>
                  <a:off x="4453848" y="2283170"/>
                  <a:ext cx="48673" cy="68424"/>
                </a:xfrm>
                <a:custGeom>
                  <a:avLst/>
                  <a:gdLst>
                    <a:gd name="connsiteX0" fmla="*/ 48739 w 48673"/>
                    <a:gd name="connsiteY0" fmla="*/ 48756 h 68424"/>
                    <a:gd name="connsiteX1" fmla="*/ 48217 w 48673"/>
                    <a:gd name="connsiteY1" fmla="*/ 51477 h 68424"/>
                    <a:gd name="connsiteX2" fmla="*/ 46749 w 48673"/>
                    <a:gd name="connsiteY2" fmla="*/ 52478 h 68424"/>
                    <a:gd name="connsiteX3" fmla="*/ 39119 w 48673"/>
                    <a:gd name="connsiteY3" fmla="*/ 52478 h 68424"/>
                    <a:gd name="connsiteX4" fmla="*/ 39119 w 48673"/>
                    <a:gd name="connsiteY4" fmla="*/ 66724 h 68424"/>
                    <a:gd name="connsiteX5" fmla="*/ 38907 w 48673"/>
                    <a:gd name="connsiteY5" fmla="*/ 67459 h 68424"/>
                    <a:gd name="connsiteX6" fmla="*/ 38174 w 48673"/>
                    <a:gd name="connsiteY6" fmla="*/ 67928 h 68424"/>
                    <a:gd name="connsiteX7" fmla="*/ 36816 w 48673"/>
                    <a:gd name="connsiteY7" fmla="*/ 68241 h 68424"/>
                    <a:gd name="connsiteX8" fmla="*/ 34670 w 48673"/>
                    <a:gd name="connsiteY8" fmla="*/ 68351 h 68424"/>
                    <a:gd name="connsiteX9" fmla="*/ 32579 w 48673"/>
                    <a:gd name="connsiteY9" fmla="*/ 68241 h 68424"/>
                    <a:gd name="connsiteX10" fmla="*/ 31222 w 48673"/>
                    <a:gd name="connsiteY10" fmla="*/ 67928 h 68424"/>
                    <a:gd name="connsiteX11" fmla="*/ 30543 w 48673"/>
                    <a:gd name="connsiteY11" fmla="*/ 67459 h 68424"/>
                    <a:gd name="connsiteX12" fmla="*/ 30387 w 48673"/>
                    <a:gd name="connsiteY12" fmla="*/ 66724 h 68424"/>
                    <a:gd name="connsiteX13" fmla="*/ 30387 w 48673"/>
                    <a:gd name="connsiteY13" fmla="*/ 52478 h 68424"/>
                    <a:gd name="connsiteX14" fmla="*/ 2469 w 48673"/>
                    <a:gd name="connsiteY14" fmla="*/ 52478 h 68424"/>
                    <a:gd name="connsiteX15" fmla="*/ 1424 w 48673"/>
                    <a:gd name="connsiteY15" fmla="*/ 52313 h 68424"/>
                    <a:gd name="connsiteX16" fmla="*/ 635 w 48673"/>
                    <a:gd name="connsiteY16" fmla="*/ 51743 h 68424"/>
                    <a:gd name="connsiteX17" fmla="*/ 167 w 48673"/>
                    <a:gd name="connsiteY17" fmla="*/ 50539 h 68424"/>
                    <a:gd name="connsiteX18" fmla="*/ 66 w 48673"/>
                    <a:gd name="connsiteY18" fmla="*/ 48490 h 68424"/>
                    <a:gd name="connsiteX19" fmla="*/ 121 w 48673"/>
                    <a:gd name="connsiteY19" fmla="*/ 46716 h 68424"/>
                    <a:gd name="connsiteX20" fmla="*/ 323 w 48673"/>
                    <a:gd name="connsiteY20" fmla="*/ 45301 h 68424"/>
                    <a:gd name="connsiteX21" fmla="*/ 745 w 48673"/>
                    <a:gd name="connsiteY21" fmla="*/ 44041 h 68424"/>
                    <a:gd name="connsiteX22" fmla="*/ 1369 w 48673"/>
                    <a:gd name="connsiteY22" fmla="*/ 42727 h 68424"/>
                    <a:gd name="connsiteX23" fmla="*/ 25737 w 48673"/>
                    <a:gd name="connsiteY23" fmla="*/ 1553 h 68424"/>
                    <a:gd name="connsiteX24" fmla="*/ 26471 w 48673"/>
                    <a:gd name="connsiteY24" fmla="*/ 818 h 68424"/>
                    <a:gd name="connsiteX25" fmla="*/ 27773 w 48673"/>
                    <a:gd name="connsiteY25" fmla="*/ 294 h 68424"/>
                    <a:gd name="connsiteX26" fmla="*/ 29709 w 48673"/>
                    <a:gd name="connsiteY26" fmla="*/ 27 h 68424"/>
                    <a:gd name="connsiteX27" fmla="*/ 32423 w 48673"/>
                    <a:gd name="connsiteY27" fmla="*/ -74 h 68424"/>
                    <a:gd name="connsiteX28" fmla="*/ 35404 w 48673"/>
                    <a:gd name="connsiteY28" fmla="*/ 82 h 68424"/>
                    <a:gd name="connsiteX29" fmla="*/ 37495 w 48673"/>
                    <a:gd name="connsiteY29" fmla="*/ 395 h 68424"/>
                    <a:gd name="connsiteX30" fmla="*/ 38706 w 48673"/>
                    <a:gd name="connsiteY30" fmla="*/ 974 h 68424"/>
                    <a:gd name="connsiteX31" fmla="*/ 39119 w 48673"/>
                    <a:gd name="connsiteY31" fmla="*/ 1755 h 68424"/>
                    <a:gd name="connsiteX32" fmla="*/ 39119 w 48673"/>
                    <a:gd name="connsiteY32" fmla="*/ 45034 h 68424"/>
                    <a:gd name="connsiteX33" fmla="*/ 46749 w 48673"/>
                    <a:gd name="connsiteY33" fmla="*/ 45034 h 68424"/>
                    <a:gd name="connsiteX34" fmla="*/ 48162 w 48673"/>
                    <a:gd name="connsiteY34" fmla="*/ 45981 h 68424"/>
                    <a:gd name="connsiteX35" fmla="*/ 48739 w 48673"/>
                    <a:gd name="connsiteY35" fmla="*/ 48756 h 68424"/>
                    <a:gd name="connsiteX36" fmla="*/ 30387 w 48673"/>
                    <a:gd name="connsiteY36" fmla="*/ 7839 h 68424"/>
                    <a:gd name="connsiteX37" fmla="*/ 30277 w 48673"/>
                    <a:gd name="connsiteY37" fmla="*/ 7839 h 68424"/>
                    <a:gd name="connsiteX38" fmla="*/ 8275 w 48673"/>
                    <a:gd name="connsiteY38" fmla="*/ 45034 h 68424"/>
                    <a:gd name="connsiteX39" fmla="*/ 30387 w 48673"/>
                    <a:gd name="connsiteY39" fmla="*/ 45034 h 6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8673" h="68424">
                      <a:moveTo>
                        <a:pt x="48739" y="48756"/>
                      </a:moveTo>
                      <a:cubicBezTo>
                        <a:pt x="48739" y="49905"/>
                        <a:pt x="48565" y="50815"/>
                        <a:pt x="48217" y="51477"/>
                      </a:cubicBezTo>
                      <a:cubicBezTo>
                        <a:pt x="47868" y="52139"/>
                        <a:pt x="47382" y="52478"/>
                        <a:pt x="46749" y="52478"/>
                      </a:cubicBezTo>
                      <a:lnTo>
                        <a:pt x="39119" y="52478"/>
                      </a:lnTo>
                      <a:lnTo>
                        <a:pt x="39119" y="66724"/>
                      </a:lnTo>
                      <a:cubicBezTo>
                        <a:pt x="39119" y="67000"/>
                        <a:pt x="39045" y="67248"/>
                        <a:pt x="38907" y="67459"/>
                      </a:cubicBezTo>
                      <a:cubicBezTo>
                        <a:pt x="38770" y="67634"/>
                        <a:pt x="38522" y="67790"/>
                        <a:pt x="38174" y="67928"/>
                      </a:cubicBezTo>
                      <a:cubicBezTo>
                        <a:pt x="37825" y="68066"/>
                        <a:pt x="37376" y="68176"/>
                        <a:pt x="36816" y="68241"/>
                      </a:cubicBezTo>
                      <a:cubicBezTo>
                        <a:pt x="36257" y="68314"/>
                        <a:pt x="35542" y="68351"/>
                        <a:pt x="34670" y="68351"/>
                      </a:cubicBezTo>
                      <a:cubicBezTo>
                        <a:pt x="33836" y="68351"/>
                        <a:pt x="33139" y="68314"/>
                        <a:pt x="32579" y="68241"/>
                      </a:cubicBezTo>
                      <a:cubicBezTo>
                        <a:pt x="32020" y="68176"/>
                        <a:pt x="31570" y="68066"/>
                        <a:pt x="31222" y="67928"/>
                      </a:cubicBezTo>
                      <a:cubicBezTo>
                        <a:pt x="30910" y="67790"/>
                        <a:pt x="30681" y="67634"/>
                        <a:pt x="30543" y="67459"/>
                      </a:cubicBezTo>
                      <a:cubicBezTo>
                        <a:pt x="30442" y="67248"/>
                        <a:pt x="30387" y="67000"/>
                        <a:pt x="30387" y="66724"/>
                      </a:cubicBezTo>
                      <a:lnTo>
                        <a:pt x="30387" y="52478"/>
                      </a:lnTo>
                      <a:lnTo>
                        <a:pt x="2469" y="52478"/>
                      </a:lnTo>
                      <a:cubicBezTo>
                        <a:pt x="2047" y="52478"/>
                        <a:pt x="1699" y="52423"/>
                        <a:pt x="1424" y="52313"/>
                      </a:cubicBezTo>
                      <a:cubicBezTo>
                        <a:pt x="1139" y="52212"/>
                        <a:pt x="882" y="52019"/>
                        <a:pt x="635" y="51743"/>
                      </a:cubicBezTo>
                      <a:cubicBezTo>
                        <a:pt x="424" y="51458"/>
                        <a:pt x="268" y="51063"/>
                        <a:pt x="167" y="50539"/>
                      </a:cubicBezTo>
                      <a:cubicBezTo>
                        <a:pt x="94" y="50015"/>
                        <a:pt x="66" y="49335"/>
                        <a:pt x="66" y="48490"/>
                      </a:cubicBezTo>
                      <a:cubicBezTo>
                        <a:pt x="66" y="47828"/>
                        <a:pt x="85" y="47231"/>
                        <a:pt x="121" y="46716"/>
                      </a:cubicBezTo>
                      <a:cubicBezTo>
                        <a:pt x="158" y="46183"/>
                        <a:pt x="222" y="45714"/>
                        <a:pt x="323" y="45301"/>
                      </a:cubicBezTo>
                      <a:cubicBezTo>
                        <a:pt x="433" y="44841"/>
                        <a:pt x="571" y="44427"/>
                        <a:pt x="745" y="44041"/>
                      </a:cubicBezTo>
                      <a:cubicBezTo>
                        <a:pt x="919" y="43619"/>
                        <a:pt x="1130" y="43187"/>
                        <a:pt x="1369" y="42727"/>
                      </a:cubicBezTo>
                      <a:lnTo>
                        <a:pt x="25737" y="1553"/>
                      </a:lnTo>
                      <a:cubicBezTo>
                        <a:pt x="25912" y="1268"/>
                        <a:pt x="26150" y="1029"/>
                        <a:pt x="26471" y="818"/>
                      </a:cubicBezTo>
                      <a:cubicBezTo>
                        <a:pt x="26820" y="606"/>
                        <a:pt x="27251" y="432"/>
                        <a:pt x="27773" y="294"/>
                      </a:cubicBezTo>
                      <a:cubicBezTo>
                        <a:pt x="28296" y="156"/>
                        <a:pt x="28938" y="64"/>
                        <a:pt x="29709" y="27"/>
                      </a:cubicBezTo>
                      <a:cubicBezTo>
                        <a:pt x="30479" y="-37"/>
                        <a:pt x="31378" y="-74"/>
                        <a:pt x="32423" y="-74"/>
                      </a:cubicBezTo>
                      <a:cubicBezTo>
                        <a:pt x="33579" y="-74"/>
                        <a:pt x="34569" y="-19"/>
                        <a:pt x="35404" y="82"/>
                      </a:cubicBezTo>
                      <a:cubicBezTo>
                        <a:pt x="36275" y="156"/>
                        <a:pt x="36972" y="257"/>
                        <a:pt x="37495" y="395"/>
                      </a:cubicBezTo>
                      <a:cubicBezTo>
                        <a:pt x="38018" y="533"/>
                        <a:pt x="38421" y="726"/>
                        <a:pt x="38706" y="974"/>
                      </a:cubicBezTo>
                      <a:cubicBezTo>
                        <a:pt x="38981" y="1185"/>
                        <a:pt x="39119" y="1443"/>
                        <a:pt x="39119" y="1755"/>
                      </a:cubicBezTo>
                      <a:lnTo>
                        <a:pt x="39119" y="45034"/>
                      </a:lnTo>
                      <a:lnTo>
                        <a:pt x="46749" y="45034"/>
                      </a:lnTo>
                      <a:cubicBezTo>
                        <a:pt x="47345" y="45034"/>
                        <a:pt x="47813" y="45346"/>
                        <a:pt x="48162" y="45981"/>
                      </a:cubicBezTo>
                      <a:cubicBezTo>
                        <a:pt x="48547" y="46569"/>
                        <a:pt x="48739" y="47497"/>
                        <a:pt x="48739" y="48756"/>
                      </a:cubicBezTo>
                      <a:close/>
                      <a:moveTo>
                        <a:pt x="30387" y="7839"/>
                      </a:moveTo>
                      <a:lnTo>
                        <a:pt x="30277" y="7839"/>
                      </a:lnTo>
                      <a:lnTo>
                        <a:pt x="8275" y="45034"/>
                      </a:lnTo>
                      <a:lnTo>
                        <a:pt x="30387" y="450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103" name="Forme libre : forme 102">
                <a:extLst>
                  <a:ext uri="{FF2B5EF4-FFF2-40B4-BE49-F238E27FC236}">
                    <a16:creationId xmlns:a16="http://schemas.microsoft.com/office/drawing/2014/main" id="{BDA5B7A6-872D-4DE4-F796-FC7A588F3DE7}"/>
                  </a:ext>
                </a:extLst>
              </p:cNvPr>
              <p:cNvSpPr/>
              <p:nvPr/>
            </p:nvSpPr>
            <p:spPr>
              <a:xfrm>
                <a:off x="2899925" y="1727596"/>
                <a:ext cx="684000" cy="221939"/>
              </a:xfrm>
              <a:custGeom>
                <a:avLst/>
                <a:gdLst>
                  <a:gd name="connsiteX0" fmla="*/ 66 w 592273"/>
                  <a:gd name="connsiteY0" fmla="*/ -74 h 221939"/>
                  <a:gd name="connsiteX1" fmla="*/ 66 w 592273"/>
                  <a:gd name="connsiteY1" fmla="*/ 221866 h 221939"/>
                  <a:gd name="connsiteX2" fmla="*/ 592340 w 592273"/>
                  <a:gd name="connsiteY2" fmla="*/ 221866 h 221939"/>
                  <a:gd name="connsiteX3" fmla="*/ 592340 w 592273"/>
                  <a:gd name="connsiteY3" fmla="*/ -74 h 221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2273" h="221939">
                    <a:moveTo>
                      <a:pt x="66" y="-74"/>
                    </a:moveTo>
                    <a:lnTo>
                      <a:pt x="66" y="221866"/>
                    </a:lnTo>
                    <a:lnTo>
                      <a:pt x="592340" y="221866"/>
                    </a:lnTo>
                    <a:lnTo>
                      <a:pt x="592340" y="-74"/>
                    </a:lnTo>
                    <a:close/>
                  </a:path>
                </a:pathLst>
              </a:custGeom>
              <a:solidFill>
                <a:srgbClr val="E7E7E7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104" name="Graphique 6">
                <a:extLst>
                  <a:ext uri="{FF2B5EF4-FFF2-40B4-BE49-F238E27FC236}">
                    <a16:creationId xmlns:a16="http://schemas.microsoft.com/office/drawing/2014/main" id="{F1859042-B217-BEA0-53B1-982B8A68A15D}"/>
                  </a:ext>
                </a:extLst>
              </p:cNvPr>
              <p:cNvGrpSpPr/>
              <p:nvPr/>
            </p:nvGrpSpPr>
            <p:grpSpPr>
              <a:xfrm>
                <a:off x="2981446" y="1853626"/>
                <a:ext cx="524188" cy="74955"/>
                <a:chOff x="2981446" y="1853626"/>
                <a:chExt cx="524188" cy="74955"/>
              </a:xfrm>
              <a:solidFill>
                <a:srgbClr val="000000"/>
              </a:solidFill>
            </p:grpSpPr>
            <p:sp>
              <p:nvSpPr>
                <p:cNvPr id="105" name="Forme libre : forme 104">
                  <a:extLst>
                    <a:ext uri="{FF2B5EF4-FFF2-40B4-BE49-F238E27FC236}">
                      <a16:creationId xmlns:a16="http://schemas.microsoft.com/office/drawing/2014/main" id="{CD535AA5-866B-1E22-D7D7-FF4A7B1EC4ED}"/>
                    </a:ext>
                  </a:extLst>
                </p:cNvPr>
                <p:cNvSpPr/>
                <p:nvPr/>
              </p:nvSpPr>
              <p:spPr>
                <a:xfrm>
                  <a:off x="2981446" y="1876888"/>
                  <a:ext cx="71051" cy="50401"/>
                </a:xfrm>
                <a:custGeom>
                  <a:avLst/>
                  <a:gdLst>
                    <a:gd name="connsiteX0" fmla="*/ 71118 w 71051"/>
                    <a:gd name="connsiteY0" fmla="*/ 1446 h 50401"/>
                    <a:gd name="connsiteX1" fmla="*/ 71013 w 71051"/>
                    <a:gd name="connsiteY1" fmla="*/ 2337 h 50401"/>
                    <a:gd name="connsiteX2" fmla="*/ 70647 w 71051"/>
                    <a:gd name="connsiteY2" fmla="*/ 3647 h 50401"/>
                    <a:gd name="connsiteX3" fmla="*/ 56793 w 71051"/>
                    <a:gd name="connsiteY3" fmla="*/ 48441 h 50401"/>
                    <a:gd name="connsiteX4" fmla="*/ 56270 w 71051"/>
                    <a:gd name="connsiteY4" fmla="*/ 49384 h 50401"/>
                    <a:gd name="connsiteX5" fmla="*/ 55329 w 71051"/>
                    <a:gd name="connsiteY5" fmla="*/ 49961 h 50401"/>
                    <a:gd name="connsiteX6" fmla="*/ 53707 w 71051"/>
                    <a:gd name="connsiteY6" fmla="*/ 50223 h 50401"/>
                    <a:gd name="connsiteX7" fmla="*/ 51094 w 71051"/>
                    <a:gd name="connsiteY7" fmla="*/ 50328 h 50401"/>
                    <a:gd name="connsiteX8" fmla="*/ 48375 w 71051"/>
                    <a:gd name="connsiteY8" fmla="*/ 50223 h 50401"/>
                    <a:gd name="connsiteX9" fmla="*/ 46598 w 71051"/>
                    <a:gd name="connsiteY9" fmla="*/ 49909 h 50401"/>
                    <a:gd name="connsiteX10" fmla="*/ 45657 w 71051"/>
                    <a:gd name="connsiteY10" fmla="*/ 49333 h 50401"/>
                    <a:gd name="connsiteX11" fmla="*/ 45186 w 71051"/>
                    <a:gd name="connsiteY11" fmla="*/ 48441 h 50401"/>
                    <a:gd name="connsiteX12" fmla="*/ 35305 w 71051"/>
                    <a:gd name="connsiteY12" fmla="*/ 14230 h 50401"/>
                    <a:gd name="connsiteX13" fmla="*/ 35200 w 71051"/>
                    <a:gd name="connsiteY13" fmla="*/ 13758 h 50401"/>
                    <a:gd name="connsiteX14" fmla="*/ 35096 w 71051"/>
                    <a:gd name="connsiteY14" fmla="*/ 14230 h 50401"/>
                    <a:gd name="connsiteX15" fmla="*/ 25946 w 71051"/>
                    <a:gd name="connsiteY15" fmla="*/ 48441 h 50401"/>
                    <a:gd name="connsiteX16" fmla="*/ 25424 w 71051"/>
                    <a:gd name="connsiteY16" fmla="*/ 49384 h 50401"/>
                    <a:gd name="connsiteX17" fmla="*/ 24430 w 71051"/>
                    <a:gd name="connsiteY17" fmla="*/ 49961 h 50401"/>
                    <a:gd name="connsiteX18" fmla="*/ 22652 w 71051"/>
                    <a:gd name="connsiteY18" fmla="*/ 50223 h 50401"/>
                    <a:gd name="connsiteX19" fmla="*/ 20038 w 71051"/>
                    <a:gd name="connsiteY19" fmla="*/ 50328 h 50401"/>
                    <a:gd name="connsiteX20" fmla="*/ 17372 w 71051"/>
                    <a:gd name="connsiteY20" fmla="*/ 50223 h 50401"/>
                    <a:gd name="connsiteX21" fmla="*/ 15699 w 71051"/>
                    <a:gd name="connsiteY21" fmla="*/ 49909 h 50401"/>
                    <a:gd name="connsiteX22" fmla="*/ 14758 w 71051"/>
                    <a:gd name="connsiteY22" fmla="*/ 49333 h 50401"/>
                    <a:gd name="connsiteX23" fmla="*/ 14287 w 71051"/>
                    <a:gd name="connsiteY23" fmla="*/ 48441 h 50401"/>
                    <a:gd name="connsiteX24" fmla="*/ 537 w 71051"/>
                    <a:gd name="connsiteY24" fmla="*/ 3647 h 50401"/>
                    <a:gd name="connsiteX25" fmla="*/ 171 w 71051"/>
                    <a:gd name="connsiteY25" fmla="*/ 2337 h 50401"/>
                    <a:gd name="connsiteX26" fmla="*/ 66 w 71051"/>
                    <a:gd name="connsiteY26" fmla="*/ 1446 h 50401"/>
                    <a:gd name="connsiteX27" fmla="*/ 275 w 71051"/>
                    <a:gd name="connsiteY27" fmla="*/ 712 h 50401"/>
                    <a:gd name="connsiteX28" fmla="*/ 955 w 71051"/>
                    <a:gd name="connsiteY28" fmla="*/ 240 h 50401"/>
                    <a:gd name="connsiteX29" fmla="*/ 2314 w 71051"/>
                    <a:gd name="connsiteY29" fmla="*/ -21 h 50401"/>
                    <a:gd name="connsiteX30" fmla="*/ 4353 w 71051"/>
                    <a:gd name="connsiteY30" fmla="*/ -74 h 50401"/>
                    <a:gd name="connsiteX31" fmla="*/ 6706 w 71051"/>
                    <a:gd name="connsiteY31" fmla="*/ 31 h 50401"/>
                    <a:gd name="connsiteX32" fmla="*/ 8066 w 71051"/>
                    <a:gd name="connsiteY32" fmla="*/ 293 h 50401"/>
                    <a:gd name="connsiteX33" fmla="*/ 8745 w 71051"/>
                    <a:gd name="connsiteY33" fmla="*/ 818 h 50401"/>
                    <a:gd name="connsiteX34" fmla="*/ 9111 w 71051"/>
                    <a:gd name="connsiteY34" fmla="*/ 1603 h 50401"/>
                    <a:gd name="connsiteX35" fmla="*/ 20456 w 71051"/>
                    <a:gd name="connsiteY35" fmla="*/ 40478 h 50401"/>
                    <a:gd name="connsiteX36" fmla="*/ 20561 w 71051"/>
                    <a:gd name="connsiteY36" fmla="*/ 40950 h 50401"/>
                    <a:gd name="connsiteX37" fmla="*/ 20665 w 71051"/>
                    <a:gd name="connsiteY37" fmla="*/ 40478 h 50401"/>
                    <a:gd name="connsiteX38" fmla="*/ 31069 w 71051"/>
                    <a:gd name="connsiteY38" fmla="*/ 1603 h 50401"/>
                    <a:gd name="connsiteX39" fmla="*/ 31383 w 71051"/>
                    <a:gd name="connsiteY39" fmla="*/ 818 h 50401"/>
                    <a:gd name="connsiteX40" fmla="*/ 32115 w 71051"/>
                    <a:gd name="connsiteY40" fmla="*/ 293 h 50401"/>
                    <a:gd name="connsiteX41" fmla="*/ 33370 w 71051"/>
                    <a:gd name="connsiteY41" fmla="*/ 31 h 50401"/>
                    <a:gd name="connsiteX42" fmla="*/ 35514 w 71051"/>
                    <a:gd name="connsiteY42" fmla="*/ -74 h 50401"/>
                    <a:gd name="connsiteX43" fmla="*/ 37553 w 71051"/>
                    <a:gd name="connsiteY43" fmla="*/ 31 h 50401"/>
                    <a:gd name="connsiteX44" fmla="*/ 38860 w 71051"/>
                    <a:gd name="connsiteY44" fmla="*/ 293 h 50401"/>
                    <a:gd name="connsiteX45" fmla="*/ 39539 w 71051"/>
                    <a:gd name="connsiteY45" fmla="*/ 764 h 50401"/>
                    <a:gd name="connsiteX46" fmla="*/ 39853 w 71051"/>
                    <a:gd name="connsiteY46" fmla="*/ 1499 h 50401"/>
                    <a:gd name="connsiteX47" fmla="*/ 51094 w 71051"/>
                    <a:gd name="connsiteY47" fmla="*/ 40478 h 50401"/>
                    <a:gd name="connsiteX48" fmla="*/ 51198 w 71051"/>
                    <a:gd name="connsiteY48" fmla="*/ 40950 h 50401"/>
                    <a:gd name="connsiteX49" fmla="*/ 51250 w 71051"/>
                    <a:gd name="connsiteY49" fmla="*/ 40478 h 50401"/>
                    <a:gd name="connsiteX50" fmla="*/ 62439 w 71051"/>
                    <a:gd name="connsiteY50" fmla="*/ 1603 h 50401"/>
                    <a:gd name="connsiteX51" fmla="*/ 62752 w 71051"/>
                    <a:gd name="connsiteY51" fmla="*/ 817 h 50401"/>
                    <a:gd name="connsiteX52" fmla="*/ 63484 w 71051"/>
                    <a:gd name="connsiteY52" fmla="*/ 293 h 50401"/>
                    <a:gd name="connsiteX53" fmla="*/ 64844 w 71051"/>
                    <a:gd name="connsiteY53" fmla="*/ 31 h 50401"/>
                    <a:gd name="connsiteX54" fmla="*/ 67092 w 71051"/>
                    <a:gd name="connsiteY54" fmla="*/ -74 h 50401"/>
                    <a:gd name="connsiteX55" fmla="*/ 69079 w 71051"/>
                    <a:gd name="connsiteY55" fmla="*/ -21 h 50401"/>
                    <a:gd name="connsiteX56" fmla="*/ 70281 w 71051"/>
                    <a:gd name="connsiteY56" fmla="*/ 240 h 50401"/>
                    <a:gd name="connsiteX57" fmla="*/ 70909 w 71051"/>
                    <a:gd name="connsiteY57" fmla="*/ 712 h 50401"/>
                    <a:gd name="connsiteX58" fmla="*/ 71118 w 71051"/>
                    <a:gd name="connsiteY58" fmla="*/ 1445 h 50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71051" h="50401">
                      <a:moveTo>
                        <a:pt x="71118" y="1446"/>
                      </a:moveTo>
                      <a:cubicBezTo>
                        <a:pt x="71118" y="1691"/>
                        <a:pt x="71083" y="1988"/>
                        <a:pt x="71013" y="2337"/>
                      </a:cubicBezTo>
                      <a:cubicBezTo>
                        <a:pt x="70944" y="2686"/>
                        <a:pt x="70822" y="3123"/>
                        <a:pt x="70647" y="3647"/>
                      </a:cubicBezTo>
                      <a:lnTo>
                        <a:pt x="56793" y="48441"/>
                      </a:lnTo>
                      <a:cubicBezTo>
                        <a:pt x="56688" y="48826"/>
                        <a:pt x="56514" y="49140"/>
                        <a:pt x="56270" y="49384"/>
                      </a:cubicBezTo>
                      <a:cubicBezTo>
                        <a:pt x="56061" y="49629"/>
                        <a:pt x="55747" y="49822"/>
                        <a:pt x="55329" y="49961"/>
                      </a:cubicBezTo>
                      <a:cubicBezTo>
                        <a:pt x="54946" y="50101"/>
                        <a:pt x="54405" y="50188"/>
                        <a:pt x="53707" y="50223"/>
                      </a:cubicBezTo>
                      <a:cubicBezTo>
                        <a:pt x="53010" y="50293"/>
                        <a:pt x="52139" y="50328"/>
                        <a:pt x="51094" y="50328"/>
                      </a:cubicBezTo>
                      <a:cubicBezTo>
                        <a:pt x="50013" y="50328"/>
                        <a:pt x="49107" y="50293"/>
                        <a:pt x="48375" y="50223"/>
                      </a:cubicBezTo>
                      <a:cubicBezTo>
                        <a:pt x="47643" y="50153"/>
                        <a:pt x="47051" y="50049"/>
                        <a:pt x="46598" y="49909"/>
                      </a:cubicBezTo>
                      <a:cubicBezTo>
                        <a:pt x="46180" y="49769"/>
                        <a:pt x="45866" y="49577"/>
                        <a:pt x="45657" y="49333"/>
                      </a:cubicBezTo>
                      <a:cubicBezTo>
                        <a:pt x="45448" y="49087"/>
                        <a:pt x="45291" y="48790"/>
                        <a:pt x="45186" y="48441"/>
                      </a:cubicBezTo>
                      <a:lnTo>
                        <a:pt x="35305" y="14230"/>
                      </a:lnTo>
                      <a:lnTo>
                        <a:pt x="35200" y="13758"/>
                      </a:lnTo>
                      <a:lnTo>
                        <a:pt x="35096" y="14230"/>
                      </a:lnTo>
                      <a:lnTo>
                        <a:pt x="25946" y="48441"/>
                      </a:lnTo>
                      <a:cubicBezTo>
                        <a:pt x="25842" y="48825"/>
                        <a:pt x="25668" y="49140"/>
                        <a:pt x="25424" y="49384"/>
                      </a:cubicBezTo>
                      <a:cubicBezTo>
                        <a:pt x="25214" y="49629"/>
                        <a:pt x="24883" y="49822"/>
                        <a:pt x="24430" y="49961"/>
                      </a:cubicBezTo>
                      <a:cubicBezTo>
                        <a:pt x="23977" y="50101"/>
                        <a:pt x="23384" y="50188"/>
                        <a:pt x="22652" y="50223"/>
                      </a:cubicBezTo>
                      <a:cubicBezTo>
                        <a:pt x="21955" y="50293"/>
                        <a:pt x="21084" y="50328"/>
                        <a:pt x="20038" y="50328"/>
                      </a:cubicBezTo>
                      <a:cubicBezTo>
                        <a:pt x="18958" y="50328"/>
                        <a:pt x="18069" y="50293"/>
                        <a:pt x="17372" y="50223"/>
                      </a:cubicBezTo>
                      <a:cubicBezTo>
                        <a:pt x="16710" y="50153"/>
                        <a:pt x="16152" y="50049"/>
                        <a:pt x="15699" y="49909"/>
                      </a:cubicBezTo>
                      <a:cubicBezTo>
                        <a:pt x="15281" y="49769"/>
                        <a:pt x="14967" y="49577"/>
                        <a:pt x="14758" y="49333"/>
                      </a:cubicBezTo>
                      <a:cubicBezTo>
                        <a:pt x="14549" y="49087"/>
                        <a:pt x="14392" y="48790"/>
                        <a:pt x="14287" y="48441"/>
                      </a:cubicBezTo>
                      <a:lnTo>
                        <a:pt x="537" y="3647"/>
                      </a:lnTo>
                      <a:cubicBezTo>
                        <a:pt x="362" y="3123"/>
                        <a:pt x="240" y="2686"/>
                        <a:pt x="171" y="2337"/>
                      </a:cubicBezTo>
                      <a:cubicBezTo>
                        <a:pt x="101" y="1988"/>
                        <a:pt x="66" y="1691"/>
                        <a:pt x="66" y="1446"/>
                      </a:cubicBezTo>
                      <a:cubicBezTo>
                        <a:pt x="66" y="1132"/>
                        <a:pt x="136" y="887"/>
                        <a:pt x="275" y="712"/>
                      </a:cubicBezTo>
                      <a:cubicBezTo>
                        <a:pt x="415" y="502"/>
                        <a:pt x="641" y="345"/>
                        <a:pt x="955" y="240"/>
                      </a:cubicBezTo>
                      <a:cubicBezTo>
                        <a:pt x="1303" y="101"/>
                        <a:pt x="1756" y="13"/>
                        <a:pt x="2314" y="-21"/>
                      </a:cubicBezTo>
                      <a:cubicBezTo>
                        <a:pt x="2872" y="-56"/>
                        <a:pt x="3551" y="-74"/>
                        <a:pt x="4353" y="-74"/>
                      </a:cubicBezTo>
                      <a:cubicBezTo>
                        <a:pt x="5330" y="-74"/>
                        <a:pt x="6114" y="-39"/>
                        <a:pt x="6706" y="31"/>
                      </a:cubicBezTo>
                      <a:cubicBezTo>
                        <a:pt x="7299" y="66"/>
                        <a:pt x="7752" y="153"/>
                        <a:pt x="8066" y="293"/>
                      </a:cubicBezTo>
                      <a:cubicBezTo>
                        <a:pt x="8379" y="398"/>
                        <a:pt x="8606" y="573"/>
                        <a:pt x="8745" y="818"/>
                      </a:cubicBezTo>
                      <a:cubicBezTo>
                        <a:pt x="8885" y="1027"/>
                        <a:pt x="9007" y="1289"/>
                        <a:pt x="9111" y="1603"/>
                      </a:cubicBezTo>
                      <a:lnTo>
                        <a:pt x="20456" y="40478"/>
                      </a:lnTo>
                      <a:lnTo>
                        <a:pt x="20561" y="40950"/>
                      </a:lnTo>
                      <a:lnTo>
                        <a:pt x="20665" y="40478"/>
                      </a:lnTo>
                      <a:lnTo>
                        <a:pt x="31069" y="1603"/>
                      </a:lnTo>
                      <a:cubicBezTo>
                        <a:pt x="31139" y="1289"/>
                        <a:pt x="31244" y="1027"/>
                        <a:pt x="31383" y="818"/>
                      </a:cubicBezTo>
                      <a:cubicBezTo>
                        <a:pt x="31557" y="573"/>
                        <a:pt x="31801" y="399"/>
                        <a:pt x="32115" y="293"/>
                      </a:cubicBezTo>
                      <a:cubicBezTo>
                        <a:pt x="32429" y="153"/>
                        <a:pt x="32847" y="66"/>
                        <a:pt x="33370" y="31"/>
                      </a:cubicBezTo>
                      <a:cubicBezTo>
                        <a:pt x="33927" y="-39"/>
                        <a:pt x="34643" y="-74"/>
                        <a:pt x="35514" y="-74"/>
                      </a:cubicBezTo>
                      <a:cubicBezTo>
                        <a:pt x="36350" y="-74"/>
                        <a:pt x="37030" y="-39"/>
                        <a:pt x="37553" y="31"/>
                      </a:cubicBezTo>
                      <a:cubicBezTo>
                        <a:pt x="38110" y="66"/>
                        <a:pt x="38546" y="153"/>
                        <a:pt x="38860" y="293"/>
                      </a:cubicBezTo>
                      <a:cubicBezTo>
                        <a:pt x="39173" y="398"/>
                        <a:pt x="39400" y="555"/>
                        <a:pt x="39539" y="764"/>
                      </a:cubicBezTo>
                      <a:cubicBezTo>
                        <a:pt x="39679" y="974"/>
                        <a:pt x="39783" y="1218"/>
                        <a:pt x="39853" y="1499"/>
                      </a:cubicBezTo>
                      <a:lnTo>
                        <a:pt x="51094" y="40478"/>
                      </a:lnTo>
                      <a:lnTo>
                        <a:pt x="51198" y="40950"/>
                      </a:lnTo>
                      <a:lnTo>
                        <a:pt x="51250" y="40478"/>
                      </a:lnTo>
                      <a:lnTo>
                        <a:pt x="62439" y="1603"/>
                      </a:lnTo>
                      <a:cubicBezTo>
                        <a:pt x="62508" y="1289"/>
                        <a:pt x="62613" y="1027"/>
                        <a:pt x="62752" y="817"/>
                      </a:cubicBezTo>
                      <a:cubicBezTo>
                        <a:pt x="62927" y="572"/>
                        <a:pt x="63171" y="398"/>
                        <a:pt x="63484" y="293"/>
                      </a:cubicBezTo>
                      <a:cubicBezTo>
                        <a:pt x="63833" y="153"/>
                        <a:pt x="64287" y="66"/>
                        <a:pt x="64844" y="31"/>
                      </a:cubicBezTo>
                      <a:cubicBezTo>
                        <a:pt x="65437" y="-39"/>
                        <a:pt x="66186" y="-74"/>
                        <a:pt x="67092" y="-74"/>
                      </a:cubicBezTo>
                      <a:cubicBezTo>
                        <a:pt x="67929" y="-74"/>
                        <a:pt x="68591" y="-56"/>
                        <a:pt x="69079" y="-21"/>
                      </a:cubicBezTo>
                      <a:cubicBezTo>
                        <a:pt x="69602" y="13"/>
                        <a:pt x="70003" y="101"/>
                        <a:pt x="70281" y="240"/>
                      </a:cubicBezTo>
                      <a:cubicBezTo>
                        <a:pt x="70595" y="380"/>
                        <a:pt x="70804" y="537"/>
                        <a:pt x="70909" y="712"/>
                      </a:cubicBezTo>
                      <a:cubicBezTo>
                        <a:pt x="71048" y="887"/>
                        <a:pt x="71118" y="1131"/>
                        <a:pt x="71118" y="144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6" name="Forme libre : forme 105">
                  <a:extLst>
                    <a:ext uri="{FF2B5EF4-FFF2-40B4-BE49-F238E27FC236}">
                      <a16:creationId xmlns:a16="http://schemas.microsoft.com/office/drawing/2014/main" id="{57EEF70C-DCAF-65E9-4F41-C9153F301C66}"/>
                    </a:ext>
                  </a:extLst>
                </p:cNvPr>
                <p:cNvSpPr/>
                <p:nvPr/>
              </p:nvSpPr>
              <p:spPr>
                <a:xfrm>
                  <a:off x="3059399" y="1854202"/>
                  <a:ext cx="43289" cy="73768"/>
                </a:xfrm>
                <a:custGeom>
                  <a:avLst/>
                  <a:gdLst>
                    <a:gd name="connsiteX0" fmla="*/ 43356 w 43289"/>
                    <a:gd name="connsiteY0" fmla="*/ 71388 h 73768"/>
                    <a:gd name="connsiteX1" fmla="*/ 43147 w 43289"/>
                    <a:gd name="connsiteY1" fmla="*/ 72122 h 73768"/>
                    <a:gd name="connsiteX2" fmla="*/ 42519 w 43289"/>
                    <a:gd name="connsiteY2" fmla="*/ 72647 h 73768"/>
                    <a:gd name="connsiteX3" fmla="*/ 41369 w 43289"/>
                    <a:gd name="connsiteY3" fmla="*/ 72909 h 73768"/>
                    <a:gd name="connsiteX4" fmla="*/ 39592 w 43289"/>
                    <a:gd name="connsiteY4" fmla="*/ 73013 h 73768"/>
                    <a:gd name="connsiteX5" fmla="*/ 37762 w 43289"/>
                    <a:gd name="connsiteY5" fmla="*/ 72909 h 73768"/>
                    <a:gd name="connsiteX6" fmla="*/ 36560 w 43289"/>
                    <a:gd name="connsiteY6" fmla="*/ 72647 h 73768"/>
                    <a:gd name="connsiteX7" fmla="*/ 35880 w 43289"/>
                    <a:gd name="connsiteY7" fmla="*/ 72122 h 73768"/>
                    <a:gd name="connsiteX8" fmla="*/ 35671 w 43289"/>
                    <a:gd name="connsiteY8" fmla="*/ 71388 h 73768"/>
                    <a:gd name="connsiteX9" fmla="*/ 35671 w 43289"/>
                    <a:gd name="connsiteY9" fmla="*/ 65154 h 73768"/>
                    <a:gd name="connsiteX10" fmla="*/ 27933 w 43289"/>
                    <a:gd name="connsiteY10" fmla="*/ 71441 h 73768"/>
                    <a:gd name="connsiteX11" fmla="*/ 19202 w 43289"/>
                    <a:gd name="connsiteY11" fmla="*/ 73694 h 73768"/>
                    <a:gd name="connsiteX12" fmla="*/ 10366 w 43289"/>
                    <a:gd name="connsiteY12" fmla="*/ 71703 h 73768"/>
                    <a:gd name="connsiteX13" fmla="*/ 4405 w 43289"/>
                    <a:gd name="connsiteY13" fmla="*/ 66254 h 73768"/>
                    <a:gd name="connsiteX14" fmla="*/ 1112 w 43289"/>
                    <a:gd name="connsiteY14" fmla="*/ 58186 h 73768"/>
                    <a:gd name="connsiteX15" fmla="*/ 66 w 43289"/>
                    <a:gd name="connsiteY15" fmla="*/ 48389 h 73768"/>
                    <a:gd name="connsiteX16" fmla="*/ 1373 w 43289"/>
                    <a:gd name="connsiteY16" fmla="*/ 37439 h 73768"/>
                    <a:gd name="connsiteX17" fmla="*/ 5242 w 43289"/>
                    <a:gd name="connsiteY17" fmla="*/ 29056 h 73768"/>
                    <a:gd name="connsiteX18" fmla="*/ 11568 w 43289"/>
                    <a:gd name="connsiteY18" fmla="*/ 23765 h 73768"/>
                    <a:gd name="connsiteX19" fmla="*/ 20352 w 43289"/>
                    <a:gd name="connsiteY19" fmla="*/ 21878 h 73768"/>
                    <a:gd name="connsiteX20" fmla="*/ 27881 w 43289"/>
                    <a:gd name="connsiteY20" fmla="*/ 23713 h 73768"/>
                    <a:gd name="connsiteX21" fmla="*/ 34678 w 43289"/>
                    <a:gd name="connsiteY21" fmla="*/ 29004 h 73768"/>
                    <a:gd name="connsiteX22" fmla="*/ 34678 w 43289"/>
                    <a:gd name="connsiteY22" fmla="*/ 1602 h 73768"/>
                    <a:gd name="connsiteX23" fmla="*/ 34834 w 43289"/>
                    <a:gd name="connsiteY23" fmla="*/ 921 h 73768"/>
                    <a:gd name="connsiteX24" fmla="*/ 35566 w 43289"/>
                    <a:gd name="connsiteY24" fmla="*/ 398 h 73768"/>
                    <a:gd name="connsiteX25" fmla="*/ 36873 w 43289"/>
                    <a:gd name="connsiteY25" fmla="*/ 83 h 73768"/>
                    <a:gd name="connsiteX26" fmla="*/ 38964 w 43289"/>
                    <a:gd name="connsiteY26" fmla="*/ -74 h 73768"/>
                    <a:gd name="connsiteX27" fmla="*/ 41108 w 43289"/>
                    <a:gd name="connsiteY27" fmla="*/ 83 h 73768"/>
                    <a:gd name="connsiteX28" fmla="*/ 42415 w 43289"/>
                    <a:gd name="connsiteY28" fmla="*/ 398 h 73768"/>
                    <a:gd name="connsiteX29" fmla="*/ 43094 w 43289"/>
                    <a:gd name="connsiteY29" fmla="*/ 921 h 73768"/>
                    <a:gd name="connsiteX30" fmla="*/ 43356 w 43289"/>
                    <a:gd name="connsiteY30" fmla="*/ 1602 h 73768"/>
                    <a:gd name="connsiteX31" fmla="*/ 34678 w 43289"/>
                    <a:gd name="connsiteY31" fmla="*/ 38225 h 73768"/>
                    <a:gd name="connsiteX32" fmla="*/ 27881 w 43289"/>
                    <a:gd name="connsiteY32" fmla="*/ 31623 h 73768"/>
                    <a:gd name="connsiteX33" fmla="*/ 21084 w 43289"/>
                    <a:gd name="connsiteY33" fmla="*/ 29318 h 73768"/>
                    <a:gd name="connsiteX34" fmla="*/ 15490 w 43289"/>
                    <a:gd name="connsiteY34" fmla="*/ 30890 h 73768"/>
                    <a:gd name="connsiteX35" fmla="*/ 11725 w 43289"/>
                    <a:gd name="connsiteY35" fmla="*/ 35029 h 73768"/>
                    <a:gd name="connsiteX36" fmla="*/ 9634 w 43289"/>
                    <a:gd name="connsiteY36" fmla="*/ 40844 h 73768"/>
                    <a:gd name="connsiteX37" fmla="*/ 9007 w 43289"/>
                    <a:gd name="connsiteY37" fmla="*/ 47446 h 73768"/>
                    <a:gd name="connsiteX38" fmla="*/ 9529 w 43289"/>
                    <a:gd name="connsiteY38" fmla="*/ 54414 h 73768"/>
                    <a:gd name="connsiteX39" fmla="*/ 11464 w 43289"/>
                    <a:gd name="connsiteY39" fmla="*/ 60491 h 73768"/>
                    <a:gd name="connsiteX40" fmla="*/ 15072 w 43289"/>
                    <a:gd name="connsiteY40" fmla="*/ 64735 h 73768"/>
                    <a:gd name="connsiteX41" fmla="*/ 20718 w 43289"/>
                    <a:gd name="connsiteY41" fmla="*/ 66307 h 73768"/>
                    <a:gd name="connsiteX42" fmla="*/ 24011 w 43289"/>
                    <a:gd name="connsiteY42" fmla="*/ 65835 h 73768"/>
                    <a:gd name="connsiteX43" fmla="*/ 27305 w 43289"/>
                    <a:gd name="connsiteY43" fmla="*/ 64264 h 73768"/>
                    <a:gd name="connsiteX44" fmla="*/ 30808 w 43289"/>
                    <a:gd name="connsiteY44" fmla="*/ 61434 h 73768"/>
                    <a:gd name="connsiteX45" fmla="*/ 34678 w 43289"/>
                    <a:gd name="connsiteY45" fmla="*/ 57086 h 73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43289" h="73768">
                      <a:moveTo>
                        <a:pt x="43356" y="71388"/>
                      </a:moveTo>
                      <a:cubicBezTo>
                        <a:pt x="43356" y="71668"/>
                        <a:pt x="43286" y="71913"/>
                        <a:pt x="43147" y="72122"/>
                      </a:cubicBezTo>
                      <a:cubicBezTo>
                        <a:pt x="43042" y="72332"/>
                        <a:pt x="42833" y="72507"/>
                        <a:pt x="42519" y="72647"/>
                      </a:cubicBezTo>
                      <a:cubicBezTo>
                        <a:pt x="42240" y="72751"/>
                        <a:pt x="41857" y="72839"/>
                        <a:pt x="41369" y="72909"/>
                      </a:cubicBezTo>
                      <a:cubicBezTo>
                        <a:pt x="40881" y="72978"/>
                        <a:pt x="40289" y="73013"/>
                        <a:pt x="39592" y="73013"/>
                      </a:cubicBezTo>
                      <a:cubicBezTo>
                        <a:pt x="38860" y="73013"/>
                        <a:pt x="38250" y="72978"/>
                        <a:pt x="37762" y="72909"/>
                      </a:cubicBezTo>
                      <a:cubicBezTo>
                        <a:pt x="37274" y="72839"/>
                        <a:pt x="36873" y="72751"/>
                        <a:pt x="36560" y="72647"/>
                      </a:cubicBezTo>
                      <a:cubicBezTo>
                        <a:pt x="36246" y="72507"/>
                        <a:pt x="36019" y="72332"/>
                        <a:pt x="35880" y="72122"/>
                      </a:cubicBezTo>
                      <a:cubicBezTo>
                        <a:pt x="35741" y="71913"/>
                        <a:pt x="35671" y="71668"/>
                        <a:pt x="35671" y="71388"/>
                      </a:cubicBezTo>
                      <a:lnTo>
                        <a:pt x="35671" y="65154"/>
                      </a:lnTo>
                      <a:cubicBezTo>
                        <a:pt x="33195" y="67844"/>
                        <a:pt x="30616" y="69939"/>
                        <a:pt x="27933" y="71441"/>
                      </a:cubicBezTo>
                      <a:cubicBezTo>
                        <a:pt x="25284" y="72943"/>
                        <a:pt x="22373" y="73694"/>
                        <a:pt x="19202" y="73694"/>
                      </a:cubicBezTo>
                      <a:cubicBezTo>
                        <a:pt x="15751" y="73694"/>
                        <a:pt x="12805" y="73031"/>
                        <a:pt x="10366" y="71703"/>
                      </a:cubicBezTo>
                      <a:cubicBezTo>
                        <a:pt x="7926" y="70341"/>
                        <a:pt x="5940" y="68525"/>
                        <a:pt x="4405" y="66254"/>
                      </a:cubicBezTo>
                      <a:cubicBezTo>
                        <a:pt x="2907" y="63949"/>
                        <a:pt x="1809" y="61259"/>
                        <a:pt x="1112" y="58186"/>
                      </a:cubicBezTo>
                      <a:cubicBezTo>
                        <a:pt x="415" y="55078"/>
                        <a:pt x="66" y="51811"/>
                        <a:pt x="66" y="48389"/>
                      </a:cubicBezTo>
                      <a:cubicBezTo>
                        <a:pt x="66" y="44337"/>
                        <a:pt x="502" y="40687"/>
                        <a:pt x="1373" y="37439"/>
                      </a:cubicBezTo>
                      <a:cubicBezTo>
                        <a:pt x="2244" y="34156"/>
                        <a:pt x="3534" y="31361"/>
                        <a:pt x="5242" y="29056"/>
                      </a:cubicBezTo>
                      <a:cubicBezTo>
                        <a:pt x="6950" y="26751"/>
                        <a:pt x="9059" y="24987"/>
                        <a:pt x="11568" y="23765"/>
                      </a:cubicBezTo>
                      <a:cubicBezTo>
                        <a:pt x="14112" y="22507"/>
                        <a:pt x="17041" y="21878"/>
                        <a:pt x="20352" y="21878"/>
                      </a:cubicBezTo>
                      <a:cubicBezTo>
                        <a:pt x="23105" y="21878"/>
                        <a:pt x="25615" y="22489"/>
                        <a:pt x="27881" y="23713"/>
                      </a:cubicBezTo>
                      <a:cubicBezTo>
                        <a:pt x="30181" y="24900"/>
                        <a:pt x="32446" y="26664"/>
                        <a:pt x="34678" y="29004"/>
                      </a:cubicBezTo>
                      <a:lnTo>
                        <a:pt x="34678" y="1602"/>
                      </a:lnTo>
                      <a:cubicBezTo>
                        <a:pt x="34678" y="1358"/>
                        <a:pt x="34730" y="1131"/>
                        <a:pt x="34834" y="921"/>
                      </a:cubicBezTo>
                      <a:cubicBezTo>
                        <a:pt x="34974" y="677"/>
                        <a:pt x="35218" y="502"/>
                        <a:pt x="35566" y="398"/>
                      </a:cubicBezTo>
                      <a:cubicBezTo>
                        <a:pt x="35915" y="258"/>
                        <a:pt x="36350" y="153"/>
                        <a:pt x="36873" y="83"/>
                      </a:cubicBezTo>
                      <a:cubicBezTo>
                        <a:pt x="37431" y="-21"/>
                        <a:pt x="38128" y="-74"/>
                        <a:pt x="38964" y="-74"/>
                      </a:cubicBezTo>
                      <a:cubicBezTo>
                        <a:pt x="39836" y="-74"/>
                        <a:pt x="40550" y="-21"/>
                        <a:pt x="41108" y="83"/>
                      </a:cubicBezTo>
                      <a:cubicBezTo>
                        <a:pt x="41665" y="153"/>
                        <a:pt x="42101" y="258"/>
                        <a:pt x="42415" y="398"/>
                      </a:cubicBezTo>
                      <a:cubicBezTo>
                        <a:pt x="42728" y="502"/>
                        <a:pt x="42955" y="677"/>
                        <a:pt x="43094" y="921"/>
                      </a:cubicBezTo>
                      <a:cubicBezTo>
                        <a:pt x="43269" y="1131"/>
                        <a:pt x="43356" y="1358"/>
                        <a:pt x="43356" y="1602"/>
                      </a:cubicBezTo>
                      <a:close/>
                      <a:moveTo>
                        <a:pt x="34678" y="38225"/>
                      </a:moveTo>
                      <a:cubicBezTo>
                        <a:pt x="32342" y="35326"/>
                        <a:pt x="30076" y="33125"/>
                        <a:pt x="27881" y="31623"/>
                      </a:cubicBezTo>
                      <a:cubicBezTo>
                        <a:pt x="25720" y="30086"/>
                        <a:pt x="23453" y="29318"/>
                        <a:pt x="21084" y="29318"/>
                      </a:cubicBezTo>
                      <a:cubicBezTo>
                        <a:pt x="18888" y="29318"/>
                        <a:pt x="17023" y="29842"/>
                        <a:pt x="15490" y="30890"/>
                      </a:cubicBezTo>
                      <a:cubicBezTo>
                        <a:pt x="13955" y="31937"/>
                        <a:pt x="12701" y="33318"/>
                        <a:pt x="11725" y="35029"/>
                      </a:cubicBezTo>
                      <a:cubicBezTo>
                        <a:pt x="10784" y="36740"/>
                        <a:pt x="10087" y="38679"/>
                        <a:pt x="9634" y="40844"/>
                      </a:cubicBezTo>
                      <a:cubicBezTo>
                        <a:pt x="9216" y="43010"/>
                        <a:pt x="9007" y="45211"/>
                        <a:pt x="9007" y="47446"/>
                      </a:cubicBezTo>
                      <a:cubicBezTo>
                        <a:pt x="9007" y="49821"/>
                        <a:pt x="9181" y="52143"/>
                        <a:pt x="9529" y="54414"/>
                      </a:cubicBezTo>
                      <a:cubicBezTo>
                        <a:pt x="9913" y="56684"/>
                        <a:pt x="10557" y="58710"/>
                        <a:pt x="11464" y="60491"/>
                      </a:cubicBezTo>
                      <a:cubicBezTo>
                        <a:pt x="12370" y="62237"/>
                        <a:pt x="13572" y="63653"/>
                        <a:pt x="15072" y="64735"/>
                      </a:cubicBezTo>
                      <a:cubicBezTo>
                        <a:pt x="16570" y="65783"/>
                        <a:pt x="18452" y="66307"/>
                        <a:pt x="20718" y="66307"/>
                      </a:cubicBezTo>
                      <a:cubicBezTo>
                        <a:pt x="21868" y="66307"/>
                        <a:pt x="22966" y="66150"/>
                        <a:pt x="24011" y="65835"/>
                      </a:cubicBezTo>
                      <a:cubicBezTo>
                        <a:pt x="25092" y="65521"/>
                        <a:pt x="26190" y="64997"/>
                        <a:pt x="27305" y="64264"/>
                      </a:cubicBezTo>
                      <a:cubicBezTo>
                        <a:pt x="28421" y="63530"/>
                        <a:pt x="29588" y="62587"/>
                        <a:pt x="30808" y="61434"/>
                      </a:cubicBezTo>
                      <a:cubicBezTo>
                        <a:pt x="32028" y="60247"/>
                        <a:pt x="33317" y="58797"/>
                        <a:pt x="34678" y="5708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7" name="Forme libre : forme 106">
                  <a:extLst>
                    <a:ext uri="{FF2B5EF4-FFF2-40B4-BE49-F238E27FC236}">
                      <a16:creationId xmlns:a16="http://schemas.microsoft.com/office/drawing/2014/main" id="{E9818B97-C8D1-E5B4-B513-AA58E2E09814}"/>
                    </a:ext>
                  </a:extLst>
                </p:cNvPr>
                <p:cNvSpPr/>
                <p:nvPr/>
              </p:nvSpPr>
              <p:spPr>
                <a:xfrm>
                  <a:off x="3118635" y="1876155"/>
                  <a:ext cx="27500" cy="51134"/>
                </a:xfrm>
                <a:custGeom>
                  <a:avLst/>
                  <a:gdLst>
                    <a:gd name="connsiteX0" fmla="*/ 27567 w 27500"/>
                    <a:gd name="connsiteY0" fmla="*/ 5374 h 51134"/>
                    <a:gd name="connsiteX1" fmla="*/ 27515 w 27500"/>
                    <a:gd name="connsiteY1" fmla="*/ 7313 h 51134"/>
                    <a:gd name="connsiteX2" fmla="*/ 27305 w 27500"/>
                    <a:gd name="connsiteY2" fmla="*/ 8570 h 51134"/>
                    <a:gd name="connsiteX3" fmla="*/ 26887 w 27500"/>
                    <a:gd name="connsiteY3" fmla="*/ 9251 h 51134"/>
                    <a:gd name="connsiteX4" fmla="*/ 26260 w 27500"/>
                    <a:gd name="connsiteY4" fmla="*/ 9461 h 51134"/>
                    <a:gd name="connsiteX5" fmla="*/ 25214 w 27500"/>
                    <a:gd name="connsiteY5" fmla="*/ 9251 h 51134"/>
                    <a:gd name="connsiteX6" fmla="*/ 23855 w 27500"/>
                    <a:gd name="connsiteY6" fmla="*/ 8780 h 51134"/>
                    <a:gd name="connsiteX7" fmla="*/ 22181 w 27500"/>
                    <a:gd name="connsiteY7" fmla="*/ 8308 h 51134"/>
                    <a:gd name="connsiteX8" fmla="*/ 20143 w 27500"/>
                    <a:gd name="connsiteY8" fmla="*/ 8099 h 51134"/>
                    <a:gd name="connsiteX9" fmla="*/ 17581 w 27500"/>
                    <a:gd name="connsiteY9" fmla="*/ 8622 h 51134"/>
                    <a:gd name="connsiteX10" fmla="*/ 14915 w 27500"/>
                    <a:gd name="connsiteY10" fmla="*/ 10352 h 51134"/>
                    <a:gd name="connsiteX11" fmla="*/ 12039 w 27500"/>
                    <a:gd name="connsiteY11" fmla="*/ 13548 h 51134"/>
                    <a:gd name="connsiteX12" fmla="*/ 8693 w 27500"/>
                    <a:gd name="connsiteY12" fmla="*/ 18420 h 51134"/>
                    <a:gd name="connsiteX13" fmla="*/ 8693 w 27500"/>
                    <a:gd name="connsiteY13" fmla="*/ 49436 h 51134"/>
                    <a:gd name="connsiteX14" fmla="*/ 8484 w 27500"/>
                    <a:gd name="connsiteY14" fmla="*/ 50170 h 51134"/>
                    <a:gd name="connsiteX15" fmla="*/ 7804 w 27500"/>
                    <a:gd name="connsiteY15" fmla="*/ 50641 h 51134"/>
                    <a:gd name="connsiteX16" fmla="*/ 6497 w 27500"/>
                    <a:gd name="connsiteY16" fmla="*/ 50956 h 51134"/>
                    <a:gd name="connsiteX17" fmla="*/ 4354 w 27500"/>
                    <a:gd name="connsiteY17" fmla="*/ 51061 h 51134"/>
                    <a:gd name="connsiteX18" fmla="*/ 2262 w 27500"/>
                    <a:gd name="connsiteY18" fmla="*/ 50956 h 51134"/>
                    <a:gd name="connsiteX19" fmla="*/ 903 w 27500"/>
                    <a:gd name="connsiteY19" fmla="*/ 50641 h 51134"/>
                    <a:gd name="connsiteX20" fmla="*/ 223 w 27500"/>
                    <a:gd name="connsiteY20" fmla="*/ 50170 h 51134"/>
                    <a:gd name="connsiteX21" fmla="*/ 66 w 27500"/>
                    <a:gd name="connsiteY21" fmla="*/ 49436 h 51134"/>
                    <a:gd name="connsiteX22" fmla="*/ 66 w 27500"/>
                    <a:gd name="connsiteY22" fmla="*/ 2284 h 51134"/>
                    <a:gd name="connsiteX23" fmla="*/ 223 w 27500"/>
                    <a:gd name="connsiteY23" fmla="*/ 1603 h 51134"/>
                    <a:gd name="connsiteX24" fmla="*/ 850 w 27500"/>
                    <a:gd name="connsiteY24" fmla="*/ 1079 h 51134"/>
                    <a:gd name="connsiteX25" fmla="*/ 2053 w 27500"/>
                    <a:gd name="connsiteY25" fmla="*/ 764 h 51134"/>
                    <a:gd name="connsiteX26" fmla="*/ 3988 w 27500"/>
                    <a:gd name="connsiteY26" fmla="*/ 660 h 51134"/>
                    <a:gd name="connsiteX27" fmla="*/ 5870 w 27500"/>
                    <a:gd name="connsiteY27" fmla="*/ 764 h 51134"/>
                    <a:gd name="connsiteX28" fmla="*/ 7072 w 27500"/>
                    <a:gd name="connsiteY28" fmla="*/ 1079 h 51134"/>
                    <a:gd name="connsiteX29" fmla="*/ 7647 w 27500"/>
                    <a:gd name="connsiteY29" fmla="*/ 1603 h 51134"/>
                    <a:gd name="connsiteX30" fmla="*/ 7856 w 27500"/>
                    <a:gd name="connsiteY30" fmla="*/ 2284 h 51134"/>
                    <a:gd name="connsiteX31" fmla="*/ 7856 w 27500"/>
                    <a:gd name="connsiteY31" fmla="*/ 9146 h 51134"/>
                    <a:gd name="connsiteX32" fmla="*/ 11464 w 27500"/>
                    <a:gd name="connsiteY32" fmla="*/ 4536 h 51134"/>
                    <a:gd name="connsiteX33" fmla="*/ 14706 w 27500"/>
                    <a:gd name="connsiteY33" fmla="*/ 1760 h 51134"/>
                    <a:gd name="connsiteX34" fmla="*/ 17686 w 27500"/>
                    <a:gd name="connsiteY34" fmla="*/ 345 h 51134"/>
                    <a:gd name="connsiteX35" fmla="*/ 20718 w 27500"/>
                    <a:gd name="connsiteY35" fmla="*/ -74 h 51134"/>
                    <a:gd name="connsiteX36" fmla="*/ 22234 w 27500"/>
                    <a:gd name="connsiteY36" fmla="*/ 31 h 51134"/>
                    <a:gd name="connsiteX37" fmla="*/ 24064 w 27500"/>
                    <a:gd name="connsiteY37" fmla="*/ 293 h 51134"/>
                    <a:gd name="connsiteX38" fmla="*/ 25737 w 27500"/>
                    <a:gd name="connsiteY38" fmla="*/ 764 h 51134"/>
                    <a:gd name="connsiteX39" fmla="*/ 26835 w 27500"/>
                    <a:gd name="connsiteY39" fmla="*/ 1288 h 51134"/>
                    <a:gd name="connsiteX40" fmla="*/ 27253 w 27500"/>
                    <a:gd name="connsiteY40" fmla="*/ 1812 h 51134"/>
                    <a:gd name="connsiteX41" fmla="*/ 27410 w 27500"/>
                    <a:gd name="connsiteY41" fmla="*/ 2388 h 51134"/>
                    <a:gd name="connsiteX42" fmla="*/ 27515 w 27500"/>
                    <a:gd name="connsiteY42" fmla="*/ 3488 h 51134"/>
                    <a:gd name="connsiteX43" fmla="*/ 27567 w 27500"/>
                    <a:gd name="connsiteY43" fmla="*/ 5374 h 51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7500" h="51134">
                      <a:moveTo>
                        <a:pt x="27567" y="5374"/>
                      </a:moveTo>
                      <a:cubicBezTo>
                        <a:pt x="27567" y="6143"/>
                        <a:pt x="27549" y="6789"/>
                        <a:pt x="27515" y="7313"/>
                      </a:cubicBezTo>
                      <a:cubicBezTo>
                        <a:pt x="27480" y="7837"/>
                        <a:pt x="27410" y="8256"/>
                        <a:pt x="27305" y="8570"/>
                      </a:cubicBezTo>
                      <a:cubicBezTo>
                        <a:pt x="27201" y="8849"/>
                        <a:pt x="27062" y="9076"/>
                        <a:pt x="26887" y="9251"/>
                      </a:cubicBezTo>
                      <a:cubicBezTo>
                        <a:pt x="26748" y="9391"/>
                        <a:pt x="26539" y="9461"/>
                        <a:pt x="26260" y="9461"/>
                      </a:cubicBezTo>
                      <a:cubicBezTo>
                        <a:pt x="25981" y="9461"/>
                        <a:pt x="25633" y="9391"/>
                        <a:pt x="25214" y="9251"/>
                      </a:cubicBezTo>
                      <a:cubicBezTo>
                        <a:pt x="24831" y="9076"/>
                        <a:pt x="24378" y="8919"/>
                        <a:pt x="23855" y="8780"/>
                      </a:cubicBezTo>
                      <a:cubicBezTo>
                        <a:pt x="23366" y="8605"/>
                        <a:pt x="22809" y="8448"/>
                        <a:pt x="22181" y="8308"/>
                      </a:cubicBezTo>
                      <a:cubicBezTo>
                        <a:pt x="21554" y="8168"/>
                        <a:pt x="20874" y="8099"/>
                        <a:pt x="20143" y="8099"/>
                      </a:cubicBezTo>
                      <a:cubicBezTo>
                        <a:pt x="19271" y="8099"/>
                        <a:pt x="18417" y="8273"/>
                        <a:pt x="17581" y="8622"/>
                      </a:cubicBezTo>
                      <a:cubicBezTo>
                        <a:pt x="16745" y="8972"/>
                        <a:pt x="15856" y="9548"/>
                        <a:pt x="14915" y="10352"/>
                      </a:cubicBezTo>
                      <a:cubicBezTo>
                        <a:pt x="14009" y="11155"/>
                        <a:pt x="13049" y="12221"/>
                        <a:pt x="12039" y="13548"/>
                      </a:cubicBezTo>
                      <a:cubicBezTo>
                        <a:pt x="11028" y="14875"/>
                        <a:pt x="9913" y="16499"/>
                        <a:pt x="8693" y="18420"/>
                      </a:cubicBezTo>
                      <a:lnTo>
                        <a:pt x="8693" y="49436"/>
                      </a:lnTo>
                      <a:cubicBezTo>
                        <a:pt x="8693" y="49716"/>
                        <a:pt x="8623" y="49960"/>
                        <a:pt x="8484" y="50170"/>
                      </a:cubicBezTo>
                      <a:cubicBezTo>
                        <a:pt x="8344" y="50345"/>
                        <a:pt x="8118" y="50502"/>
                        <a:pt x="7804" y="50641"/>
                      </a:cubicBezTo>
                      <a:cubicBezTo>
                        <a:pt x="7491" y="50781"/>
                        <a:pt x="7055" y="50886"/>
                        <a:pt x="6497" y="50956"/>
                      </a:cubicBezTo>
                      <a:cubicBezTo>
                        <a:pt x="5940" y="51026"/>
                        <a:pt x="5225" y="51061"/>
                        <a:pt x="4354" y="51061"/>
                      </a:cubicBezTo>
                      <a:cubicBezTo>
                        <a:pt x="3517" y="51061"/>
                        <a:pt x="2819" y="51026"/>
                        <a:pt x="2262" y="50956"/>
                      </a:cubicBezTo>
                      <a:cubicBezTo>
                        <a:pt x="1704" y="50886"/>
                        <a:pt x="1251" y="50781"/>
                        <a:pt x="903" y="50641"/>
                      </a:cubicBezTo>
                      <a:cubicBezTo>
                        <a:pt x="589" y="50502"/>
                        <a:pt x="362" y="50345"/>
                        <a:pt x="223" y="50170"/>
                      </a:cubicBezTo>
                      <a:cubicBezTo>
                        <a:pt x="118" y="49960"/>
                        <a:pt x="66" y="49716"/>
                        <a:pt x="66" y="49436"/>
                      </a:cubicBezTo>
                      <a:lnTo>
                        <a:pt x="66" y="2284"/>
                      </a:lnTo>
                      <a:cubicBezTo>
                        <a:pt x="66" y="2004"/>
                        <a:pt x="118" y="1777"/>
                        <a:pt x="223" y="1603"/>
                      </a:cubicBezTo>
                      <a:cubicBezTo>
                        <a:pt x="328" y="1393"/>
                        <a:pt x="537" y="1218"/>
                        <a:pt x="850" y="1079"/>
                      </a:cubicBezTo>
                      <a:cubicBezTo>
                        <a:pt x="1164" y="904"/>
                        <a:pt x="1565" y="799"/>
                        <a:pt x="2053" y="764"/>
                      </a:cubicBezTo>
                      <a:cubicBezTo>
                        <a:pt x="2541" y="695"/>
                        <a:pt x="3185" y="660"/>
                        <a:pt x="3988" y="660"/>
                      </a:cubicBezTo>
                      <a:cubicBezTo>
                        <a:pt x="4755" y="660"/>
                        <a:pt x="5382" y="695"/>
                        <a:pt x="5870" y="764"/>
                      </a:cubicBezTo>
                      <a:cubicBezTo>
                        <a:pt x="6393" y="799"/>
                        <a:pt x="6793" y="904"/>
                        <a:pt x="7072" y="1079"/>
                      </a:cubicBezTo>
                      <a:cubicBezTo>
                        <a:pt x="7351" y="1218"/>
                        <a:pt x="7543" y="1393"/>
                        <a:pt x="7647" y="1603"/>
                      </a:cubicBezTo>
                      <a:cubicBezTo>
                        <a:pt x="7787" y="1777"/>
                        <a:pt x="7856" y="2004"/>
                        <a:pt x="7856" y="2284"/>
                      </a:cubicBezTo>
                      <a:lnTo>
                        <a:pt x="7856" y="9146"/>
                      </a:lnTo>
                      <a:cubicBezTo>
                        <a:pt x="9146" y="7260"/>
                        <a:pt x="10348" y="5724"/>
                        <a:pt x="11464" y="4536"/>
                      </a:cubicBezTo>
                      <a:cubicBezTo>
                        <a:pt x="12614" y="3349"/>
                        <a:pt x="13694" y="2423"/>
                        <a:pt x="14706" y="1760"/>
                      </a:cubicBezTo>
                      <a:cubicBezTo>
                        <a:pt x="15716" y="1061"/>
                        <a:pt x="16710" y="590"/>
                        <a:pt x="17686" y="345"/>
                      </a:cubicBezTo>
                      <a:cubicBezTo>
                        <a:pt x="18696" y="66"/>
                        <a:pt x="19707" y="-74"/>
                        <a:pt x="20718" y="-74"/>
                      </a:cubicBezTo>
                      <a:cubicBezTo>
                        <a:pt x="21171" y="-74"/>
                        <a:pt x="21676" y="-39"/>
                        <a:pt x="22234" y="31"/>
                      </a:cubicBezTo>
                      <a:cubicBezTo>
                        <a:pt x="22826" y="66"/>
                        <a:pt x="23437" y="153"/>
                        <a:pt x="24064" y="293"/>
                      </a:cubicBezTo>
                      <a:cubicBezTo>
                        <a:pt x="24692" y="433"/>
                        <a:pt x="25249" y="590"/>
                        <a:pt x="25737" y="764"/>
                      </a:cubicBezTo>
                      <a:cubicBezTo>
                        <a:pt x="26260" y="939"/>
                        <a:pt x="26626" y="1114"/>
                        <a:pt x="26835" y="1288"/>
                      </a:cubicBezTo>
                      <a:cubicBezTo>
                        <a:pt x="27044" y="1463"/>
                        <a:pt x="27184" y="1637"/>
                        <a:pt x="27253" y="1812"/>
                      </a:cubicBezTo>
                      <a:cubicBezTo>
                        <a:pt x="27323" y="1952"/>
                        <a:pt x="27375" y="2144"/>
                        <a:pt x="27410" y="2388"/>
                      </a:cubicBezTo>
                      <a:cubicBezTo>
                        <a:pt x="27480" y="2633"/>
                        <a:pt x="27515" y="3000"/>
                        <a:pt x="27515" y="3488"/>
                      </a:cubicBezTo>
                      <a:cubicBezTo>
                        <a:pt x="27549" y="3943"/>
                        <a:pt x="27567" y="4571"/>
                        <a:pt x="27567" y="537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8" name="Forme libre : forme 107">
                  <a:extLst>
                    <a:ext uri="{FF2B5EF4-FFF2-40B4-BE49-F238E27FC236}">
                      <a16:creationId xmlns:a16="http://schemas.microsoft.com/office/drawing/2014/main" id="{D0162100-F102-09C8-0302-3DB424F4E8DB}"/>
                    </a:ext>
                  </a:extLst>
                </p:cNvPr>
                <p:cNvSpPr/>
                <p:nvPr/>
              </p:nvSpPr>
              <p:spPr>
                <a:xfrm>
                  <a:off x="3151469" y="1876154"/>
                  <a:ext cx="43289" cy="51816"/>
                </a:xfrm>
                <a:custGeom>
                  <a:avLst/>
                  <a:gdLst>
                    <a:gd name="connsiteX0" fmla="*/ 43356 w 43289"/>
                    <a:gd name="connsiteY0" fmla="*/ 23817 h 51816"/>
                    <a:gd name="connsiteX1" fmla="*/ 42310 w 43289"/>
                    <a:gd name="connsiteY1" fmla="*/ 26751 h 51816"/>
                    <a:gd name="connsiteX2" fmla="*/ 40010 w 43289"/>
                    <a:gd name="connsiteY2" fmla="*/ 27589 h 51816"/>
                    <a:gd name="connsiteX3" fmla="*/ 9163 w 43289"/>
                    <a:gd name="connsiteY3" fmla="*/ 27589 h 51816"/>
                    <a:gd name="connsiteX4" fmla="*/ 9947 w 43289"/>
                    <a:gd name="connsiteY4" fmla="*/ 34662 h 51816"/>
                    <a:gd name="connsiteX5" fmla="*/ 12561 w 43289"/>
                    <a:gd name="connsiteY5" fmla="*/ 40058 h 51816"/>
                    <a:gd name="connsiteX6" fmla="*/ 17319 w 43289"/>
                    <a:gd name="connsiteY6" fmla="*/ 43517 h 51816"/>
                    <a:gd name="connsiteX7" fmla="*/ 24482 w 43289"/>
                    <a:gd name="connsiteY7" fmla="*/ 44722 h 51816"/>
                    <a:gd name="connsiteX8" fmla="*/ 30442 w 43289"/>
                    <a:gd name="connsiteY8" fmla="*/ 44198 h 51816"/>
                    <a:gd name="connsiteX9" fmla="*/ 34938 w 43289"/>
                    <a:gd name="connsiteY9" fmla="*/ 42940 h 51816"/>
                    <a:gd name="connsiteX10" fmla="*/ 38075 w 43289"/>
                    <a:gd name="connsiteY10" fmla="*/ 41736 h 51816"/>
                    <a:gd name="connsiteX11" fmla="*/ 39958 w 43289"/>
                    <a:gd name="connsiteY11" fmla="*/ 41158 h 51816"/>
                    <a:gd name="connsiteX12" fmla="*/ 40585 w 43289"/>
                    <a:gd name="connsiteY12" fmla="*/ 41368 h 51816"/>
                    <a:gd name="connsiteX13" fmla="*/ 41055 w 43289"/>
                    <a:gd name="connsiteY13" fmla="*/ 41893 h 51816"/>
                    <a:gd name="connsiteX14" fmla="*/ 41265 w 43289"/>
                    <a:gd name="connsiteY14" fmla="*/ 42940 h 51816"/>
                    <a:gd name="connsiteX15" fmla="*/ 41369 w 43289"/>
                    <a:gd name="connsiteY15" fmla="*/ 44512 h 51816"/>
                    <a:gd name="connsiteX16" fmla="*/ 41317 w 43289"/>
                    <a:gd name="connsiteY16" fmla="*/ 45717 h 51816"/>
                    <a:gd name="connsiteX17" fmla="*/ 41160 w 43289"/>
                    <a:gd name="connsiteY17" fmla="*/ 46608 h 51816"/>
                    <a:gd name="connsiteX18" fmla="*/ 40899 w 43289"/>
                    <a:gd name="connsiteY18" fmla="*/ 47289 h 51816"/>
                    <a:gd name="connsiteX19" fmla="*/ 40428 w 43289"/>
                    <a:gd name="connsiteY19" fmla="*/ 47917 h 51816"/>
                    <a:gd name="connsiteX20" fmla="*/ 38755 w 43289"/>
                    <a:gd name="connsiteY20" fmla="*/ 48860 h 51816"/>
                    <a:gd name="connsiteX21" fmla="*/ 35095 w 43289"/>
                    <a:gd name="connsiteY21" fmla="*/ 50117 h 51816"/>
                    <a:gd name="connsiteX22" fmla="*/ 29867 w 43289"/>
                    <a:gd name="connsiteY22" fmla="*/ 51219 h 51816"/>
                    <a:gd name="connsiteX23" fmla="*/ 23593 w 43289"/>
                    <a:gd name="connsiteY23" fmla="*/ 51742 h 51816"/>
                    <a:gd name="connsiteX24" fmla="*/ 13398 w 43289"/>
                    <a:gd name="connsiteY24" fmla="*/ 50118 h 51816"/>
                    <a:gd name="connsiteX25" fmla="*/ 6078 w 43289"/>
                    <a:gd name="connsiteY25" fmla="*/ 45298 h 51816"/>
                    <a:gd name="connsiteX26" fmla="*/ 1582 w 43289"/>
                    <a:gd name="connsiteY26" fmla="*/ 37282 h 51816"/>
                    <a:gd name="connsiteX27" fmla="*/ 66 w 43289"/>
                    <a:gd name="connsiteY27" fmla="*/ 26070 h 51816"/>
                    <a:gd name="connsiteX28" fmla="*/ 1635 w 43289"/>
                    <a:gd name="connsiteY28" fmla="*/ 15173 h 51816"/>
                    <a:gd name="connsiteX29" fmla="*/ 6130 w 43289"/>
                    <a:gd name="connsiteY29" fmla="*/ 6947 h 51816"/>
                    <a:gd name="connsiteX30" fmla="*/ 13293 w 43289"/>
                    <a:gd name="connsiteY30" fmla="*/ 1761 h 51816"/>
                    <a:gd name="connsiteX31" fmla="*/ 22652 w 43289"/>
                    <a:gd name="connsiteY31" fmla="*/ -74 h 51816"/>
                    <a:gd name="connsiteX32" fmla="*/ 32063 w 43289"/>
                    <a:gd name="connsiteY32" fmla="*/ 1708 h 51816"/>
                    <a:gd name="connsiteX33" fmla="*/ 38493 w 43289"/>
                    <a:gd name="connsiteY33" fmla="*/ 6528 h 51816"/>
                    <a:gd name="connsiteX34" fmla="*/ 42153 w 43289"/>
                    <a:gd name="connsiteY34" fmla="*/ 13601 h 51816"/>
                    <a:gd name="connsiteX35" fmla="*/ 43356 w 43289"/>
                    <a:gd name="connsiteY35" fmla="*/ 22246 h 51816"/>
                    <a:gd name="connsiteX36" fmla="*/ 34677 w 43289"/>
                    <a:gd name="connsiteY36" fmla="*/ 21250 h 51816"/>
                    <a:gd name="connsiteX37" fmla="*/ 31645 w 43289"/>
                    <a:gd name="connsiteY37" fmla="*/ 10562 h 51816"/>
                    <a:gd name="connsiteX38" fmla="*/ 22286 w 43289"/>
                    <a:gd name="connsiteY38" fmla="*/ 6685 h 51816"/>
                    <a:gd name="connsiteX39" fmla="*/ 16691 w 43289"/>
                    <a:gd name="connsiteY39" fmla="*/ 7890 h 51816"/>
                    <a:gd name="connsiteX40" fmla="*/ 12666 w 43289"/>
                    <a:gd name="connsiteY40" fmla="*/ 11086 h 51816"/>
                    <a:gd name="connsiteX41" fmla="*/ 10156 w 43289"/>
                    <a:gd name="connsiteY41" fmla="*/ 15749 h 51816"/>
                    <a:gd name="connsiteX42" fmla="*/ 9163 w 43289"/>
                    <a:gd name="connsiteY42" fmla="*/ 21250 h 51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43289" h="51816">
                      <a:moveTo>
                        <a:pt x="43356" y="23817"/>
                      </a:moveTo>
                      <a:cubicBezTo>
                        <a:pt x="43356" y="25179"/>
                        <a:pt x="43007" y="26157"/>
                        <a:pt x="42310" y="26751"/>
                      </a:cubicBezTo>
                      <a:cubicBezTo>
                        <a:pt x="41648" y="27310"/>
                        <a:pt x="40881" y="27589"/>
                        <a:pt x="40010" y="27589"/>
                      </a:cubicBezTo>
                      <a:lnTo>
                        <a:pt x="9163" y="27589"/>
                      </a:lnTo>
                      <a:cubicBezTo>
                        <a:pt x="9163" y="30209"/>
                        <a:pt x="9424" y="32567"/>
                        <a:pt x="9947" y="34662"/>
                      </a:cubicBezTo>
                      <a:cubicBezTo>
                        <a:pt x="10470" y="36758"/>
                        <a:pt x="11342" y="38557"/>
                        <a:pt x="12561" y="40058"/>
                      </a:cubicBezTo>
                      <a:cubicBezTo>
                        <a:pt x="13781" y="41561"/>
                        <a:pt x="15367" y="42713"/>
                        <a:pt x="17319" y="43517"/>
                      </a:cubicBezTo>
                      <a:cubicBezTo>
                        <a:pt x="19270" y="44320"/>
                        <a:pt x="21659" y="44722"/>
                        <a:pt x="24482" y="44722"/>
                      </a:cubicBezTo>
                      <a:cubicBezTo>
                        <a:pt x="26712" y="44722"/>
                        <a:pt x="28699" y="44547"/>
                        <a:pt x="30442" y="44198"/>
                      </a:cubicBezTo>
                      <a:cubicBezTo>
                        <a:pt x="32185" y="43814"/>
                        <a:pt x="33683" y="43394"/>
                        <a:pt x="34938" y="42940"/>
                      </a:cubicBezTo>
                      <a:cubicBezTo>
                        <a:pt x="36228" y="42486"/>
                        <a:pt x="37273" y="42085"/>
                        <a:pt x="38075" y="41736"/>
                      </a:cubicBezTo>
                      <a:cubicBezTo>
                        <a:pt x="38911" y="41351"/>
                        <a:pt x="39539" y="41158"/>
                        <a:pt x="39958" y="41158"/>
                      </a:cubicBezTo>
                      <a:cubicBezTo>
                        <a:pt x="40202" y="41158"/>
                        <a:pt x="40411" y="41228"/>
                        <a:pt x="40585" y="41368"/>
                      </a:cubicBezTo>
                      <a:cubicBezTo>
                        <a:pt x="40794" y="41473"/>
                        <a:pt x="40951" y="41647"/>
                        <a:pt x="41055" y="41893"/>
                      </a:cubicBezTo>
                      <a:cubicBezTo>
                        <a:pt x="41160" y="42137"/>
                        <a:pt x="41230" y="42486"/>
                        <a:pt x="41265" y="42940"/>
                      </a:cubicBezTo>
                      <a:cubicBezTo>
                        <a:pt x="41334" y="43360"/>
                        <a:pt x="41369" y="43883"/>
                        <a:pt x="41369" y="44512"/>
                      </a:cubicBezTo>
                      <a:cubicBezTo>
                        <a:pt x="41369" y="44966"/>
                        <a:pt x="41352" y="45368"/>
                        <a:pt x="41317" y="45717"/>
                      </a:cubicBezTo>
                      <a:cubicBezTo>
                        <a:pt x="41282" y="46031"/>
                        <a:pt x="41230" y="46328"/>
                        <a:pt x="41160" y="46608"/>
                      </a:cubicBezTo>
                      <a:cubicBezTo>
                        <a:pt x="41125" y="46852"/>
                        <a:pt x="41038" y="47079"/>
                        <a:pt x="40899" y="47289"/>
                      </a:cubicBezTo>
                      <a:cubicBezTo>
                        <a:pt x="40794" y="47498"/>
                        <a:pt x="40637" y="47708"/>
                        <a:pt x="40428" y="47917"/>
                      </a:cubicBezTo>
                      <a:cubicBezTo>
                        <a:pt x="40254" y="48092"/>
                        <a:pt x="39696" y="48406"/>
                        <a:pt x="38755" y="48860"/>
                      </a:cubicBezTo>
                      <a:cubicBezTo>
                        <a:pt x="37813" y="49279"/>
                        <a:pt x="36594" y="49698"/>
                        <a:pt x="35095" y="50117"/>
                      </a:cubicBezTo>
                      <a:cubicBezTo>
                        <a:pt x="33596" y="50537"/>
                        <a:pt x="31854" y="50904"/>
                        <a:pt x="29867" y="51219"/>
                      </a:cubicBezTo>
                      <a:cubicBezTo>
                        <a:pt x="27915" y="51568"/>
                        <a:pt x="25823" y="51742"/>
                        <a:pt x="23593" y="51742"/>
                      </a:cubicBezTo>
                      <a:cubicBezTo>
                        <a:pt x="19724" y="51742"/>
                        <a:pt x="16325" y="51201"/>
                        <a:pt x="13398" y="50118"/>
                      </a:cubicBezTo>
                      <a:cubicBezTo>
                        <a:pt x="10505" y="49035"/>
                        <a:pt x="8065" y="47428"/>
                        <a:pt x="6078" y="45298"/>
                      </a:cubicBezTo>
                      <a:cubicBezTo>
                        <a:pt x="4092" y="43168"/>
                        <a:pt x="2593" y="40496"/>
                        <a:pt x="1582" y="37282"/>
                      </a:cubicBezTo>
                      <a:cubicBezTo>
                        <a:pt x="572" y="34069"/>
                        <a:pt x="66" y="30331"/>
                        <a:pt x="66" y="26070"/>
                      </a:cubicBezTo>
                      <a:cubicBezTo>
                        <a:pt x="66" y="22019"/>
                        <a:pt x="589" y="18386"/>
                        <a:pt x="1635" y="15173"/>
                      </a:cubicBezTo>
                      <a:cubicBezTo>
                        <a:pt x="2680" y="11925"/>
                        <a:pt x="4179" y="9182"/>
                        <a:pt x="6130" y="6947"/>
                      </a:cubicBezTo>
                      <a:cubicBezTo>
                        <a:pt x="8117" y="4677"/>
                        <a:pt x="10505" y="2948"/>
                        <a:pt x="13293" y="1761"/>
                      </a:cubicBezTo>
                      <a:cubicBezTo>
                        <a:pt x="16081" y="537"/>
                        <a:pt x="19201" y="-74"/>
                        <a:pt x="22652" y="-74"/>
                      </a:cubicBezTo>
                      <a:cubicBezTo>
                        <a:pt x="26346" y="-74"/>
                        <a:pt x="29483" y="520"/>
                        <a:pt x="32063" y="1708"/>
                      </a:cubicBezTo>
                      <a:cubicBezTo>
                        <a:pt x="34677" y="2896"/>
                        <a:pt x="36820" y="4502"/>
                        <a:pt x="38493" y="6528"/>
                      </a:cubicBezTo>
                      <a:cubicBezTo>
                        <a:pt x="40167" y="8519"/>
                        <a:pt x="41387" y="10877"/>
                        <a:pt x="42153" y="13601"/>
                      </a:cubicBezTo>
                      <a:cubicBezTo>
                        <a:pt x="42955" y="16290"/>
                        <a:pt x="43356" y="19171"/>
                        <a:pt x="43356" y="22246"/>
                      </a:cubicBezTo>
                      <a:close/>
                      <a:moveTo>
                        <a:pt x="34677" y="21250"/>
                      </a:moveTo>
                      <a:cubicBezTo>
                        <a:pt x="34781" y="16709"/>
                        <a:pt x="33771" y="13147"/>
                        <a:pt x="31645" y="10562"/>
                      </a:cubicBezTo>
                      <a:cubicBezTo>
                        <a:pt x="29553" y="7977"/>
                        <a:pt x="26433" y="6685"/>
                        <a:pt x="22286" y="6685"/>
                      </a:cubicBezTo>
                      <a:cubicBezTo>
                        <a:pt x="20159" y="6685"/>
                        <a:pt x="18295" y="7087"/>
                        <a:pt x="16691" y="7890"/>
                      </a:cubicBezTo>
                      <a:cubicBezTo>
                        <a:pt x="15088" y="8693"/>
                        <a:pt x="13746" y="9758"/>
                        <a:pt x="12666" y="11086"/>
                      </a:cubicBezTo>
                      <a:cubicBezTo>
                        <a:pt x="11586" y="12414"/>
                        <a:pt x="10749" y="13968"/>
                        <a:pt x="10156" y="15749"/>
                      </a:cubicBezTo>
                      <a:cubicBezTo>
                        <a:pt x="9563" y="17495"/>
                        <a:pt x="9232" y="19329"/>
                        <a:pt x="9163" y="21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9" name="Forme libre : forme 108">
                  <a:extLst>
                    <a:ext uri="{FF2B5EF4-FFF2-40B4-BE49-F238E27FC236}">
                      <a16:creationId xmlns:a16="http://schemas.microsoft.com/office/drawing/2014/main" id="{D123B1BB-FA22-EE68-362F-DF5D88AFFD70}"/>
                    </a:ext>
                  </a:extLst>
                </p:cNvPr>
                <p:cNvSpPr/>
                <p:nvPr/>
              </p:nvSpPr>
              <p:spPr>
                <a:xfrm>
                  <a:off x="3201033" y="1853626"/>
                  <a:ext cx="31839" cy="73663"/>
                </a:xfrm>
                <a:custGeom>
                  <a:avLst/>
                  <a:gdLst>
                    <a:gd name="connsiteX0" fmla="*/ 31906 w 31839"/>
                    <a:gd name="connsiteY0" fmla="*/ 5428 h 73663"/>
                    <a:gd name="connsiteX1" fmla="*/ 31801 w 31839"/>
                    <a:gd name="connsiteY1" fmla="*/ 7052 h 73663"/>
                    <a:gd name="connsiteX2" fmla="*/ 31540 w 31839"/>
                    <a:gd name="connsiteY2" fmla="*/ 7995 h 73663"/>
                    <a:gd name="connsiteX3" fmla="*/ 31226 w 31839"/>
                    <a:gd name="connsiteY3" fmla="*/ 8519 h 73663"/>
                    <a:gd name="connsiteX4" fmla="*/ 30704 w 31839"/>
                    <a:gd name="connsiteY4" fmla="*/ 8623 h 73663"/>
                    <a:gd name="connsiteX5" fmla="*/ 29763 w 31839"/>
                    <a:gd name="connsiteY5" fmla="*/ 8414 h 73663"/>
                    <a:gd name="connsiteX6" fmla="*/ 28455 w 31839"/>
                    <a:gd name="connsiteY6" fmla="*/ 7890 h 73663"/>
                    <a:gd name="connsiteX7" fmla="*/ 26573 w 31839"/>
                    <a:gd name="connsiteY7" fmla="*/ 7366 h 73663"/>
                    <a:gd name="connsiteX8" fmla="*/ 24116 w 31839"/>
                    <a:gd name="connsiteY8" fmla="*/ 7104 h 73663"/>
                    <a:gd name="connsiteX9" fmla="*/ 20822 w 31839"/>
                    <a:gd name="connsiteY9" fmla="*/ 7733 h 73663"/>
                    <a:gd name="connsiteX10" fmla="*/ 18626 w 31839"/>
                    <a:gd name="connsiteY10" fmla="*/ 9723 h 73663"/>
                    <a:gd name="connsiteX11" fmla="*/ 17423 w 31839"/>
                    <a:gd name="connsiteY11" fmla="*/ 13181 h 73663"/>
                    <a:gd name="connsiteX12" fmla="*/ 17057 w 31839"/>
                    <a:gd name="connsiteY12" fmla="*/ 18316 h 73663"/>
                    <a:gd name="connsiteX13" fmla="*/ 17057 w 31839"/>
                    <a:gd name="connsiteY13" fmla="*/ 23450 h 73663"/>
                    <a:gd name="connsiteX14" fmla="*/ 27566 w 31839"/>
                    <a:gd name="connsiteY14" fmla="*/ 23450 h 73663"/>
                    <a:gd name="connsiteX15" fmla="*/ 28246 w 31839"/>
                    <a:gd name="connsiteY15" fmla="*/ 23659 h 73663"/>
                    <a:gd name="connsiteX16" fmla="*/ 28769 w 31839"/>
                    <a:gd name="connsiteY16" fmla="*/ 24289 h 73663"/>
                    <a:gd name="connsiteX17" fmla="*/ 29135 w 31839"/>
                    <a:gd name="connsiteY17" fmla="*/ 25389 h 73663"/>
                    <a:gd name="connsiteX18" fmla="*/ 29291 w 31839"/>
                    <a:gd name="connsiteY18" fmla="*/ 27065 h 73663"/>
                    <a:gd name="connsiteX19" fmla="*/ 28821 w 31839"/>
                    <a:gd name="connsiteY19" fmla="*/ 29789 h 73663"/>
                    <a:gd name="connsiteX20" fmla="*/ 27566 w 31839"/>
                    <a:gd name="connsiteY20" fmla="*/ 30628 h 73663"/>
                    <a:gd name="connsiteX21" fmla="*/ 17057 w 31839"/>
                    <a:gd name="connsiteY21" fmla="*/ 30628 h 73663"/>
                    <a:gd name="connsiteX22" fmla="*/ 17057 w 31839"/>
                    <a:gd name="connsiteY22" fmla="*/ 71965 h 73663"/>
                    <a:gd name="connsiteX23" fmla="*/ 16848 w 31839"/>
                    <a:gd name="connsiteY23" fmla="*/ 72699 h 73663"/>
                    <a:gd name="connsiteX24" fmla="*/ 16116 w 31839"/>
                    <a:gd name="connsiteY24" fmla="*/ 73171 h 73663"/>
                    <a:gd name="connsiteX25" fmla="*/ 14809 w 31839"/>
                    <a:gd name="connsiteY25" fmla="*/ 73485 h 73663"/>
                    <a:gd name="connsiteX26" fmla="*/ 12718 w 31839"/>
                    <a:gd name="connsiteY26" fmla="*/ 73590 h 73663"/>
                    <a:gd name="connsiteX27" fmla="*/ 10627 w 31839"/>
                    <a:gd name="connsiteY27" fmla="*/ 73485 h 73663"/>
                    <a:gd name="connsiteX28" fmla="*/ 9268 w 31839"/>
                    <a:gd name="connsiteY28" fmla="*/ 73171 h 73663"/>
                    <a:gd name="connsiteX29" fmla="*/ 8587 w 31839"/>
                    <a:gd name="connsiteY29" fmla="*/ 72699 h 73663"/>
                    <a:gd name="connsiteX30" fmla="*/ 8378 w 31839"/>
                    <a:gd name="connsiteY30" fmla="*/ 71965 h 73663"/>
                    <a:gd name="connsiteX31" fmla="*/ 8378 w 31839"/>
                    <a:gd name="connsiteY31" fmla="*/ 30628 h 73663"/>
                    <a:gd name="connsiteX32" fmla="*/ 1739 w 31839"/>
                    <a:gd name="connsiteY32" fmla="*/ 30628 h 73663"/>
                    <a:gd name="connsiteX33" fmla="*/ 484 w 31839"/>
                    <a:gd name="connsiteY33" fmla="*/ 29789 h 73663"/>
                    <a:gd name="connsiteX34" fmla="*/ 66 w 31839"/>
                    <a:gd name="connsiteY34" fmla="*/ 27065 h 73663"/>
                    <a:gd name="connsiteX35" fmla="*/ 171 w 31839"/>
                    <a:gd name="connsiteY35" fmla="*/ 25389 h 73663"/>
                    <a:gd name="connsiteX36" fmla="*/ 484 w 31839"/>
                    <a:gd name="connsiteY36" fmla="*/ 24289 h 73663"/>
                    <a:gd name="connsiteX37" fmla="*/ 1007 w 31839"/>
                    <a:gd name="connsiteY37" fmla="*/ 23659 h 73663"/>
                    <a:gd name="connsiteX38" fmla="*/ 1739 w 31839"/>
                    <a:gd name="connsiteY38" fmla="*/ 23450 h 73663"/>
                    <a:gd name="connsiteX39" fmla="*/ 8378 w 31839"/>
                    <a:gd name="connsiteY39" fmla="*/ 23450 h 73663"/>
                    <a:gd name="connsiteX40" fmla="*/ 8378 w 31839"/>
                    <a:gd name="connsiteY40" fmla="*/ 18578 h 73663"/>
                    <a:gd name="connsiteX41" fmla="*/ 9268 w 31839"/>
                    <a:gd name="connsiteY41" fmla="*/ 10142 h 73663"/>
                    <a:gd name="connsiteX42" fmla="*/ 12091 w 31839"/>
                    <a:gd name="connsiteY42" fmla="*/ 4327 h 73663"/>
                    <a:gd name="connsiteX43" fmla="*/ 16796 w 31839"/>
                    <a:gd name="connsiteY43" fmla="*/ 1026 h 73663"/>
                    <a:gd name="connsiteX44" fmla="*/ 23541 w 31839"/>
                    <a:gd name="connsiteY44" fmla="*/ -74 h 73663"/>
                    <a:gd name="connsiteX45" fmla="*/ 27095 w 31839"/>
                    <a:gd name="connsiteY45" fmla="*/ 293 h 73663"/>
                    <a:gd name="connsiteX46" fmla="*/ 29763 w 31839"/>
                    <a:gd name="connsiteY46" fmla="*/ 1026 h 73663"/>
                    <a:gd name="connsiteX47" fmla="*/ 31017 w 31839"/>
                    <a:gd name="connsiteY47" fmla="*/ 1707 h 73663"/>
                    <a:gd name="connsiteX48" fmla="*/ 31540 w 31839"/>
                    <a:gd name="connsiteY48" fmla="*/ 2545 h 73663"/>
                    <a:gd name="connsiteX49" fmla="*/ 31801 w 31839"/>
                    <a:gd name="connsiteY49" fmla="*/ 3750 h 73663"/>
                    <a:gd name="connsiteX50" fmla="*/ 31906 w 31839"/>
                    <a:gd name="connsiteY50" fmla="*/ 5428 h 73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1839" h="73663">
                      <a:moveTo>
                        <a:pt x="31906" y="5428"/>
                      </a:moveTo>
                      <a:cubicBezTo>
                        <a:pt x="31906" y="6091"/>
                        <a:pt x="31871" y="6633"/>
                        <a:pt x="31801" y="7052"/>
                      </a:cubicBezTo>
                      <a:cubicBezTo>
                        <a:pt x="31732" y="7436"/>
                        <a:pt x="31645" y="7750"/>
                        <a:pt x="31540" y="7995"/>
                      </a:cubicBezTo>
                      <a:cubicBezTo>
                        <a:pt x="31470" y="8239"/>
                        <a:pt x="31366" y="8414"/>
                        <a:pt x="31226" y="8519"/>
                      </a:cubicBezTo>
                      <a:cubicBezTo>
                        <a:pt x="31087" y="8588"/>
                        <a:pt x="30913" y="8623"/>
                        <a:pt x="30704" y="8623"/>
                      </a:cubicBezTo>
                      <a:cubicBezTo>
                        <a:pt x="30460" y="8623"/>
                        <a:pt x="30146" y="8553"/>
                        <a:pt x="29763" y="8414"/>
                      </a:cubicBezTo>
                      <a:cubicBezTo>
                        <a:pt x="29414" y="8239"/>
                        <a:pt x="28977" y="8064"/>
                        <a:pt x="28455" y="7890"/>
                      </a:cubicBezTo>
                      <a:cubicBezTo>
                        <a:pt x="27932" y="7680"/>
                        <a:pt x="27305" y="7506"/>
                        <a:pt x="26573" y="7366"/>
                      </a:cubicBezTo>
                      <a:cubicBezTo>
                        <a:pt x="25876" y="7191"/>
                        <a:pt x="25057" y="7104"/>
                        <a:pt x="24116" y="7104"/>
                      </a:cubicBezTo>
                      <a:cubicBezTo>
                        <a:pt x="22826" y="7104"/>
                        <a:pt x="21728" y="7314"/>
                        <a:pt x="20822" y="7733"/>
                      </a:cubicBezTo>
                      <a:cubicBezTo>
                        <a:pt x="19916" y="8152"/>
                        <a:pt x="19184" y="8815"/>
                        <a:pt x="18626" y="9723"/>
                      </a:cubicBezTo>
                      <a:cubicBezTo>
                        <a:pt x="18068" y="10597"/>
                        <a:pt x="17667" y="11749"/>
                        <a:pt x="17423" y="13181"/>
                      </a:cubicBezTo>
                      <a:cubicBezTo>
                        <a:pt x="17179" y="14579"/>
                        <a:pt x="17057" y="16290"/>
                        <a:pt x="17057" y="18316"/>
                      </a:cubicBezTo>
                      <a:lnTo>
                        <a:pt x="17057" y="23450"/>
                      </a:lnTo>
                      <a:lnTo>
                        <a:pt x="27566" y="23450"/>
                      </a:lnTo>
                      <a:cubicBezTo>
                        <a:pt x="27845" y="23450"/>
                        <a:pt x="28071" y="23521"/>
                        <a:pt x="28246" y="23659"/>
                      </a:cubicBezTo>
                      <a:cubicBezTo>
                        <a:pt x="28455" y="23764"/>
                        <a:pt x="28630" y="23975"/>
                        <a:pt x="28769" y="24289"/>
                      </a:cubicBezTo>
                      <a:cubicBezTo>
                        <a:pt x="28943" y="24568"/>
                        <a:pt x="29065" y="24935"/>
                        <a:pt x="29135" y="25389"/>
                      </a:cubicBezTo>
                      <a:cubicBezTo>
                        <a:pt x="29240" y="25843"/>
                        <a:pt x="29291" y="26402"/>
                        <a:pt x="29291" y="27065"/>
                      </a:cubicBezTo>
                      <a:cubicBezTo>
                        <a:pt x="29291" y="28323"/>
                        <a:pt x="29135" y="29231"/>
                        <a:pt x="28821" y="29789"/>
                      </a:cubicBezTo>
                      <a:cubicBezTo>
                        <a:pt x="28507" y="30348"/>
                        <a:pt x="28089" y="30628"/>
                        <a:pt x="27566" y="30628"/>
                      </a:cubicBezTo>
                      <a:lnTo>
                        <a:pt x="17057" y="30628"/>
                      </a:lnTo>
                      <a:lnTo>
                        <a:pt x="17057" y="71965"/>
                      </a:lnTo>
                      <a:cubicBezTo>
                        <a:pt x="17057" y="72245"/>
                        <a:pt x="16988" y="72489"/>
                        <a:pt x="16848" y="72699"/>
                      </a:cubicBezTo>
                      <a:cubicBezTo>
                        <a:pt x="16709" y="72874"/>
                        <a:pt x="16465" y="73031"/>
                        <a:pt x="16116" y="73171"/>
                      </a:cubicBezTo>
                      <a:cubicBezTo>
                        <a:pt x="15803" y="73310"/>
                        <a:pt x="15367" y="73415"/>
                        <a:pt x="14809" y="73485"/>
                      </a:cubicBezTo>
                      <a:cubicBezTo>
                        <a:pt x="14252" y="73555"/>
                        <a:pt x="13555" y="73590"/>
                        <a:pt x="12718" y="73590"/>
                      </a:cubicBezTo>
                      <a:cubicBezTo>
                        <a:pt x="11882" y="73590"/>
                        <a:pt x="11185" y="73555"/>
                        <a:pt x="10627" y="73485"/>
                      </a:cubicBezTo>
                      <a:cubicBezTo>
                        <a:pt x="10070" y="73415"/>
                        <a:pt x="9616" y="73310"/>
                        <a:pt x="9268" y="73171"/>
                      </a:cubicBezTo>
                      <a:cubicBezTo>
                        <a:pt x="8954" y="73031"/>
                        <a:pt x="8727" y="72874"/>
                        <a:pt x="8587" y="72699"/>
                      </a:cubicBezTo>
                      <a:cubicBezTo>
                        <a:pt x="8448" y="72489"/>
                        <a:pt x="8378" y="72245"/>
                        <a:pt x="8378" y="71965"/>
                      </a:cubicBezTo>
                      <a:lnTo>
                        <a:pt x="8378" y="30628"/>
                      </a:lnTo>
                      <a:lnTo>
                        <a:pt x="1739" y="30628"/>
                      </a:lnTo>
                      <a:cubicBezTo>
                        <a:pt x="1181" y="30628"/>
                        <a:pt x="763" y="30348"/>
                        <a:pt x="484" y="29789"/>
                      </a:cubicBezTo>
                      <a:cubicBezTo>
                        <a:pt x="206" y="29231"/>
                        <a:pt x="66" y="28323"/>
                        <a:pt x="66" y="27065"/>
                      </a:cubicBezTo>
                      <a:cubicBezTo>
                        <a:pt x="66" y="26402"/>
                        <a:pt x="101" y="25843"/>
                        <a:pt x="171" y="25389"/>
                      </a:cubicBezTo>
                      <a:cubicBezTo>
                        <a:pt x="240" y="24935"/>
                        <a:pt x="345" y="24568"/>
                        <a:pt x="484" y="24289"/>
                      </a:cubicBezTo>
                      <a:cubicBezTo>
                        <a:pt x="624" y="23975"/>
                        <a:pt x="798" y="23765"/>
                        <a:pt x="1007" y="23659"/>
                      </a:cubicBezTo>
                      <a:cubicBezTo>
                        <a:pt x="1216" y="23521"/>
                        <a:pt x="1460" y="23450"/>
                        <a:pt x="1739" y="23450"/>
                      </a:cubicBezTo>
                      <a:lnTo>
                        <a:pt x="8378" y="23450"/>
                      </a:lnTo>
                      <a:lnTo>
                        <a:pt x="8378" y="18578"/>
                      </a:lnTo>
                      <a:cubicBezTo>
                        <a:pt x="8378" y="15295"/>
                        <a:pt x="8675" y="12482"/>
                        <a:pt x="9268" y="10142"/>
                      </a:cubicBezTo>
                      <a:cubicBezTo>
                        <a:pt x="9895" y="7768"/>
                        <a:pt x="10836" y="5829"/>
                        <a:pt x="12091" y="4327"/>
                      </a:cubicBezTo>
                      <a:cubicBezTo>
                        <a:pt x="13346" y="2825"/>
                        <a:pt x="14914" y="1725"/>
                        <a:pt x="16796" y="1026"/>
                      </a:cubicBezTo>
                      <a:cubicBezTo>
                        <a:pt x="18714" y="293"/>
                        <a:pt x="20962" y="-74"/>
                        <a:pt x="23541" y="-74"/>
                      </a:cubicBezTo>
                      <a:cubicBezTo>
                        <a:pt x="24760" y="-74"/>
                        <a:pt x="25945" y="48"/>
                        <a:pt x="27095" y="293"/>
                      </a:cubicBezTo>
                      <a:cubicBezTo>
                        <a:pt x="28246" y="502"/>
                        <a:pt x="29135" y="747"/>
                        <a:pt x="29763" y="1026"/>
                      </a:cubicBezTo>
                      <a:cubicBezTo>
                        <a:pt x="30390" y="1271"/>
                        <a:pt x="30808" y="1498"/>
                        <a:pt x="31017" y="1707"/>
                      </a:cubicBezTo>
                      <a:cubicBezTo>
                        <a:pt x="31226" y="1917"/>
                        <a:pt x="31401" y="2196"/>
                        <a:pt x="31540" y="2545"/>
                      </a:cubicBezTo>
                      <a:cubicBezTo>
                        <a:pt x="31679" y="2860"/>
                        <a:pt x="31767" y="3261"/>
                        <a:pt x="31801" y="3750"/>
                      </a:cubicBezTo>
                      <a:cubicBezTo>
                        <a:pt x="31871" y="4205"/>
                        <a:pt x="31906" y="4764"/>
                        <a:pt x="31906" y="542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10" name="Forme libre : forme 109">
                  <a:extLst>
                    <a:ext uri="{FF2B5EF4-FFF2-40B4-BE49-F238E27FC236}">
                      <a16:creationId xmlns:a16="http://schemas.microsoft.com/office/drawing/2014/main" id="{65FE8280-5AC5-DE81-C7DC-5A08478E7E7F}"/>
                    </a:ext>
                  </a:extLst>
                </p:cNvPr>
                <p:cNvSpPr/>
                <p:nvPr/>
              </p:nvSpPr>
              <p:spPr>
                <a:xfrm>
                  <a:off x="3276577" y="1880067"/>
                  <a:ext cx="10979" cy="48514"/>
                </a:xfrm>
                <a:custGeom>
                  <a:avLst/>
                  <a:gdLst>
                    <a:gd name="connsiteX0" fmla="*/ 11045 w 10979"/>
                    <a:gd name="connsiteY0" fmla="*/ 6055 h 48514"/>
                    <a:gd name="connsiteX1" fmla="*/ 10784 w 10979"/>
                    <a:gd name="connsiteY1" fmla="*/ 8885 h 48514"/>
                    <a:gd name="connsiteX2" fmla="*/ 9895 w 10979"/>
                    <a:gd name="connsiteY2" fmla="*/ 10771 h 48514"/>
                    <a:gd name="connsiteX3" fmla="*/ 8222 w 10979"/>
                    <a:gd name="connsiteY3" fmla="*/ 11767 h 48514"/>
                    <a:gd name="connsiteX4" fmla="*/ 5555 w 10979"/>
                    <a:gd name="connsiteY4" fmla="*/ 12028 h 48514"/>
                    <a:gd name="connsiteX5" fmla="*/ 2837 w 10979"/>
                    <a:gd name="connsiteY5" fmla="*/ 11767 h 48514"/>
                    <a:gd name="connsiteX6" fmla="*/ 1164 w 10979"/>
                    <a:gd name="connsiteY6" fmla="*/ 10771 h 48514"/>
                    <a:gd name="connsiteX7" fmla="*/ 275 w 10979"/>
                    <a:gd name="connsiteY7" fmla="*/ 8885 h 48514"/>
                    <a:gd name="connsiteX8" fmla="*/ 66 w 10979"/>
                    <a:gd name="connsiteY8" fmla="*/ 6055 h 48514"/>
                    <a:gd name="connsiteX9" fmla="*/ 275 w 10979"/>
                    <a:gd name="connsiteY9" fmla="*/ 3122 h 48514"/>
                    <a:gd name="connsiteX10" fmla="*/ 1164 w 10979"/>
                    <a:gd name="connsiteY10" fmla="*/ 1236 h 48514"/>
                    <a:gd name="connsiteX11" fmla="*/ 2837 w 10979"/>
                    <a:gd name="connsiteY11" fmla="*/ 240 h 48514"/>
                    <a:gd name="connsiteX12" fmla="*/ 5555 w 10979"/>
                    <a:gd name="connsiteY12" fmla="*/ -74 h 48514"/>
                    <a:gd name="connsiteX13" fmla="*/ 8222 w 10979"/>
                    <a:gd name="connsiteY13" fmla="*/ 240 h 48514"/>
                    <a:gd name="connsiteX14" fmla="*/ 9895 w 10979"/>
                    <a:gd name="connsiteY14" fmla="*/ 1236 h 48514"/>
                    <a:gd name="connsiteX15" fmla="*/ 10784 w 10979"/>
                    <a:gd name="connsiteY15" fmla="*/ 3122 h 48514"/>
                    <a:gd name="connsiteX16" fmla="*/ 11045 w 10979"/>
                    <a:gd name="connsiteY16" fmla="*/ 6055 h 48514"/>
                    <a:gd name="connsiteX17" fmla="*/ 11045 w 10979"/>
                    <a:gd name="connsiteY17" fmla="*/ 42416 h 48514"/>
                    <a:gd name="connsiteX18" fmla="*/ 10784 w 10979"/>
                    <a:gd name="connsiteY18" fmla="*/ 45297 h 48514"/>
                    <a:gd name="connsiteX19" fmla="*/ 9895 w 10979"/>
                    <a:gd name="connsiteY19" fmla="*/ 47183 h 48514"/>
                    <a:gd name="connsiteX20" fmla="*/ 8222 w 10979"/>
                    <a:gd name="connsiteY20" fmla="*/ 48127 h 48514"/>
                    <a:gd name="connsiteX21" fmla="*/ 5555 w 10979"/>
                    <a:gd name="connsiteY21" fmla="*/ 48441 h 48514"/>
                    <a:gd name="connsiteX22" fmla="*/ 2837 w 10979"/>
                    <a:gd name="connsiteY22" fmla="*/ 48127 h 48514"/>
                    <a:gd name="connsiteX23" fmla="*/ 1164 w 10979"/>
                    <a:gd name="connsiteY23" fmla="*/ 47183 h 48514"/>
                    <a:gd name="connsiteX24" fmla="*/ 275 w 10979"/>
                    <a:gd name="connsiteY24" fmla="*/ 45297 h 48514"/>
                    <a:gd name="connsiteX25" fmla="*/ 66 w 10979"/>
                    <a:gd name="connsiteY25" fmla="*/ 42416 h 48514"/>
                    <a:gd name="connsiteX26" fmla="*/ 275 w 10979"/>
                    <a:gd name="connsiteY26" fmla="*/ 39534 h 48514"/>
                    <a:gd name="connsiteX27" fmla="*/ 1164 w 10979"/>
                    <a:gd name="connsiteY27" fmla="*/ 37648 h 48514"/>
                    <a:gd name="connsiteX28" fmla="*/ 2837 w 10979"/>
                    <a:gd name="connsiteY28" fmla="*/ 36652 h 48514"/>
                    <a:gd name="connsiteX29" fmla="*/ 5555 w 10979"/>
                    <a:gd name="connsiteY29" fmla="*/ 36338 h 48514"/>
                    <a:gd name="connsiteX30" fmla="*/ 8222 w 10979"/>
                    <a:gd name="connsiteY30" fmla="*/ 36652 h 48514"/>
                    <a:gd name="connsiteX31" fmla="*/ 9895 w 10979"/>
                    <a:gd name="connsiteY31" fmla="*/ 37648 h 48514"/>
                    <a:gd name="connsiteX32" fmla="*/ 10784 w 10979"/>
                    <a:gd name="connsiteY32" fmla="*/ 39534 h 48514"/>
                    <a:gd name="connsiteX33" fmla="*/ 11045 w 10979"/>
                    <a:gd name="connsiteY33" fmla="*/ 42416 h 48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979" h="48514">
                      <a:moveTo>
                        <a:pt x="11045" y="6055"/>
                      </a:moveTo>
                      <a:cubicBezTo>
                        <a:pt x="11045" y="7173"/>
                        <a:pt x="10958" y="8116"/>
                        <a:pt x="10784" y="8885"/>
                      </a:cubicBezTo>
                      <a:cubicBezTo>
                        <a:pt x="10645" y="9654"/>
                        <a:pt x="10348" y="10282"/>
                        <a:pt x="9895" y="10771"/>
                      </a:cubicBezTo>
                      <a:cubicBezTo>
                        <a:pt x="9477" y="11225"/>
                        <a:pt x="8919" y="11557"/>
                        <a:pt x="8222" y="11767"/>
                      </a:cubicBezTo>
                      <a:cubicBezTo>
                        <a:pt x="7524" y="11941"/>
                        <a:pt x="6636" y="12028"/>
                        <a:pt x="5555" y="12028"/>
                      </a:cubicBezTo>
                      <a:cubicBezTo>
                        <a:pt x="4440" y="12028"/>
                        <a:pt x="3534" y="11941"/>
                        <a:pt x="2837" y="11767"/>
                      </a:cubicBezTo>
                      <a:cubicBezTo>
                        <a:pt x="2140" y="11557"/>
                        <a:pt x="1582" y="11225"/>
                        <a:pt x="1164" y="10771"/>
                      </a:cubicBezTo>
                      <a:cubicBezTo>
                        <a:pt x="746" y="10282"/>
                        <a:pt x="450" y="9654"/>
                        <a:pt x="275" y="8885"/>
                      </a:cubicBezTo>
                      <a:cubicBezTo>
                        <a:pt x="136" y="8116"/>
                        <a:pt x="66" y="7173"/>
                        <a:pt x="66" y="6055"/>
                      </a:cubicBezTo>
                      <a:cubicBezTo>
                        <a:pt x="66" y="4868"/>
                        <a:pt x="136" y="3890"/>
                        <a:pt x="275" y="3122"/>
                      </a:cubicBezTo>
                      <a:cubicBezTo>
                        <a:pt x="450" y="2318"/>
                        <a:pt x="746" y="1690"/>
                        <a:pt x="1164" y="1236"/>
                      </a:cubicBezTo>
                      <a:cubicBezTo>
                        <a:pt x="1582" y="747"/>
                        <a:pt x="2140" y="415"/>
                        <a:pt x="2837" y="240"/>
                      </a:cubicBezTo>
                      <a:cubicBezTo>
                        <a:pt x="3534" y="31"/>
                        <a:pt x="4440" y="-74"/>
                        <a:pt x="5555" y="-74"/>
                      </a:cubicBezTo>
                      <a:cubicBezTo>
                        <a:pt x="6636" y="-74"/>
                        <a:pt x="7524" y="31"/>
                        <a:pt x="8222" y="240"/>
                      </a:cubicBezTo>
                      <a:cubicBezTo>
                        <a:pt x="8919" y="415"/>
                        <a:pt x="9477" y="747"/>
                        <a:pt x="9895" y="1236"/>
                      </a:cubicBezTo>
                      <a:cubicBezTo>
                        <a:pt x="10348" y="1690"/>
                        <a:pt x="10645" y="2318"/>
                        <a:pt x="10784" y="3122"/>
                      </a:cubicBezTo>
                      <a:cubicBezTo>
                        <a:pt x="10958" y="3890"/>
                        <a:pt x="11045" y="4868"/>
                        <a:pt x="11045" y="6055"/>
                      </a:cubicBezTo>
                      <a:close/>
                      <a:moveTo>
                        <a:pt x="11045" y="42416"/>
                      </a:moveTo>
                      <a:cubicBezTo>
                        <a:pt x="11045" y="43568"/>
                        <a:pt x="10958" y="44529"/>
                        <a:pt x="10784" y="45297"/>
                      </a:cubicBezTo>
                      <a:cubicBezTo>
                        <a:pt x="10645" y="46065"/>
                        <a:pt x="10348" y="46694"/>
                        <a:pt x="9895" y="47183"/>
                      </a:cubicBezTo>
                      <a:cubicBezTo>
                        <a:pt x="9477" y="47638"/>
                        <a:pt x="8919" y="47952"/>
                        <a:pt x="8222" y="48127"/>
                      </a:cubicBezTo>
                      <a:cubicBezTo>
                        <a:pt x="7524" y="48336"/>
                        <a:pt x="6636" y="48441"/>
                        <a:pt x="5555" y="48441"/>
                      </a:cubicBezTo>
                      <a:cubicBezTo>
                        <a:pt x="4440" y="48441"/>
                        <a:pt x="3534" y="48336"/>
                        <a:pt x="2837" y="48127"/>
                      </a:cubicBezTo>
                      <a:cubicBezTo>
                        <a:pt x="2140" y="47952"/>
                        <a:pt x="1582" y="47638"/>
                        <a:pt x="1164" y="47183"/>
                      </a:cubicBezTo>
                      <a:cubicBezTo>
                        <a:pt x="746" y="46694"/>
                        <a:pt x="450" y="46065"/>
                        <a:pt x="275" y="45297"/>
                      </a:cubicBezTo>
                      <a:cubicBezTo>
                        <a:pt x="136" y="44529"/>
                        <a:pt x="66" y="43568"/>
                        <a:pt x="66" y="42416"/>
                      </a:cubicBezTo>
                      <a:cubicBezTo>
                        <a:pt x="66" y="41263"/>
                        <a:pt x="136" y="40303"/>
                        <a:pt x="275" y="39534"/>
                      </a:cubicBezTo>
                      <a:cubicBezTo>
                        <a:pt x="450" y="38731"/>
                        <a:pt x="746" y="38102"/>
                        <a:pt x="1164" y="37648"/>
                      </a:cubicBezTo>
                      <a:cubicBezTo>
                        <a:pt x="1582" y="37194"/>
                        <a:pt x="2140" y="36862"/>
                        <a:pt x="2837" y="36652"/>
                      </a:cubicBezTo>
                      <a:cubicBezTo>
                        <a:pt x="3534" y="36443"/>
                        <a:pt x="4440" y="36338"/>
                        <a:pt x="5555" y="36338"/>
                      </a:cubicBezTo>
                      <a:cubicBezTo>
                        <a:pt x="6636" y="36338"/>
                        <a:pt x="7524" y="36443"/>
                        <a:pt x="8222" y="36652"/>
                      </a:cubicBezTo>
                      <a:cubicBezTo>
                        <a:pt x="8919" y="36862"/>
                        <a:pt x="9477" y="37194"/>
                        <a:pt x="9895" y="37648"/>
                      </a:cubicBezTo>
                      <a:cubicBezTo>
                        <a:pt x="10348" y="38102"/>
                        <a:pt x="10645" y="38731"/>
                        <a:pt x="10784" y="39534"/>
                      </a:cubicBezTo>
                      <a:cubicBezTo>
                        <a:pt x="10958" y="40303"/>
                        <a:pt x="11045" y="41263"/>
                        <a:pt x="11045" y="4241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11" name="Forme libre : forme 110">
                  <a:extLst>
                    <a:ext uri="{FF2B5EF4-FFF2-40B4-BE49-F238E27FC236}">
                      <a16:creationId xmlns:a16="http://schemas.microsoft.com/office/drawing/2014/main" id="{2219A81A-FE87-32D0-2830-8A1DA1B0F6B3}"/>
                    </a:ext>
                  </a:extLst>
                </p:cNvPr>
                <p:cNvSpPr/>
                <p:nvPr/>
              </p:nvSpPr>
              <p:spPr>
                <a:xfrm>
                  <a:off x="3238020" y="1876995"/>
                  <a:ext cx="27500" cy="51134"/>
                </a:xfrm>
                <a:custGeom>
                  <a:avLst/>
                  <a:gdLst>
                    <a:gd name="connsiteX0" fmla="*/ 27567 w 27500"/>
                    <a:gd name="connsiteY0" fmla="*/ 5374 h 51134"/>
                    <a:gd name="connsiteX1" fmla="*/ 27515 w 27500"/>
                    <a:gd name="connsiteY1" fmla="*/ 7313 h 51134"/>
                    <a:gd name="connsiteX2" fmla="*/ 27306 w 27500"/>
                    <a:gd name="connsiteY2" fmla="*/ 8570 h 51134"/>
                    <a:gd name="connsiteX3" fmla="*/ 26887 w 27500"/>
                    <a:gd name="connsiteY3" fmla="*/ 9251 h 51134"/>
                    <a:gd name="connsiteX4" fmla="*/ 26260 w 27500"/>
                    <a:gd name="connsiteY4" fmla="*/ 9461 h 51134"/>
                    <a:gd name="connsiteX5" fmla="*/ 25214 w 27500"/>
                    <a:gd name="connsiteY5" fmla="*/ 9251 h 51134"/>
                    <a:gd name="connsiteX6" fmla="*/ 23855 w 27500"/>
                    <a:gd name="connsiteY6" fmla="*/ 8780 h 51134"/>
                    <a:gd name="connsiteX7" fmla="*/ 22182 w 27500"/>
                    <a:gd name="connsiteY7" fmla="*/ 8308 h 51134"/>
                    <a:gd name="connsiteX8" fmla="*/ 20144 w 27500"/>
                    <a:gd name="connsiteY8" fmla="*/ 8099 h 51134"/>
                    <a:gd name="connsiteX9" fmla="*/ 17581 w 27500"/>
                    <a:gd name="connsiteY9" fmla="*/ 8622 h 51134"/>
                    <a:gd name="connsiteX10" fmla="*/ 14915 w 27500"/>
                    <a:gd name="connsiteY10" fmla="*/ 10352 h 51134"/>
                    <a:gd name="connsiteX11" fmla="*/ 12040 w 27500"/>
                    <a:gd name="connsiteY11" fmla="*/ 13548 h 51134"/>
                    <a:gd name="connsiteX12" fmla="*/ 8693 w 27500"/>
                    <a:gd name="connsiteY12" fmla="*/ 18420 h 51134"/>
                    <a:gd name="connsiteX13" fmla="*/ 8693 w 27500"/>
                    <a:gd name="connsiteY13" fmla="*/ 49436 h 51134"/>
                    <a:gd name="connsiteX14" fmla="*/ 8484 w 27500"/>
                    <a:gd name="connsiteY14" fmla="*/ 50170 h 51134"/>
                    <a:gd name="connsiteX15" fmla="*/ 7804 w 27500"/>
                    <a:gd name="connsiteY15" fmla="*/ 50641 h 51134"/>
                    <a:gd name="connsiteX16" fmla="*/ 6497 w 27500"/>
                    <a:gd name="connsiteY16" fmla="*/ 50956 h 51134"/>
                    <a:gd name="connsiteX17" fmla="*/ 4354 w 27500"/>
                    <a:gd name="connsiteY17" fmla="*/ 51061 h 51134"/>
                    <a:gd name="connsiteX18" fmla="*/ 2263 w 27500"/>
                    <a:gd name="connsiteY18" fmla="*/ 50956 h 51134"/>
                    <a:gd name="connsiteX19" fmla="*/ 904 w 27500"/>
                    <a:gd name="connsiteY19" fmla="*/ 50641 h 51134"/>
                    <a:gd name="connsiteX20" fmla="*/ 223 w 27500"/>
                    <a:gd name="connsiteY20" fmla="*/ 50170 h 51134"/>
                    <a:gd name="connsiteX21" fmla="*/ 66 w 27500"/>
                    <a:gd name="connsiteY21" fmla="*/ 49436 h 51134"/>
                    <a:gd name="connsiteX22" fmla="*/ 66 w 27500"/>
                    <a:gd name="connsiteY22" fmla="*/ 2284 h 51134"/>
                    <a:gd name="connsiteX23" fmla="*/ 223 w 27500"/>
                    <a:gd name="connsiteY23" fmla="*/ 1603 h 51134"/>
                    <a:gd name="connsiteX24" fmla="*/ 851 w 27500"/>
                    <a:gd name="connsiteY24" fmla="*/ 1079 h 51134"/>
                    <a:gd name="connsiteX25" fmla="*/ 2054 w 27500"/>
                    <a:gd name="connsiteY25" fmla="*/ 764 h 51134"/>
                    <a:gd name="connsiteX26" fmla="*/ 3988 w 27500"/>
                    <a:gd name="connsiteY26" fmla="*/ 660 h 51134"/>
                    <a:gd name="connsiteX27" fmla="*/ 5870 w 27500"/>
                    <a:gd name="connsiteY27" fmla="*/ 764 h 51134"/>
                    <a:gd name="connsiteX28" fmla="*/ 7072 w 27500"/>
                    <a:gd name="connsiteY28" fmla="*/ 1079 h 51134"/>
                    <a:gd name="connsiteX29" fmla="*/ 7647 w 27500"/>
                    <a:gd name="connsiteY29" fmla="*/ 1603 h 51134"/>
                    <a:gd name="connsiteX30" fmla="*/ 7856 w 27500"/>
                    <a:gd name="connsiteY30" fmla="*/ 2284 h 51134"/>
                    <a:gd name="connsiteX31" fmla="*/ 7856 w 27500"/>
                    <a:gd name="connsiteY31" fmla="*/ 9146 h 51134"/>
                    <a:gd name="connsiteX32" fmla="*/ 11465 w 27500"/>
                    <a:gd name="connsiteY32" fmla="*/ 4536 h 51134"/>
                    <a:gd name="connsiteX33" fmla="*/ 14706 w 27500"/>
                    <a:gd name="connsiteY33" fmla="*/ 1760 h 51134"/>
                    <a:gd name="connsiteX34" fmla="*/ 17686 w 27500"/>
                    <a:gd name="connsiteY34" fmla="*/ 345 h 51134"/>
                    <a:gd name="connsiteX35" fmla="*/ 20719 w 27500"/>
                    <a:gd name="connsiteY35" fmla="*/ -74 h 51134"/>
                    <a:gd name="connsiteX36" fmla="*/ 22235 w 27500"/>
                    <a:gd name="connsiteY36" fmla="*/ 31 h 51134"/>
                    <a:gd name="connsiteX37" fmla="*/ 24064 w 27500"/>
                    <a:gd name="connsiteY37" fmla="*/ 293 h 51134"/>
                    <a:gd name="connsiteX38" fmla="*/ 25737 w 27500"/>
                    <a:gd name="connsiteY38" fmla="*/ 764 h 51134"/>
                    <a:gd name="connsiteX39" fmla="*/ 26835 w 27500"/>
                    <a:gd name="connsiteY39" fmla="*/ 1288 h 51134"/>
                    <a:gd name="connsiteX40" fmla="*/ 27253 w 27500"/>
                    <a:gd name="connsiteY40" fmla="*/ 1812 h 51134"/>
                    <a:gd name="connsiteX41" fmla="*/ 27410 w 27500"/>
                    <a:gd name="connsiteY41" fmla="*/ 2388 h 51134"/>
                    <a:gd name="connsiteX42" fmla="*/ 27515 w 27500"/>
                    <a:gd name="connsiteY42" fmla="*/ 3488 h 51134"/>
                    <a:gd name="connsiteX43" fmla="*/ 27567 w 27500"/>
                    <a:gd name="connsiteY43" fmla="*/ 5374 h 51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7500" h="51134">
                      <a:moveTo>
                        <a:pt x="27567" y="5374"/>
                      </a:moveTo>
                      <a:cubicBezTo>
                        <a:pt x="27567" y="6143"/>
                        <a:pt x="27550" y="6789"/>
                        <a:pt x="27515" y="7313"/>
                      </a:cubicBezTo>
                      <a:cubicBezTo>
                        <a:pt x="27480" y="7837"/>
                        <a:pt x="27410" y="8256"/>
                        <a:pt x="27306" y="8570"/>
                      </a:cubicBezTo>
                      <a:cubicBezTo>
                        <a:pt x="27201" y="8849"/>
                        <a:pt x="27062" y="9076"/>
                        <a:pt x="26887" y="9251"/>
                      </a:cubicBezTo>
                      <a:cubicBezTo>
                        <a:pt x="26748" y="9391"/>
                        <a:pt x="26539" y="9461"/>
                        <a:pt x="26260" y="9461"/>
                      </a:cubicBezTo>
                      <a:cubicBezTo>
                        <a:pt x="25981" y="9461"/>
                        <a:pt x="25633" y="9391"/>
                        <a:pt x="25214" y="9251"/>
                      </a:cubicBezTo>
                      <a:cubicBezTo>
                        <a:pt x="24831" y="9076"/>
                        <a:pt x="24378" y="8919"/>
                        <a:pt x="23855" y="8780"/>
                      </a:cubicBezTo>
                      <a:cubicBezTo>
                        <a:pt x="23367" y="8605"/>
                        <a:pt x="22810" y="8448"/>
                        <a:pt x="22182" y="8308"/>
                      </a:cubicBezTo>
                      <a:cubicBezTo>
                        <a:pt x="21555" y="8168"/>
                        <a:pt x="20875" y="8099"/>
                        <a:pt x="20144" y="8099"/>
                      </a:cubicBezTo>
                      <a:cubicBezTo>
                        <a:pt x="19271" y="8099"/>
                        <a:pt x="18417" y="8273"/>
                        <a:pt x="17581" y="8622"/>
                      </a:cubicBezTo>
                      <a:cubicBezTo>
                        <a:pt x="16745" y="8972"/>
                        <a:pt x="15856" y="9548"/>
                        <a:pt x="14915" y="10352"/>
                      </a:cubicBezTo>
                      <a:cubicBezTo>
                        <a:pt x="14009" y="11155"/>
                        <a:pt x="13050" y="12221"/>
                        <a:pt x="12040" y="13548"/>
                      </a:cubicBezTo>
                      <a:cubicBezTo>
                        <a:pt x="11029" y="14875"/>
                        <a:pt x="9914" y="16499"/>
                        <a:pt x="8693" y="18420"/>
                      </a:cubicBezTo>
                      <a:lnTo>
                        <a:pt x="8693" y="49436"/>
                      </a:lnTo>
                      <a:cubicBezTo>
                        <a:pt x="8693" y="49716"/>
                        <a:pt x="8623" y="49960"/>
                        <a:pt x="8484" y="50170"/>
                      </a:cubicBezTo>
                      <a:cubicBezTo>
                        <a:pt x="8344" y="50345"/>
                        <a:pt x="8118" y="50502"/>
                        <a:pt x="7804" y="50641"/>
                      </a:cubicBezTo>
                      <a:cubicBezTo>
                        <a:pt x="7491" y="50781"/>
                        <a:pt x="7055" y="50886"/>
                        <a:pt x="6497" y="50956"/>
                      </a:cubicBezTo>
                      <a:cubicBezTo>
                        <a:pt x="5940" y="51026"/>
                        <a:pt x="5225" y="51061"/>
                        <a:pt x="4354" y="51061"/>
                      </a:cubicBezTo>
                      <a:cubicBezTo>
                        <a:pt x="3517" y="51061"/>
                        <a:pt x="2820" y="51026"/>
                        <a:pt x="2263" y="50956"/>
                      </a:cubicBezTo>
                      <a:cubicBezTo>
                        <a:pt x="1705" y="50886"/>
                        <a:pt x="1252" y="50781"/>
                        <a:pt x="904" y="50641"/>
                      </a:cubicBezTo>
                      <a:cubicBezTo>
                        <a:pt x="590" y="50502"/>
                        <a:pt x="363" y="50345"/>
                        <a:pt x="223" y="50170"/>
                      </a:cubicBezTo>
                      <a:cubicBezTo>
                        <a:pt x="118" y="49960"/>
                        <a:pt x="66" y="49716"/>
                        <a:pt x="66" y="49436"/>
                      </a:cubicBezTo>
                      <a:lnTo>
                        <a:pt x="66" y="2284"/>
                      </a:lnTo>
                      <a:cubicBezTo>
                        <a:pt x="66" y="2004"/>
                        <a:pt x="118" y="1777"/>
                        <a:pt x="223" y="1603"/>
                      </a:cubicBezTo>
                      <a:cubicBezTo>
                        <a:pt x="328" y="1393"/>
                        <a:pt x="538" y="1218"/>
                        <a:pt x="851" y="1079"/>
                      </a:cubicBezTo>
                      <a:cubicBezTo>
                        <a:pt x="1165" y="904"/>
                        <a:pt x="1566" y="799"/>
                        <a:pt x="2054" y="764"/>
                      </a:cubicBezTo>
                      <a:cubicBezTo>
                        <a:pt x="2542" y="695"/>
                        <a:pt x="3186" y="660"/>
                        <a:pt x="3988" y="660"/>
                      </a:cubicBezTo>
                      <a:cubicBezTo>
                        <a:pt x="4755" y="660"/>
                        <a:pt x="5382" y="695"/>
                        <a:pt x="5870" y="764"/>
                      </a:cubicBezTo>
                      <a:cubicBezTo>
                        <a:pt x="6393" y="799"/>
                        <a:pt x="6794" y="904"/>
                        <a:pt x="7072" y="1079"/>
                      </a:cubicBezTo>
                      <a:cubicBezTo>
                        <a:pt x="7351" y="1218"/>
                        <a:pt x="7543" y="1393"/>
                        <a:pt x="7647" y="1603"/>
                      </a:cubicBezTo>
                      <a:cubicBezTo>
                        <a:pt x="7787" y="1777"/>
                        <a:pt x="7856" y="2004"/>
                        <a:pt x="7856" y="2284"/>
                      </a:cubicBezTo>
                      <a:lnTo>
                        <a:pt x="7856" y="9146"/>
                      </a:lnTo>
                      <a:cubicBezTo>
                        <a:pt x="9146" y="7260"/>
                        <a:pt x="10349" y="5724"/>
                        <a:pt x="11465" y="4536"/>
                      </a:cubicBezTo>
                      <a:cubicBezTo>
                        <a:pt x="12615" y="3349"/>
                        <a:pt x="13695" y="2423"/>
                        <a:pt x="14706" y="1760"/>
                      </a:cubicBezTo>
                      <a:cubicBezTo>
                        <a:pt x="15716" y="1061"/>
                        <a:pt x="16710" y="590"/>
                        <a:pt x="17686" y="345"/>
                      </a:cubicBezTo>
                      <a:cubicBezTo>
                        <a:pt x="18696" y="66"/>
                        <a:pt x="19708" y="-74"/>
                        <a:pt x="20719" y="-74"/>
                      </a:cubicBezTo>
                      <a:cubicBezTo>
                        <a:pt x="21172" y="-74"/>
                        <a:pt x="21677" y="-39"/>
                        <a:pt x="22235" y="31"/>
                      </a:cubicBezTo>
                      <a:cubicBezTo>
                        <a:pt x="22827" y="66"/>
                        <a:pt x="23437" y="153"/>
                        <a:pt x="24064" y="293"/>
                      </a:cubicBezTo>
                      <a:cubicBezTo>
                        <a:pt x="24692" y="433"/>
                        <a:pt x="25249" y="590"/>
                        <a:pt x="25737" y="764"/>
                      </a:cubicBezTo>
                      <a:cubicBezTo>
                        <a:pt x="26260" y="939"/>
                        <a:pt x="26626" y="1114"/>
                        <a:pt x="26835" y="1288"/>
                      </a:cubicBezTo>
                      <a:cubicBezTo>
                        <a:pt x="27044" y="1463"/>
                        <a:pt x="27184" y="1637"/>
                        <a:pt x="27253" y="1812"/>
                      </a:cubicBezTo>
                      <a:cubicBezTo>
                        <a:pt x="27323" y="1952"/>
                        <a:pt x="27375" y="2144"/>
                        <a:pt x="27410" y="2388"/>
                      </a:cubicBezTo>
                      <a:cubicBezTo>
                        <a:pt x="27480" y="2633"/>
                        <a:pt x="27515" y="3000"/>
                        <a:pt x="27515" y="3488"/>
                      </a:cubicBezTo>
                      <a:cubicBezTo>
                        <a:pt x="27550" y="3943"/>
                        <a:pt x="27567" y="4571"/>
                        <a:pt x="27567" y="537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12" name="Forme libre : forme 111">
                  <a:extLst>
                    <a:ext uri="{FF2B5EF4-FFF2-40B4-BE49-F238E27FC236}">
                      <a16:creationId xmlns:a16="http://schemas.microsoft.com/office/drawing/2014/main" id="{2BB74F72-FD35-8613-3382-7E1000208971}"/>
                    </a:ext>
                  </a:extLst>
                </p:cNvPr>
                <p:cNvSpPr/>
                <p:nvPr/>
              </p:nvSpPr>
              <p:spPr>
                <a:xfrm>
                  <a:off x="3299329" y="1857083"/>
                  <a:ext cx="39368" cy="68266"/>
                </a:xfrm>
                <a:custGeom>
                  <a:avLst/>
                  <a:gdLst>
                    <a:gd name="connsiteX0" fmla="*/ 39435 w 39368"/>
                    <a:gd name="connsiteY0" fmla="*/ 64630 h 68266"/>
                    <a:gd name="connsiteX1" fmla="*/ 39278 w 39368"/>
                    <a:gd name="connsiteY1" fmla="*/ 66306 h 68266"/>
                    <a:gd name="connsiteX2" fmla="*/ 38860 w 39368"/>
                    <a:gd name="connsiteY2" fmla="*/ 67406 h 68266"/>
                    <a:gd name="connsiteX3" fmla="*/ 38232 w 39368"/>
                    <a:gd name="connsiteY3" fmla="*/ 68036 h 68266"/>
                    <a:gd name="connsiteX4" fmla="*/ 37553 w 39368"/>
                    <a:gd name="connsiteY4" fmla="*/ 68193 h 68266"/>
                    <a:gd name="connsiteX5" fmla="*/ 2210 w 39368"/>
                    <a:gd name="connsiteY5" fmla="*/ 68193 h 68266"/>
                    <a:gd name="connsiteX6" fmla="*/ 1531 w 39368"/>
                    <a:gd name="connsiteY6" fmla="*/ 68036 h 68266"/>
                    <a:gd name="connsiteX7" fmla="*/ 903 w 39368"/>
                    <a:gd name="connsiteY7" fmla="*/ 67406 h 68266"/>
                    <a:gd name="connsiteX8" fmla="*/ 484 w 39368"/>
                    <a:gd name="connsiteY8" fmla="*/ 66306 h 68266"/>
                    <a:gd name="connsiteX9" fmla="*/ 328 w 39368"/>
                    <a:gd name="connsiteY9" fmla="*/ 64630 h 68266"/>
                    <a:gd name="connsiteX10" fmla="*/ 484 w 39368"/>
                    <a:gd name="connsiteY10" fmla="*/ 63006 h 68266"/>
                    <a:gd name="connsiteX11" fmla="*/ 850 w 39368"/>
                    <a:gd name="connsiteY11" fmla="*/ 61906 h 68266"/>
                    <a:gd name="connsiteX12" fmla="*/ 1426 w 39368"/>
                    <a:gd name="connsiteY12" fmla="*/ 61224 h 68266"/>
                    <a:gd name="connsiteX13" fmla="*/ 2210 w 39368"/>
                    <a:gd name="connsiteY13" fmla="*/ 60963 h 68266"/>
                    <a:gd name="connsiteX14" fmla="*/ 16326 w 39368"/>
                    <a:gd name="connsiteY14" fmla="*/ 60963 h 68266"/>
                    <a:gd name="connsiteX15" fmla="*/ 16326 w 39368"/>
                    <a:gd name="connsiteY15" fmla="*/ 9409 h 68266"/>
                    <a:gd name="connsiteX16" fmla="*/ 3256 w 39368"/>
                    <a:gd name="connsiteY16" fmla="*/ 17215 h 68266"/>
                    <a:gd name="connsiteX17" fmla="*/ 1635 w 39368"/>
                    <a:gd name="connsiteY17" fmla="*/ 17843 h 68266"/>
                    <a:gd name="connsiteX18" fmla="*/ 693 w 39368"/>
                    <a:gd name="connsiteY18" fmla="*/ 17634 h 68266"/>
                    <a:gd name="connsiteX19" fmla="*/ 171 w 39368"/>
                    <a:gd name="connsiteY19" fmla="*/ 16481 h 68266"/>
                    <a:gd name="connsiteX20" fmla="*/ 66 w 39368"/>
                    <a:gd name="connsiteY20" fmla="*/ 14491 h 68266"/>
                    <a:gd name="connsiteX21" fmla="*/ 118 w 39368"/>
                    <a:gd name="connsiteY21" fmla="*/ 12971 h 68266"/>
                    <a:gd name="connsiteX22" fmla="*/ 380 w 39368"/>
                    <a:gd name="connsiteY22" fmla="*/ 11924 h 68266"/>
                    <a:gd name="connsiteX23" fmla="*/ 798 w 39368"/>
                    <a:gd name="connsiteY23" fmla="*/ 11190 h 68266"/>
                    <a:gd name="connsiteX24" fmla="*/ 1583 w 39368"/>
                    <a:gd name="connsiteY24" fmla="*/ 10562 h 68266"/>
                    <a:gd name="connsiteX25" fmla="*/ 17163 w 39368"/>
                    <a:gd name="connsiteY25" fmla="*/ 555 h 68266"/>
                    <a:gd name="connsiteX26" fmla="*/ 17686 w 39368"/>
                    <a:gd name="connsiteY26" fmla="*/ 293 h 68266"/>
                    <a:gd name="connsiteX27" fmla="*/ 18470 w 39368"/>
                    <a:gd name="connsiteY27" fmla="*/ 83 h 68266"/>
                    <a:gd name="connsiteX28" fmla="*/ 19568 w 39368"/>
                    <a:gd name="connsiteY28" fmla="*/ -21 h 68266"/>
                    <a:gd name="connsiteX29" fmla="*/ 21137 w 39368"/>
                    <a:gd name="connsiteY29" fmla="*/ -74 h 68266"/>
                    <a:gd name="connsiteX30" fmla="*/ 23228 w 39368"/>
                    <a:gd name="connsiteY30" fmla="*/ 31 h 68266"/>
                    <a:gd name="connsiteX31" fmla="*/ 24535 w 39368"/>
                    <a:gd name="connsiteY31" fmla="*/ 345 h 68266"/>
                    <a:gd name="connsiteX32" fmla="*/ 25162 w 39368"/>
                    <a:gd name="connsiteY32" fmla="*/ 817 h 68266"/>
                    <a:gd name="connsiteX33" fmla="*/ 25319 w 39368"/>
                    <a:gd name="connsiteY33" fmla="*/ 1393 h 68266"/>
                    <a:gd name="connsiteX34" fmla="*/ 25319 w 39368"/>
                    <a:gd name="connsiteY34" fmla="*/ 60963 h 68266"/>
                    <a:gd name="connsiteX35" fmla="*/ 37553 w 39368"/>
                    <a:gd name="connsiteY35" fmla="*/ 60963 h 68266"/>
                    <a:gd name="connsiteX36" fmla="*/ 38337 w 39368"/>
                    <a:gd name="connsiteY36" fmla="*/ 61224 h 68266"/>
                    <a:gd name="connsiteX37" fmla="*/ 38912 w 39368"/>
                    <a:gd name="connsiteY37" fmla="*/ 61906 h 68266"/>
                    <a:gd name="connsiteX38" fmla="*/ 39278 w 39368"/>
                    <a:gd name="connsiteY38" fmla="*/ 63006 h 68266"/>
                    <a:gd name="connsiteX39" fmla="*/ 39435 w 39368"/>
                    <a:gd name="connsiteY39" fmla="*/ 64630 h 68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39368" h="68266">
                      <a:moveTo>
                        <a:pt x="39435" y="64630"/>
                      </a:moveTo>
                      <a:cubicBezTo>
                        <a:pt x="39435" y="65293"/>
                        <a:pt x="39383" y="65852"/>
                        <a:pt x="39278" y="66306"/>
                      </a:cubicBezTo>
                      <a:cubicBezTo>
                        <a:pt x="39173" y="66760"/>
                        <a:pt x="39034" y="67127"/>
                        <a:pt x="38860" y="67406"/>
                      </a:cubicBezTo>
                      <a:cubicBezTo>
                        <a:pt x="38686" y="67686"/>
                        <a:pt x="38476" y="67896"/>
                        <a:pt x="38232" y="68036"/>
                      </a:cubicBezTo>
                      <a:cubicBezTo>
                        <a:pt x="38023" y="68140"/>
                        <a:pt x="37797" y="68193"/>
                        <a:pt x="37553" y="68193"/>
                      </a:cubicBezTo>
                      <a:lnTo>
                        <a:pt x="2210" y="68193"/>
                      </a:lnTo>
                      <a:cubicBezTo>
                        <a:pt x="1966" y="68193"/>
                        <a:pt x="1740" y="68140"/>
                        <a:pt x="1531" y="68036"/>
                      </a:cubicBezTo>
                      <a:cubicBezTo>
                        <a:pt x="1322" y="67896"/>
                        <a:pt x="1113" y="67686"/>
                        <a:pt x="903" y="67406"/>
                      </a:cubicBezTo>
                      <a:cubicBezTo>
                        <a:pt x="728" y="67127"/>
                        <a:pt x="589" y="66760"/>
                        <a:pt x="484" y="66306"/>
                      </a:cubicBezTo>
                      <a:cubicBezTo>
                        <a:pt x="380" y="65852"/>
                        <a:pt x="328" y="65293"/>
                        <a:pt x="328" y="64630"/>
                      </a:cubicBezTo>
                      <a:cubicBezTo>
                        <a:pt x="328" y="64001"/>
                        <a:pt x="380" y="63460"/>
                        <a:pt x="484" y="63006"/>
                      </a:cubicBezTo>
                      <a:cubicBezTo>
                        <a:pt x="589" y="62552"/>
                        <a:pt x="711" y="62185"/>
                        <a:pt x="850" y="61906"/>
                      </a:cubicBezTo>
                      <a:cubicBezTo>
                        <a:pt x="1025" y="61591"/>
                        <a:pt x="1216" y="61364"/>
                        <a:pt x="1426" y="61224"/>
                      </a:cubicBezTo>
                      <a:cubicBezTo>
                        <a:pt x="1669" y="61050"/>
                        <a:pt x="1932" y="60963"/>
                        <a:pt x="2210" y="60963"/>
                      </a:cubicBezTo>
                      <a:lnTo>
                        <a:pt x="16326" y="60963"/>
                      </a:lnTo>
                      <a:lnTo>
                        <a:pt x="16326" y="9409"/>
                      </a:lnTo>
                      <a:lnTo>
                        <a:pt x="3256" y="17215"/>
                      </a:lnTo>
                      <a:cubicBezTo>
                        <a:pt x="2594" y="17564"/>
                        <a:pt x="2054" y="17774"/>
                        <a:pt x="1635" y="17843"/>
                      </a:cubicBezTo>
                      <a:cubicBezTo>
                        <a:pt x="1251" y="17913"/>
                        <a:pt x="937" y="17843"/>
                        <a:pt x="693" y="17634"/>
                      </a:cubicBezTo>
                      <a:cubicBezTo>
                        <a:pt x="450" y="17389"/>
                        <a:pt x="275" y="17005"/>
                        <a:pt x="171" y="16481"/>
                      </a:cubicBezTo>
                      <a:cubicBezTo>
                        <a:pt x="101" y="15957"/>
                        <a:pt x="66" y="15294"/>
                        <a:pt x="66" y="14491"/>
                      </a:cubicBezTo>
                      <a:cubicBezTo>
                        <a:pt x="66" y="13897"/>
                        <a:pt x="84" y="13391"/>
                        <a:pt x="118" y="12971"/>
                      </a:cubicBezTo>
                      <a:cubicBezTo>
                        <a:pt x="188" y="12552"/>
                        <a:pt x="275" y="12203"/>
                        <a:pt x="380" y="11924"/>
                      </a:cubicBezTo>
                      <a:cubicBezTo>
                        <a:pt x="484" y="11644"/>
                        <a:pt x="624" y="11400"/>
                        <a:pt x="798" y="11190"/>
                      </a:cubicBezTo>
                      <a:cubicBezTo>
                        <a:pt x="1007" y="10981"/>
                        <a:pt x="1269" y="10771"/>
                        <a:pt x="1583" y="10562"/>
                      </a:cubicBezTo>
                      <a:lnTo>
                        <a:pt x="17163" y="555"/>
                      </a:lnTo>
                      <a:cubicBezTo>
                        <a:pt x="17302" y="450"/>
                        <a:pt x="17476" y="363"/>
                        <a:pt x="17686" y="293"/>
                      </a:cubicBezTo>
                      <a:cubicBezTo>
                        <a:pt x="17895" y="223"/>
                        <a:pt x="18156" y="153"/>
                        <a:pt x="18470" y="83"/>
                      </a:cubicBezTo>
                      <a:cubicBezTo>
                        <a:pt x="18783" y="14"/>
                        <a:pt x="19149" y="-21"/>
                        <a:pt x="19568" y="-21"/>
                      </a:cubicBezTo>
                      <a:cubicBezTo>
                        <a:pt x="19986" y="-56"/>
                        <a:pt x="20509" y="-74"/>
                        <a:pt x="21137" y="-74"/>
                      </a:cubicBezTo>
                      <a:cubicBezTo>
                        <a:pt x="21973" y="-74"/>
                        <a:pt x="22670" y="-39"/>
                        <a:pt x="23228" y="31"/>
                      </a:cubicBezTo>
                      <a:cubicBezTo>
                        <a:pt x="23786" y="101"/>
                        <a:pt x="24221" y="206"/>
                        <a:pt x="24535" y="345"/>
                      </a:cubicBezTo>
                      <a:cubicBezTo>
                        <a:pt x="24849" y="450"/>
                        <a:pt x="25058" y="607"/>
                        <a:pt x="25162" y="817"/>
                      </a:cubicBezTo>
                      <a:cubicBezTo>
                        <a:pt x="25267" y="991"/>
                        <a:pt x="25319" y="1183"/>
                        <a:pt x="25319" y="1393"/>
                      </a:cubicBezTo>
                      <a:lnTo>
                        <a:pt x="25319" y="60963"/>
                      </a:lnTo>
                      <a:lnTo>
                        <a:pt x="37553" y="60963"/>
                      </a:lnTo>
                      <a:cubicBezTo>
                        <a:pt x="37832" y="60963"/>
                        <a:pt x="38093" y="61050"/>
                        <a:pt x="38337" y="61224"/>
                      </a:cubicBezTo>
                      <a:cubicBezTo>
                        <a:pt x="38581" y="61364"/>
                        <a:pt x="38773" y="61591"/>
                        <a:pt x="38912" y="61906"/>
                      </a:cubicBezTo>
                      <a:cubicBezTo>
                        <a:pt x="39086" y="62185"/>
                        <a:pt x="39208" y="62552"/>
                        <a:pt x="39278" y="63006"/>
                      </a:cubicBezTo>
                      <a:cubicBezTo>
                        <a:pt x="39383" y="63460"/>
                        <a:pt x="39435" y="64001"/>
                        <a:pt x="39435" y="6463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13" name="Forme libre : forme 112">
                  <a:extLst>
                    <a:ext uri="{FF2B5EF4-FFF2-40B4-BE49-F238E27FC236}">
                      <a16:creationId xmlns:a16="http://schemas.microsoft.com/office/drawing/2014/main" id="{00F8A588-955C-DB95-A412-E21ED5486068}"/>
                    </a:ext>
                  </a:extLst>
                </p:cNvPr>
                <p:cNvSpPr/>
                <p:nvPr/>
              </p:nvSpPr>
              <p:spPr>
                <a:xfrm>
                  <a:off x="3351656" y="1857348"/>
                  <a:ext cx="42348" cy="68791"/>
                </a:xfrm>
                <a:custGeom>
                  <a:avLst/>
                  <a:gdLst>
                    <a:gd name="connsiteX0" fmla="*/ 42415 w 42348"/>
                    <a:gd name="connsiteY0" fmla="*/ 64840 h 68791"/>
                    <a:gd name="connsiteX1" fmla="*/ 42258 w 42348"/>
                    <a:gd name="connsiteY1" fmla="*/ 66516 h 68791"/>
                    <a:gd name="connsiteX2" fmla="*/ 41892 w 42348"/>
                    <a:gd name="connsiteY2" fmla="*/ 67774 h 68791"/>
                    <a:gd name="connsiteX3" fmla="*/ 41265 w 42348"/>
                    <a:gd name="connsiteY3" fmla="*/ 68508 h 68791"/>
                    <a:gd name="connsiteX4" fmla="*/ 40428 w 42348"/>
                    <a:gd name="connsiteY4" fmla="*/ 68718 h 68791"/>
                    <a:gd name="connsiteX5" fmla="*/ 3046 w 42348"/>
                    <a:gd name="connsiteY5" fmla="*/ 68718 h 68791"/>
                    <a:gd name="connsiteX6" fmla="*/ 1739 w 42348"/>
                    <a:gd name="connsiteY6" fmla="*/ 68561 h 68791"/>
                    <a:gd name="connsiteX7" fmla="*/ 798 w 42348"/>
                    <a:gd name="connsiteY7" fmla="*/ 67931 h 68791"/>
                    <a:gd name="connsiteX8" fmla="*/ 223 w 42348"/>
                    <a:gd name="connsiteY8" fmla="*/ 66726 h 68791"/>
                    <a:gd name="connsiteX9" fmla="*/ 66 w 42348"/>
                    <a:gd name="connsiteY9" fmla="*/ 64788 h 68791"/>
                    <a:gd name="connsiteX10" fmla="*/ 118 w 42348"/>
                    <a:gd name="connsiteY10" fmla="*/ 62954 h 68791"/>
                    <a:gd name="connsiteX11" fmla="*/ 484 w 42348"/>
                    <a:gd name="connsiteY11" fmla="*/ 61592 h 68791"/>
                    <a:gd name="connsiteX12" fmla="*/ 1112 w 42348"/>
                    <a:gd name="connsiteY12" fmla="*/ 60387 h 68791"/>
                    <a:gd name="connsiteX13" fmla="*/ 2157 w 42348"/>
                    <a:gd name="connsiteY13" fmla="*/ 59078 h 68791"/>
                    <a:gd name="connsiteX14" fmla="*/ 15280 w 42348"/>
                    <a:gd name="connsiteY14" fmla="*/ 45141 h 68791"/>
                    <a:gd name="connsiteX15" fmla="*/ 22547 w 42348"/>
                    <a:gd name="connsiteY15" fmla="*/ 36496 h 68791"/>
                    <a:gd name="connsiteX16" fmla="*/ 26782 w 42348"/>
                    <a:gd name="connsiteY16" fmla="*/ 29528 h 68791"/>
                    <a:gd name="connsiteX17" fmla="*/ 28769 w 42348"/>
                    <a:gd name="connsiteY17" fmla="*/ 23817 h 68791"/>
                    <a:gd name="connsiteX18" fmla="*/ 29240 w 42348"/>
                    <a:gd name="connsiteY18" fmla="*/ 18997 h 68791"/>
                    <a:gd name="connsiteX19" fmla="*/ 28508 w 42348"/>
                    <a:gd name="connsiteY19" fmla="*/ 14754 h 68791"/>
                    <a:gd name="connsiteX20" fmla="*/ 26364 w 42348"/>
                    <a:gd name="connsiteY20" fmla="*/ 11191 h 68791"/>
                    <a:gd name="connsiteX21" fmla="*/ 22913 w 42348"/>
                    <a:gd name="connsiteY21" fmla="*/ 8780 h 68791"/>
                    <a:gd name="connsiteX22" fmla="*/ 18103 w 42348"/>
                    <a:gd name="connsiteY22" fmla="*/ 7890 h 68791"/>
                    <a:gd name="connsiteX23" fmla="*/ 12352 w 42348"/>
                    <a:gd name="connsiteY23" fmla="*/ 8780 h 68791"/>
                    <a:gd name="connsiteX24" fmla="*/ 7908 w 42348"/>
                    <a:gd name="connsiteY24" fmla="*/ 10720 h 68791"/>
                    <a:gd name="connsiteX25" fmla="*/ 4719 w 42348"/>
                    <a:gd name="connsiteY25" fmla="*/ 12658 h 68791"/>
                    <a:gd name="connsiteX26" fmla="*/ 2837 w 42348"/>
                    <a:gd name="connsiteY26" fmla="*/ 13549 h 68791"/>
                    <a:gd name="connsiteX27" fmla="*/ 2157 w 42348"/>
                    <a:gd name="connsiteY27" fmla="*/ 13339 h 68791"/>
                    <a:gd name="connsiteX28" fmla="*/ 1687 w 42348"/>
                    <a:gd name="connsiteY28" fmla="*/ 12658 h 68791"/>
                    <a:gd name="connsiteX29" fmla="*/ 1425 w 42348"/>
                    <a:gd name="connsiteY29" fmla="*/ 11401 h 68791"/>
                    <a:gd name="connsiteX30" fmla="*/ 1321 w 42348"/>
                    <a:gd name="connsiteY30" fmla="*/ 9514 h 68791"/>
                    <a:gd name="connsiteX31" fmla="*/ 1373 w 42348"/>
                    <a:gd name="connsiteY31" fmla="*/ 8152 h 68791"/>
                    <a:gd name="connsiteX32" fmla="*/ 1530 w 42348"/>
                    <a:gd name="connsiteY32" fmla="*/ 7156 h 68791"/>
                    <a:gd name="connsiteX33" fmla="*/ 1896 w 42348"/>
                    <a:gd name="connsiteY33" fmla="*/ 6371 h 68791"/>
                    <a:gd name="connsiteX34" fmla="*/ 2732 w 42348"/>
                    <a:gd name="connsiteY34" fmla="*/ 5480 h 68791"/>
                    <a:gd name="connsiteX35" fmla="*/ 4876 w 42348"/>
                    <a:gd name="connsiteY35" fmla="*/ 3961 h 68791"/>
                    <a:gd name="connsiteX36" fmla="*/ 8744 w 42348"/>
                    <a:gd name="connsiteY36" fmla="*/ 2127 h 68791"/>
                    <a:gd name="connsiteX37" fmla="*/ 13868 w 42348"/>
                    <a:gd name="connsiteY37" fmla="*/ 556 h 68791"/>
                    <a:gd name="connsiteX38" fmla="*/ 19777 w 42348"/>
                    <a:gd name="connsiteY38" fmla="*/ -74 h 68791"/>
                    <a:gd name="connsiteX39" fmla="*/ 28350 w 42348"/>
                    <a:gd name="connsiteY39" fmla="*/ 1342 h 68791"/>
                    <a:gd name="connsiteX40" fmla="*/ 34468 w 42348"/>
                    <a:gd name="connsiteY40" fmla="*/ 5113 h 68791"/>
                    <a:gd name="connsiteX41" fmla="*/ 38127 w 42348"/>
                    <a:gd name="connsiteY41" fmla="*/ 10720 h 68791"/>
                    <a:gd name="connsiteX42" fmla="*/ 39330 w 42348"/>
                    <a:gd name="connsiteY42" fmla="*/ 17530 h 68791"/>
                    <a:gd name="connsiteX43" fmla="*/ 38755 w 42348"/>
                    <a:gd name="connsiteY43" fmla="*/ 24027 h 68791"/>
                    <a:gd name="connsiteX44" fmla="*/ 36297 w 42348"/>
                    <a:gd name="connsiteY44" fmla="*/ 30995 h 68791"/>
                    <a:gd name="connsiteX45" fmla="*/ 30965 w 42348"/>
                    <a:gd name="connsiteY45" fmla="*/ 39325 h 68791"/>
                    <a:gd name="connsiteX46" fmla="*/ 21659 w 42348"/>
                    <a:gd name="connsiteY46" fmla="*/ 49856 h 68791"/>
                    <a:gd name="connsiteX47" fmla="*/ 10941 w 42348"/>
                    <a:gd name="connsiteY47" fmla="*/ 61068 h 68791"/>
                    <a:gd name="connsiteX48" fmla="*/ 40376 w 42348"/>
                    <a:gd name="connsiteY48" fmla="*/ 61068 h 68791"/>
                    <a:gd name="connsiteX49" fmla="*/ 41160 w 42348"/>
                    <a:gd name="connsiteY49" fmla="*/ 61330 h 68791"/>
                    <a:gd name="connsiteX50" fmla="*/ 41840 w 42348"/>
                    <a:gd name="connsiteY50" fmla="*/ 62011 h 68791"/>
                    <a:gd name="connsiteX51" fmla="*/ 42258 w 42348"/>
                    <a:gd name="connsiteY51" fmla="*/ 63216 h 68791"/>
                    <a:gd name="connsiteX52" fmla="*/ 42415 w 42348"/>
                    <a:gd name="connsiteY52" fmla="*/ 64840 h 68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2348" h="68791">
                      <a:moveTo>
                        <a:pt x="42415" y="64840"/>
                      </a:moveTo>
                      <a:cubicBezTo>
                        <a:pt x="42415" y="65469"/>
                        <a:pt x="42362" y="66028"/>
                        <a:pt x="42258" y="66516"/>
                      </a:cubicBezTo>
                      <a:cubicBezTo>
                        <a:pt x="42188" y="67005"/>
                        <a:pt x="42066" y="67425"/>
                        <a:pt x="41892" y="67774"/>
                      </a:cubicBezTo>
                      <a:cubicBezTo>
                        <a:pt x="41752" y="68088"/>
                        <a:pt x="41543" y="68333"/>
                        <a:pt x="41265" y="68508"/>
                      </a:cubicBezTo>
                      <a:cubicBezTo>
                        <a:pt x="41021" y="68648"/>
                        <a:pt x="40742" y="68718"/>
                        <a:pt x="40428" y="68718"/>
                      </a:cubicBezTo>
                      <a:lnTo>
                        <a:pt x="3046" y="68718"/>
                      </a:lnTo>
                      <a:cubicBezTo>
                        <a:pt x="2558" y="68718"/>
                        <a:pt x="2122" y="68665"/>
                        <a:pt x="1739" y="68561"/>
                      </a:cubicBezTo>
                      <a:cubicBezTo>
                        <a:pt x="1391" y="68421"/>
                        <a:pt x="1077" y="68211"/>
                        <a:pt x="798" y="67931"/>
                      </a:cubicBezTo>
                      <a:cubicBezTo>
                        <a:pt x="554" y="67652"/>
                        <a:pt x="362" y="67250"/>
                        <a:pt x="223" y="66726"/>
                      </a:cubicBezTo>
                      <a:cubicBezTo>
                        <a:pt x="118" y="66202"/>
                        <a:pt x="66" y="65556"/>
                        <a:pt x="66" y="64788"/>
                      </a:cubicBezTo>
                      <a:cubicBezTo>
                        <a:pt x="66" y="64089"/>
                        <a:pt x="84" y="63478"/>
                        <a:pt x="118" y="62954"/>
                      </a:cubicBezTo>
                      <a:cubicBezTo>
                        <a:pt x="188" y="62430"/>
                        <a:pt x="310" y="61976"/>
                        <a:pt x="484" y="61592"/>
                      </a:cubicBezTo>
                      <a:cubicBezTo>
                        <a:pt x="659" y="61173"/>
                        <a:pt x="868" y="60771"/>
                        <a:pt x="1112" y="60387"/>
                      </a:cubicBezTo>
                      <a:cubicBezTo>
                        <a:pt x="1391" y="59968"/>
                        <a:pt x="1739" y="59532"/>
                        <a:pt x="2157" y="59078"/>
                      </a:cubicBezTo>
                      <a:lnTo>
                        <a:pt x="15280" y="45141"/>
                      </a:lnTo>
                      <a:cubicBezTo>
                        <a:pt x="18312" y="41928"/>
                        <a:pt x="20735" y="39045"/>
                        <a:pt x="22547" y="36496"/>
                      </a:cubicBezTo>
                      <a:cubicBezTo>
                        <a:pt x="24395" y="33946"/>
                        <a:pt x="25806" y="31624"/>
                        <a:pt x="26782" y="29528"/>
                      </a:cubicBezTo>
                      <a:cubicBezTo>
                        <a:pt x="27793" y="27432"/>
                        <a:pt x="28456" y="25529"/>
                        <a:pt x="28769" y="23817"/>
                      </a:cubicBezTo>
                      <a:cubicBezTo>
                        <a:pt x="29083" y="22106"/>
                        <a:pt x="29240" y="20500"/>
                        <a:pt x="29240" y="18997"/>
                      </a:cubicBezTo>
                      <a:cubicBezTo>
                        <a:pt x="29240" y="17495"/>
                        <a:pt x="28996" y="16081"/>
                        <a:pt x="28508" y="14754"/>
                      </a:cubicBezTo>
                      <a:cubicBezTo>
                        <a:pt x="28019" y="13391"/>
                        <a:pt x="27305" y="12204"/>
                        <a:pt x="26364" y="11191"/>
                      </a:cubicBezTo>
                      <a:cubicBezTo>
                        <a:pt x="25457" y="10178"/>
                        <a:pt x="24307" y="9374"/>
                        <a:pt x="22913" y="8780"/>
                      </a:cubicBezTo>
                      <a:cubicBezTo>
                        <a:pt x="21519" y="8187"/>
                        <a:pt x="19916" y="7890"/>
                        <a:pt x="18103" y="7890"/>
                      </a:cubicBezTo>
                      <a:cubicBezTo>
                        <a:pt x="15977" y="7890"/>
                        <a:pt x="14060" y="8187"/>
                        <a:pt x="12352" y="8780"/>
                      </a:cubicBezTo>
                      <a:cubicBezTo>
                        <a:pt x="10679" y="9374"/>
                        <a:pt x="9198" y="10020"/>
                        <a:pt x="7908" y="10720"/>
                      </a:cubicBezTo>
                      <a:cubicBezTo>
                        <a:pt x="6653" y="11418"/>
                        <a:pt x="5590" y="12064"/>
                        <a:pt x="4719" y="12658"/>
                      </a:cubicBezTo>
                      <a:cubicBezTo>
                        <a:pt x="3882" y="13252"/>
                        <a:pt x="3255" y="13549"/>
                        <a:pt x="2837" y="13549"/>
                      </a:cubicBezTo>
                      <a:cubicBezTo>
                        <a:pt x="2593" y="13549"/>
                        <a:pt x="2366" y="13479"/>
                        <a:pt x="2157" y="13339"/>
                      </a:cubicBezTo>
                      <a:cubicBezTo>
                        <a:pt x="1983" y="13199"/>
                        <a:pt x="1826" y="12972"/>
                        <a:pt x="1687" y="12658"/>
                      </a:cubicBezTo>
                      <a:cubicBezTo>
                        <a:pt x="1582" y="12344"/>
                        <a:pt x="1495" y="11925"/>
                        <a:pt x="1425" y="11401"/>
                      </a:cubicBezTo>
                      <a:cubicBezTo>
                        <a:pt x="1356" y="10877"/>
                        <a:pt x="1321" y="10248"/>
                        <a:pt x="1321" y="9514"/>
                      </a:cubicBezTo>
                      <a:cubicBezTo>
                        <a:pt x="1321" y="8990"/>
                        <a:pt x="1338" y="8536"/>
                        <a:pt x="1373" y="8152"/>
                      </a:cubicBezTo>
                      <a:cubicBezTo>
                        <a:pt x="1408" y="7768"/>
                        <a:pt x="1460" y="7436"/>
                        <a:pt x="1530" y="7156"/>
                      </a:cubicBezTo>
                      <a:cubicBezTo>
                        <a:pt x="1634" y="6877"/>
                        <a:pt x="1757" y="6615"/>
                        <a:pt x="1896" y="6371"/>
                      </a:cubicBezTo>
                      <a:cubicBezTo>
                        <a:pt x="2035" y="6126"/>
                        <a:pt x="2314" y="5829"/>
                        <a:pt x="2732" y="5480"/>
                      </a:cubicBezTo>
                      <a:cubicBezTo>
                        <a:pt x="3151" y="5096"/>
                        <a:pt x="3865" y="4590"/>
                        <a:pt x="4876" y="3961"/>
                      </a:cubicBezTo>
                      <a:cubicBezTo>
                        <a:pt x="5921" y="3332"/>
                        <a:pt x="7211" y="2721"/>
                        <a:pt x="8744" y="2127"/>
                      </a:cubicBezTo>
                      <a:cubicBezTo>
                        <a:pt x="10314" y="1499"/>
                        <a:pt x="12021" y="975"/>
                        <a:pt x="13868" y="556"/>
                      </a:cubicBezTo>
                      <a:cubicBezTo>
                        <a:pt x="15750" y="136"/>
                        <a:pt x="17719" y="-74"/>
                        <a:pt x="19777" y="-74"/>
                      </a:cubicBezTo>
                      <a:cubicBezTo>
                        <a:pt x="23053" y="-74"/>
                        <a:pt x="25911" y="398"/>
                        <a:pt x="28350" y="1342"/>
                      </a:cubicBezTo>
                      <a:cubicBezTo>
                        <a:pt x="30826" y="2250"/>
                        <a:pt x="32864" y="3507"/>
                        <a:pt x="34468" y="5113"/>
                      </a:cubicBezTo>
                      <a:cubicBezTo>
                        <a:pt x="36106" y="6720"/>
                        <a:pt x="37325" y="8588"/>
                        <a:pt x="38127" y="10720"/>
                      </a:cubicBezTo>
                      <a:cubicBezTo>
                        <a:pt x="38930" y="12850"/>
                        <a:pt x="39330" y="15120"/>
                        <a:pt x="39330" y="17530"/>
                      </a:cubicBezTo>
                      <a:cubicBezTo>
                        <a:pt x="39330" y="19695"/>
                        <a:pt x="39139" y="21862"/>
                        <a:pt x="38755" y="24027"/>
                      </a:cubicBezTo>
                      <a:cubicBezTo>
                        <a:pt x="38371" y="26157"/>
                        <a:pt x="37552" y="28480"/>
                        <a:pt x="36297" y="30995"/>
                      </a:cubicBezTo>
                      <a:cubicBezTo>
                        <a:pt x="35077" y="33475"/>
                        <a:pt x="33300" y="36251"/>
                        <a:pt x="30965" y="39325"/>
                      </a:cubicBezTo>
                      <a:cubicBezTo>
                        <a:pt x="28629" y="42364"/>
                        <a:pt x="25527" y="45874"/>
                        <a:pt x="21659" y="49856"/>
                      </a:cubicBezTo>
                      <a:lnTo>
                        <a:pt x="10941" y="61068"/>
                      </a:lnTo>
                      <a:lnTo>
                        <a:pt x="40376" y="61068"/>
                      </a:lnTo>
                      <a:cubicBezTo>
                        <a:pt x="40655" y="61068"/>
                        <a:pt x="40916" y="61156"/>
                        <a:pt x="41160" y="61330"/>
                      </a:cubicBezTo>
                      <a:cubicBezTo>
                        <a:pt x="41439" y="61470"/>
                        <a:pt x="41665" y="61697"/>
                        <a:pt x="41840" y="62011"/>
                      </a:cubicBezTo>
                      <a:cubicBezTo>
                        <a:pt x="42049" y="62325"/>
                        <a:pt x="42188" y="62727"/>
                        <a:pt x="42258" y="63216"/>
                      </a:cubicBezTo>
                      <a:cubicBezTo>
                        <a:pt x="42362" y="63670"/>
                        <a:pt x="42415" y="64211"/>
                        <a:pt x="42415" y="648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14" name="Forme libre : forme 113">
                  <a:extLst>
                    <a:ext uri="{FF2B5EF4-FFF2-40B4-BE49-F238E27FC236}">
                      <a16:creationId xmlns:a16="http://schemas.microsoft.com/office/drawing/2014/main" id="{84DD9F83-EB09-F400-A797-818F3A60BFAA}"/>
                    </a:ext>
                  </a:extLst>
                </p:cNvPr>
                <p:cNvSpPr/>
                <p:nvPr/>
              </p:nvSpPr>
              <p:spPr>
                <a:xfrm>
                  <a:off x="3405455" y="1857348"/>
                  <a:ext cx="42401" cy="69786"/>
                </a:xfrm>
                <a:custGeom>
                  <a:avLst/>
                  <a:gdLst>
                    <a:gd name="connsiteX0" fmla="*/ 42468 w 42401"/>
                    <a:gd name="connsiteY0" fmla="*/ 49333 h 69786"/>
                    <a:gd name="connsiteX1" fmla="*/ 40846 w 42401"/>
                    <a:gd name="connsiteY1" fmla="*/ 57767 h 69786"/>
                    <a:gd name="connsiteX2" fmla="*/ 36194 w 42401"/>
                    <a:gd name="connsiteY2" fmla="*/ 64159 h 69786"/>
                    <a:gd name="connsiteX3" fmla="*/ 28717 w 42401"/>
                    <a:gd name="connsiteY3" fmla="*/ 68298 h 69786"/>
                    <a:gd name="connsiteX4" fmla="*/ 18679 w 42401"/>
                    <a:gd name="connsiteY4" fmla="*/ 69713 h 69786"/>
                    <a:gd name="connsiteX5" fmla="*/ 12300 w 42401"/>
                    <a:gd name="connsiteY5" fmla="*/ 69137 h 69786"/>
                    <a:gd name="connsiteX6" fmla="*/ 7072 w 42401"/>
                    <a:gd name="connsiteY6" fmla="*/ 67879 h 69786"/>
                    <a:gd name="connsiteX7" fmla="*/ 3256 w 42401"/>
                    <a:gd name="connsiteY7" fmla="*/ 66307 h 69786"/>
                    <a:gd name="connsiteX8" fmla="*/ 1321 w 42401"/>
                    <a:gd name="connsiteY8" fmla="*/ 65102 h 69786"/>
                    <a:gd name="connsiteX9" fmla="*/ 746 w 42401"/>
                    <a:gd name="connsiteY9" fmla="*/ 64369 h 69786"/>
                    <a:gd name="connsiteX10" fmla="*/ 380 w 42401"/>
                    <a:gd name="connsiteY10" fmla="*/ 63478 h 69786"/>
                    <a:gd name="connsiteX11" fmla="*/ 118 w 42401"/>
                    <a:gd name="connsiteY11" fmla="*/ 62221 h 69786"/>
                    <a:gd name="connsiteX12" fmla="*/ 66 w 42401"/>
                    <a:gd name="connsiteY12" fmla="*/ 60335 h 69786"/>
                    <a:gd name="connsiteX13" fmla="*/ 432 w 42401"/>
                    <a:gd name="connsiteY13" fmla="*/ 57715 h 69786"/>
                    <a:gd name="connsiteX14" fmla="*/ 1478 w 42401"/>
                    <a:gd name="connsiteY14" fmla="*/ 56981 h 69786"/>
                    <a:gd name="connsiteX15" fmla="*/ 3308 w 42401"/>
                    <a:gd name="connsiteY15" fmla="*/ 57819 h 69786"/>
                    <a:gd name="connsiteX16" fmla="*/ 6863 w 42401"/>
                    <a:gd name="connsiteY16" fmla="*/ 59654 h 69786"/>
                    <a:gd name="connsiteX17" fmla="*/ 11934 w 42401"/>
                    <a:gd name="connsiteY17" fmla="*/ 61435 h 69786"/>
                    <a:gd name="connsiteX18" fmla="*/ 18417 w 42401"/>
                    <a:gd name="connsiteY18" fmla="*/ 62273 h 69786"/>
                    <a:gd name="connsiteX19" fmla="*/ 24483 w 42401"/>
                    <a:gd name="connsiteY19" fmla="*/ 61383 h 69786"/>
                    <a:gd name="connsiteX20" fmla="*/ 28874 w 42401"/>
                    <a:gd name="connsiteY20" fmla="*/ 58867 h 69786"/>
                    <a:gd name="connsiteX21" fmla="*/ 31540 w 42401"/>
                    <a:gd name="connsiteY21" fmla="*/ 55043 h 69786"/>
                    <a:gd name="connsiteX22" fmla="*/ 32429 w 42401"/>
                    <a:gd name="connsiteY22" fmla="*/ 50171 h 69786"/>
                    <a:gd name="connsiteX23" fmla="*/ 31279 w 42401"/>
                    <a:gd name="connsiteY23" fmla="*/ 44984 h 69786"/>
                    <a:gd name="connsiteX24" fmla="*/ 27985 w 42401"/>
                    <a:gd name="connsiteY24" fmla="*/ 41002 h 69786"/>
                    <a:gd name="connsiteX25" fmla="*/ 22653 w 42401"/>
                    <a:gd name="connsiteY25" fmla="*/ 38434 h 69786"/>
                    <a:gd name="connsiteX26" fmla="*/ 15490 w 42401"/>
                    <a:gd name="connsiteY26" fmla="*/ 37544 h 69786"/>
                    <a:gd name="connsiteX27" fmla="*/ 9059 w 42401"/>
                    <a:gd name="connsiteY27" fmla="*/ 37544 h 69786"/>
                    <a:gd name="connsiteX28" fmla="*/ 8222 w 42401"/>
                    <a:gd name="connsiteY28" fmla="*/ 37387 h 69786"/>
                    <a:gd name="connsiteX29" fmla="*/ 7543 w 42401"/>
                    <a:gd name="connsiteY29" fmla="*/ 36758 h 69786"/>
                    <a:gd name="connsiteX30" fmla="*/ 7072 w 42401"/>
                    <a:gd name="connsiteY30" fmla="*/ 35658 h 69786"/>
                    <a:gd name="connsiteX31" fmla="*/ 6915 w 42401"/>
                    <a:gd name="connsiteY31" fmla="*/ 33877 h 69786"/>
                    <a:gd name="connsiteX32" fmla="*/ 7072 w 42401"/>
                    <a:gd name="connsiteY32" fmla="*/ 32253 h 69786"/>
                    <a:gd name="connsiteX33" fmla="*/ 7491 w 42401"/>
                    <a:gd name="connsiteY33" fmla="*/ 31205 h 69786"/>
                    <a:gd name="connsiteX34" fmla="*/ 8170 w 42401"/>
                    <a:gd name="connsiteY34" fmla="*/ 30629 h 69786"/>
                    <a:gd name="connsiteX35" fmla="*/ 9007 w 42401"/>
                    <a:gd name="connsiteY35" fmla="*/ 30418 h 69786"/>
                    <a:gd name="connsiteX36" fmla="*/ 14915 w 42401"/>
                    <a:gd name="connsiteY36" fmla="*/ 30418 h 69786"/>
                    <a:gd name="connsiteX37" fmla="*/ 21084 w 42401"/>
                    <a:gd name="connsiteY37" fmla="*/ 29528 h 69786"/>
                    <a:gd name="connsiteX38" fmla="*/ 25737 w 42401"/>
                    <a:gd name="connsiteY38" fmla="*/ 26961 h 69786"/>
                    <a:gd name="connsiteX39" fmla="*/ 28665 w 42401"/>
                    <a:gd name="connsiteY39" fmla="*/ 22979 h 69786"/>
                    <a:gd name="connsiteX40" fmla="*/ 29710 w 42401"/>
                    <a:gd name="connsiteY40" fmla="*/ 17740 h 69786"/>
                    <a:gd name="connsiteX41" fmla="*/ 29031 w 42401"/>
                    <a:gd name="connsiteY41" fmla="*/ 13758 h 69786"/>
                    <a:gd name="connsiteX42" fmla="*/ 26992 w 42401"/>
                    <a:gd name="connsiteY42" fmla="*/ 10404 h 69786"/>
                    <a:gd name="connsiteX43" fmla="*/ 23489 w 42401"/>
                    <a:gd name="connsiteY43" fmla="*/ 8204 h 69786"/>
                    <a:gd name="connsiteX44" fmla="*/ 18627 w 42401"/>
                    <a:gd name="connsiteY44" fmla="*/ 7366 h 69786"/>
                    <a:gd name="connsiteX45" fmla="*/ 13032 w 42401"/>
                    <a:gd name="connsiteY45" fmla="*/ 8309 h 69786"/>
                    <a:gd name="connsiteX46" fmla="*/ 8536 w 42401"/>
                    <a:gd name="connsiteY46" fmla="*/ 10247 h 69786"/>
                    <a:gd name="connsiteX47" fmla="*/ 5243 w 42401"/>
                    <a:gd name="connsiteY47" fmla="*/ 12239 h 69786"/>
                    <a:gd name="connsiteX48" fmla="*/ 3413 w 42401"/>
                    <a:gd name="connsiteY48" fmla="*/ 13130 h 69786"/>
                    <a:gd name="connsiteX49" fmla="*/ 2732 w 42401"/>
                    <a:gd name="connsiteY49" fmla="*/ 13025 h 69786"/>
                    <a:gd name="connsiteX50" fmla="*/ 2262 w 42401"/>
                    <a:gd name="connsiteY50" fmla="*/ 12501 h 69786"/>
                    <a:gd name="connsiteX51" fmla="*/ 2000 w 42401"/>
                    <a:gd name="connsiteY51" fmla="*/ 11401 h 69786"/>
                    <a:gd name="connsiteX52" fmla="*/ 1948 w 42401"/>
                    <a:gd name="connsiteY52" fmla="*/ 9514 h 69786"/>
                    <a:gd name="connsiteX53" fmla="*/ 2000 w 42401"/>
                    <a:gd name="connsiteY53" fmla="*/ 8152 h 69786"/>
                    <a:gd name="connsiteX54" fmla="*/ 2210 w 42401"/>
                    <a:gd name="connsiteY54" fmla="*/ 7104 h 69786"/>
                    <a:gd name="connsiteX55" fmla="*/ 2575 w 42401"/>
                    <a:gd name="connsiteY55" fmla="*/ 6266 h 69786"/>
                    <a:gd name="connsiteX56" fmla="*/ 3255 w 42401"/>
                    <a:gd name="connsiteY56" fmla="*/ 5428 h 69786"/>
                    <a:gd name="connsiteX57" fmla="*/ 5295 w 42401"/>
                    <a:gd name="connsiteY57" fmla="*/ 3961 h 69786"/>
                    <a:gd name="connsiteX58" fmla="*/ 9007 w 42401"/>
                    <a:gd name="connsiteY58" fmla="*/ 2127 h 69786"/>
                    <a:gd name="connsiteX59" fmla="*/ 14131 w 42401"/>
                    <a:gd name="connsiteY59" fmla="*/ 555 h 69786"/>
                    <a:gd name="connsiteX60" fmla="*/ 20404 w 42401"/>
                    <a:gd name="connsiteY60" fmla="*/ -74 h 69786"/>
                    <a:gd name="connsiteX61" fmla="*/ 28665 w 42401"/>
                    <a:gd name="connsiteY61" fmla="*/ 1131 h 69786"/>
                    <a:gd name="connsiteX62" fmla="*/ 34573 w 42401"/>
                    <a:gd name="connsiteY62" fmla="*/ 4537 h 69786"/>
                    <a:gd name="connsiteX63" fmla="*/ 38128 w 42401"/>
                    <a:gd name="connsiteY63" fmla="*/ 9828 h 69786"/>
                    <a:gd name="connsiteX64" fmla="*/ 39330 w 42401"/>
                    <a:gd name="connsiteY64" fmla="*/ 16587 h 69786"/>
                    <a:gd name="connsiteX65" fmla="*/ 38494 w 42401"/>
                    <a:gd name="connsiteY65" fmla="*/ 22560 h 69786"/>
                    <a:gd name="connsiteX66" fmla="*/ 36037 w 42401"/>
                    <a:gd name="connsiteY66" fmla="*/ 27432 h 69786"/>
                    <a:gd name="connsiteX67" fmla="*/ 32063 w 42401"/>
                    <a:gd name="connsiteY67" fmla="*/ 31048 h 69786"/>
                    <a:gd name="connsiteX68" fmla="*/ 26626 w 42401"/>
                    <a:gd name="connsiteY68" fmla="*/ 33091 h 69786"/>
                    <a:gd name="connsiteX69" fmla="*/ 26626 w 42401"/>
                    <a:gd name="connsiteY69" fmla="*/ 33196 h 69786"/>
                    <a:gd name="connsiteX70" fmla="*/ 33005 w 42401"/>
                    <a:gd name="connsiteY70" fmla="*/ 34977 h 69786"/>
                    <a:gd name="connsiteX71" fmla="*/ 38023 w 42401"/>
                    <a:gd name="connsiteY71" fmla="*/ 38434 h 69786"/>
                    <a:gd name="connsiteX72" fmla="*/ 41265 w 42401"/>
                    <a:gd name="connsiteY72" fmla="*/ 43360 h 69786"/>
                    <a:gd name="connsiteX73" fmla="*/ 42468 w 42401"/>
                    <a:gd name="connsiteY73" fmla="*/ 49332 h 69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42401" h="69786">
                      <a:moveTo>
                        <a:pt x="42468" y="49333"/>
                      </a:moveTo>
                      <a:cubicBezTo>
                        <a:pt x="42468" y="52441"/>
                        <a:pt x="41927" y="55252"/>
                        <a:pt x="40846" y="57767"/>
                      </a:cubicBezTo>
                      <a:cubicBezTo>
                        <a:pt x="39766" y="60247"/>
                        <a:pt x="38215" y="62378"/>
                        <a:pt x="36194" y="64159"/>
                      </a:cubicBezTo>
                      <a:cubicBezTo>
                        <a:pt x="34172" y="65940"/>
                        <a:pt x="31679" y="67320"/>
                        <a:pt x="28717" y="68298"/>
                      </a:cubicBezTo>
                      <a:cubicBezTo>
                        <a:pt x="25755" y="69242"/>
                        <a:pt x="22408" y="69713"/>
                        <a:pt x="18679" y="69713"/>
                      </a:cubicBezTo>
                      <a:cubicBezTo>
                        <a:pt x="16413" y="69713"/>
                        <a:pt x="14287" y="69521"/>
                        <a:pt x="12300" y="69137"/>
                      </a:cubicBezTo>
                      <a:cubicBezTo>
                        <a:pt x="10348" y="68787"/>
                        <a:pt x="8606" y="68367"/>
                        <a:pt x="7072" y="67879"/>
                      </a:cubicBezTo>
                      <a:cubicBezTo>
                        <a:pt x="5539" y="67355"/>
                        <a:pt x="4267" y="66831"/>
                        <a:pt x="3256" y="66307"/>
                      </a:cubicBezTo>
                      <a:cubicBezTo>
                        <a:pt x="2244" y="65748"/>
                        <a:pt x="1600" y="65347"/>
                        <a:pt x="1321" y="65102"/>
                      </a:cubicBezTo>
                      <a:cubicBezTo>
                        <a:pt x="1077" y="64858"/>
                        <a:pt x="885" y="64613"/>
                        <a:pt x="746" y="64369"/>
                      </a:cubicBezTo>
                      <a:cubicBezTo>
                        <a:pt x="606" y="64124"/>
                        <a:pt x="484" y="63827"/>
                        <a:pt x="380" y="63478"/>
                      </a:cubicBezTo>
                      <a:cubicBezTo>
                        <a:pt x="275" y="63129"/>
                        <a:pt x="188" y="62710"/>
                        <a:pt x="118" y="62221"/>
                      </a:cubicBezTo>
                      <a:cubicBezTo>
                        <a:pt x="84" y="61697"/>
                        <a:pt x="66" y="61068"/>
                        <a:pt x="66" y="60335"/>
                      </a:cubicBezTo>
                      <a:cubicBezTo>
                        <a:pt x="66" y="59078"/>
                        <a:pt x="188" y="58204"/>
                        <a:pt x="432" y="57715"/>
                      </a:cubicBezTo>
                      <a:cubicBezTo>
                        <a:pt x="676" y="57226"/>
                        <a:pt x="1025" y="56981"/>
                        <a:pt x="1478" y="56981"/>
                      </a:cubicBezTo>
                      <a:cubicBezTo>
                        <a:pt x="1791" y="56981"/>
                        <a:pt x="2401" y="57261"/>
                        <a:pt x="3308" y="57819"/>
                      </a:cubicBezTo>
                      <a:cubicBezTo>
                        <a:pt x="4249" y="58378"/>
                        <a:pt x="5434" y="58990"/>
                        <a:pt x="6863" y="59654"/>
                      </a:cubicBezTo>
                      <a:cubicBezTo>
                        <a:pt x="8327" y="60282"/>
                        <a:pt x="10017" y="60876"/>
                        <a:pt x="11934" y="61435"/>
                      </a:cubicBezTo>
                      <a:cubicBezTo>
                        <a:pt x="13887" y="61994"/>
                        <a:pt x="16048" y="62273"/>
                        <a:pt x="18417" y="62273"/>
                      </a:cubicBezTo>
                      <a:cubicBezTo>
                        <a:pt x="20718" y="62273"/>
                        <a:pt x="22740" y="61976"/>
                        <a:pt x="24483" y="61383"/>
                      </a:cubicBezTo>
                      <a:cubicBezTo>
                        <a:pt x="26225" y="60789"/>
                        <a:pt x="27689" y="59951"/>
                        <a:pt x="28874" y="58867"/>
                      </a:cubicBezTo>
                      <a:cubicBezTo>
                        <a:pt x="30059" y="57784"/>
                        <a:pt x="30948" y="56510"/>
                        <a:pt x="31540" y="55043"/>
                      </a:cubicBezTo>
                      <a:cubicBezTo>
                        <a:pt x="32132" y="53541"/>
                        <a:pt x="32429" y="51917"/>
                        <a:pt x="32429" y="50171"/>
                      </a:cubicBezTo>
                      <a:cubicBezTo>
                        <a:pt x="32429" y="48249"/>
                        <a:pt x="32045" y="46520"/>
                        <a:pt x="31279" y="44984"/>
                      </a:cubicBezTo>
                      <a:cubicBezTo>
                        <a:pt x="30547" y="43447"/>
                        <a:pt x="29449" y="42120"/>
                        <a:pt x="27985" y="41002"/>
                      </a:cubicBezTo>
                      <a:cubicBezTo>
                        <a:pt x="26556" y="39884"/>
                        <a:pt x="24779" y="39028"/>
                        <a:pt x="22653" y="38434"/>
                      </a:cubicBezTo>
                      <a:cubicBezTo>
                        <a:pt x="20561" y="37841"/>
                        <a:pt x="18174" y="37544"/>
                        <a:pt x="15490" y="37544"/>
                      </a:cubicBezTo>
                      <a:lnTo>
                        <a:pt x="9059" y="37544"/>
                      </a:lnTo>
                      <a:cubicBezTo>
                        <a:pt x="8780" y="37544"/>
                        <a:pt x="8501" y="37491"/>
                        <a:pt x="8222" y="37387"/>
                      </a:cubicBezTo>
                      <a:cubicBezTo>
                        <a:pt x="7978" y="37247"/>
                        <a:pt x="7752" y="37037"/>
                        <a:pt x="7543" y="36758"/>
                      </a:cubicBezTo>
                      <a:cubicBezTo>
                        <a:pt x="7369" y="36479"/>
                        <a:pt x="7212" y="36112"/>
                        <a:pt x="7072" y="35658"/>
                      </a:cubicBezTo>
                      <a:cubicBezTo>
                        <a:pt x="6968" y="35204"/>
                        <a:pt x="6915" y="34610"/>
                        <a:pt x="6915" y="33877"/>
                      </a:cubicBezTo>
                      <a:cubicBezTo>
                        <a:pt x="6915" y="33213"/>
                        <a:pt x="6968" y="32672"/>
                        <a:pt x="7072" y="32253"/>
                      </a:cubicBezTo>
                      <a:cubicBezTo>
                        <a:pt x="7177" y="31799"/>
                        <a:pt x="7316" y="31449"/>
                        <a:pt x="7491" y="31205"/>
                      </a:cubicBezTo>
                      <a:cubicBezTo>
                        <a:pt x="7700" y="30925"/>
                        <a:pt x="7926" y="30733"/>
                        <a:pt x="8170" y="30629"/>
                      </a:cubicBezTo>
                      <a:cubicBezTo>
                        <a:pt x="8414" y="30488"/>
                        <a:pt x="8693" y="30418"/>
                        <a:pt x="9007" y="30418"/>
                      </a:cubicBezTo>
                      <a:lnTo>
                        <a:pt x="14915" y="30418"/>
                      </a:lnTo>
                      <a:cubicBezTo>
                        <a:pt x="17215" y="30418"/>
                        <a:pt x="19271" y="30121"/>
                        <a:pt x="21084" y="29528"/>
                      </a:cubicBezTo>
                      <a:cubicBezTo>
                        <a:pt x="22932" y="28934"/>
                        <a:pt x="24483" y="28078"/>
                        <a:pt x="25737" y="26961"/>
                      </a:cubicBezTo>
                      <a:cubicBezTo>
                        <a:pt x="27027" y="25843"/>
                        <a:pt x="28003" y="24516"/>
                        <a:pt x="28665" y="22979"/>
                      </a:cubicBezTo>
                      <a:cubicBezTo>
                        <a:pt x="29362" y="21408"/>
                        <a:pt x="29710" y="19660"/>
                        <a:pt x="29710" y="17740"/>
                      </a:cubicBezTo>
                      <a:cubicBezTo>
                        <a:pt x="29710" y="16343"/>
                        <a:pt x="29484" y="15015"/>
                        <a:pt x="29031" y="13758"/>
                      </a:cubicBezTo>
                      <a:cubicBezTo>
                        <a:pt x="28578" y="12466"/>
                        <a:pt x="27898" y="11348"/>
                        <a:pt x="26992" y="10404"/>
                      </a:cubicBezTo>
                      <a:cubicBezTo>
                        <a:pt x="26086" y="9461"/>
                        <a:pt x="24918" y="8728"/>
                        <a:pt x="23489" y="8204"/>
                      </a:cubicBezTo>
                      <a:cubicBezTo>
                        <a:pt x="22094" y="7645"/>
                        <a:pt x="20474" y="7366"/>
                        <a:pt x="18627" y="7366"/>
                      </a:cubicBezTo>
                      <a:cubicBezTo>
                        <a:pt x="16605" y="7366"/>
                        <a:pt x="14741" y="7680"/>
                        <a:pt x="13032" y="8309"/>
                      </a:cubicBezTo>
                      <a:cubicBezTo>
                        <a:pt x="11359" y="8903"/>
                        <a:pt x="9860" y="9549"/>
                        <a:pt x="8536" y="10247"/>
                      </a:cubicBezTo>
                      <a:cubicBezTo>
                        <a:pt x="7212" y="10947"/>
                        <a:pt x="6114" y="11610"/>
                        <a:pt x="5243" y="12239"/>
                      </a:cubicBezTo>
                      <a:cubicBezTo>
                        <a:pt x="4371" y="12833"/>
                        <a:pt x="3761" y="13130"/>
                        <a:pt x="3413" y="13130"/>
                      </a:cubicBezTo>
                      <a:cubicBezTo>
                        <a:pt x="3168" y="13130"/>
                        <a:pt x="2941" y="13095"/>
                        <a:pt x="2732" y="13025"/>
                      </a:cubicBezTo>
                      <a:cubicBezTo>
                        <a:pt x="2558" y="12920"/>
                        <a:pt x="2401" y="12745"/>
                        <a:pt x="2262" y="12501"/>
                      </a:cubicBezTo>
                      <a:cubicBezTo>
                        <a:pt x="2157" y="12221"/>
                        <a:pt x="2070" y="11855"/>
                        <a:pt x="2000" y="11401"/>
                      </a:cubicBezTo>
                      <a:cubicBezTo>
                        <a:pt x="1966" y="10912"/>
                        <a:pt x="1948" y="10282"/>
                        <a:pt x="1948" y="9514"/>
                      </a:cubicBezTo>
                      <a:cubicBezTo>
                        <a:pt x="1948" y="8990"/>
                        <a:pt x="1966" y="8536"/>
                        <a:pt x="2000" y="8152"/>
                      </a:cubicBezTo>
                      <a:cubicBezTo>
                        <a:pt x="2035" y="7733"/>
                        <a:pt x="2105" y="7383"/>
                        <a:pt x="2210" y="7104"/>
                      </a:cubicBezTo>
                      <a:cubicBezTo>
                        <a:pt x="2314" y="6790"/>
                        <a:pt x="2436" y="6510"/>
                        <a:pt x="2575" y="6266"/>
                      </a:cubicBezTo>
                      <a:cubicBezTo>
                        <a:pt x="2715" y="6021"/>
                        <a:pt x="2941" y="5742"/>
                        <a:pt x="3255" y="5428"/>
                      </a:cubicBezTo>
                      <a:cubicBezTo>
                        <a:pt x="3605" y="5078"/>
                        <a:pt x="4284" y="4590"/>
                        <a:pt x="5295" y="3961"/>
                      </a:cubicBezTo>
                      <a:cubicBezTo>
                        <a:pt x="6306" y="3332"/>
                        <a:pt x="7543" y="2721"/>
                        <a:pt x="9007" y="2127"/>
                      </a:cubicBezTo>
                      <a:cubicBezTo>
                        <a:pt x="10505" y="1499"/>
                        <a:pt x="12213" y="975"/>
                        <a:pt x="14131" y="555"/>
                      </a:cubicBezTo>
                      <a:cubicBezTo>
                        <a:pt x="16082" y="136"/>
                        <a:pt x="18174" y="-74"/>
                        <a:pt x="20404" y="-74"/>
                      </a:cubicBezTo>
                      <a:cubicBezTo>
                        <a:pt x="23542" y="-74"/>
                        <a:pt x="26295" y="328"/>
                        <a:pt x="28665" y="1131"/>
                      </a:cubicBezTo>
                      <a:cubicBezTo>
                        <a:pt x="31035" y="1935"/>
                        <a:pt x="33005" y="3070"/>
                        <a:pt x="34573" y="4537"/>
                      </a:cubicBezTo>
                      <a:cubicBezTo>
                        <a:pt x="36176" y="6004"/>
                        <a:pt x="37361" y="7768"/>
                        <a:pt x="38128" y="9828"/>
                      </a:cubicBezTo>
                      <a:cubicBezTo>
                        <a:pt x="38930" y="11855"/>
                        <a:pt x="39330" y="14107"/>
                        <a:pt x="39330" y="16587"/>
                      </a:cubicBezTo>
                      <a:cubicBezTo>
                        <a:pt x="39330" y="18717"/>
                        <a:pt x="39051" y="20708"/>
                        <a:pt x="38494" y="22560"/>
                      </a:cubicBezTo>
                      <a:cubicBezTo>
                        <a:pt x="37936" y="24376"/>
                        <a:pt x="37117" y="26000"/>
                        <a:pt x="36037" y="27432"/>
                      </a:cubicBezTo>
                      <a:cubicBezTo>
                        <a:pt x="34956" y="28829"/>
                        <a:pt x="33632" y="30034"/>
                        <a:pt x="32063" y="31048"/>
                      </a:cubicBezTo>
                      <a:cubicBezTo>
                        <a:pt x="30494" y="32026"/>
                        <a:pt x="28682" y="32707"/>
                        <a:pt x="26626" y="33091"/>
                      </a:cubicBezTo>
                      <a:lnTo>
                        <a:pt x="26626" y="33196"/>
                      </a:lnTo>
                      <a:cubicBezTo>
                        <a:pt x="28961" y="33440"/>
                        <a:pt x="31087" y="34034"/>
                        <a:pt x="33005" y="34977"/>
                      </a:cubicBezTo>
                      <a:cubicBezTo>
                        <a:pt x="34956" y="35885"/>
                        <a:pt x="36629" y="37037"/>
                        <a:pt x="38023" y="38434"/>
                      </a:cubicBezTo>
                      <a:cubicBezTo>
                        <a:pt x="39417" y="39831"/>
                        <a:pt x="40498" y="41474"/>
                        <a:pt x="41265" y="43360"/>
                      </a:cubicBezTo>
                      <a:cubicBezTo>
                        <a:pt x="42066" y="45211"/>
                        <a:pt x="42468" y="47201"/>
                        <a:pt x="42468" y="4933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15" name="Forme libre : forme 114">
                  <a:extLst>
                    <a:ext uri="{FF2B5EF4-FFF2-40B4-BE49-F238E27FC236}">
                      <a16:creationId xmlns:a16="http://schemas.microsoft.com/office/drawing/2014/main" id="{A8E50A11-6F13-49D6-B6FF-6E7DA79EF9EF}"/>
                    </a:ext>
                  </a:extLst>
                </p:cNvPr>
                <p:cNvSpPr/>
                <p:nvPr/>
              </p:nvSpPr>
              <p:spPr>
                <a:xfrm>
                  <a:off x="3456952" y="1858029"/>
                  <a:ext cx="48682" cy="68423"/>
                </a:xfrm>
                <a:custGeom>
                  <a:avLst/>
                  <a:gdLst>
                    <a:gd name="connsiteX0" fmla="*/ 48739 w 48682"/>
                    <a:gd name="connsiteY0" fmla="*/ 48756 h 68423"/>
                    <a:gd name="connsiteX1" fmla="*/ 48217 w 48682"/>
                    <a:gd name="connsiteY1" fmla="*/ 51480 h 68423"/>
                    <a:gd name="connsiteX2" fmla="*/ 46758 w 48682"/>
                    <a:gd name="connsiteY2" fmla="*/ 52476 h 68423"/>
                    <a:gd name="connsiteX3" fmla="*/ 39118 w 48682"/>
                    <a:gd name="connsiteY3" fmla="*/ 52476 h 68423"/>
                    <a:gd name="connsiteX4" fmla="*/ 39118 w 48682"/>
                    <a:gd name="connsiteY4" fmla="*/ 66726 h 68423"/>
                    <a:gd name="connsiteX5" fmla="*/ 38917 w 48682"/>
                    <a:gd name="connsiteY5" fmla="*/ 67459 h 68423"/>
                    <a:gd name="connsiteX6" fmla="*/ 38183 w 48682"/>
                    <a:gd name="connsiteY6" fmla="*/ 67931 h 68423"/>
                    <a:gd name="connsiteX7" fmla="*/ 36826 w 48682"/>
                    <a:gd name="connsiteY7" fmla="*/ 68246 h 68423"/>
                    <a:gd name="connsiteX8" fmla="*/ 34679 w 48682"/>
                    <a:gd name="connsiteY8" fmla="*/ 68350 h 68423"/>
                    <a:gd name="connsiteX9" fmla="*/ 32588 w 48682"/>
                    <a:gd name="connsiteY9" fmla="*/ 68246 h 68423"/>
                    <a:gd name="connsiteX10" fmla="*/ 31231 w 48682"/>
                    <a:gd name="connsiteY10" fmla="*/ 67931 h 68423"/>
                    <a:gd name="connsiteX11" fmla="*/ 30552 w 48682"/>
                    <a:gd name="connsiteY11" fmla="*/ 67459 h 68423"/>
                    <a:gd name="connsiteX12" fmla="*/ 30387 w 48682"/>
                    <a:gd name="connsiteY12" fmla="*/ 66726 h 68423"/>
                    <a:gd name="connsiteX13" fmla="*/ 30387 w 48682"/>
                    <a:gd name="connsiteY13" fmla="*/ 52476 h 68423"/>
                    <a:gd name="connsiteX14" fmla="*/ 2469 w 48682"/>
                    <a:gd name="connsiteY14" fmla="*/ 52476 h 68423"/>
                    <a:gd name="connsiteX15" fmla="*/ 1424 w 48682"/>
                    <a:gd name="connsiteY15" fmla="*/ 52319 h 68423"/>
                    <a:gd name="connsiteX16" fmla="*/ 644 w 48682"/>
                    <a:gd name="connsiteY16" fmla="*/ 51742 h 68423"/>
                    <a:gd name="connsiteX17" fmla="*/ 176 w 48682"/>
                    <a:gd name="connsiteY17" fmla="*/ 50537 h 68423"/>
                    <a:gd name="connsiteX18" fmla="*/ 66 w 48682"/>
                    <a:gd name="connsiteY18" fmla="*/ 48494 h 68423"/>
                    <a:gd name="connsiteX19" fmla="*/ 121 w 48682"/>
                    <a:gd name="connsiteY19" fmla="*/ 46712 h 68423"/>
                    <a:gd name="connsiteX20" fmla="*/ 332 w 48682"/>
                    <a:gd name="connsiteY20" fmla="*/ 45298 h 68423"/>
                    <a:gd name="connsiteX21" fmla="*/ 754 w 48682"/>
                    <a:gd name="connsiteY21" fmla="*/ 44041 h 68423"/>
                    <a:gd name="connsiteX22" fmla="*/ 1378 w 48682"/>
                    <a:gd name="connsiteY22" fmla="*/ 42731 h 68423"/>
                    <a:gd name="connsiteX23" fmla="*/ 25737 w 48682"/>
                    <a:gd name="connsiteY23" fmla="*/ 1551 h 68423"/>
                    <a:gd name="connsiteX24" fmla="*/ 26471 w 48682"/>
                    <a:gd name="connsiteY24" fmla="*/ 818 h 68423"/>
                    <a:gd name="connsiteX25" fmla="*/ 27782 w 48682"/>
                    <a:gd name="connsiteY25" fmla="*/ 294 h 68423"/>
                    <a:gd name="connsiteX26" fmla="*/ 29718 w 48682"/>
                    <a:gd name="connsiteY26" fmla="*/ 31 h 68423"/>
                    <a:gd name="connsiteX27" fmla="*/ 32432 w 48682"/>
                    <a:gd name="connsiteY27" fmla="*/ -74 h 68423"/>
                    <a:gd name="connsiteX28" fmla="*/ 35413 w 48682"/>
                    <a:gd name="connsiteY28" fmla="*/ 83 h 68423"/>
                    <a:gd name="connsiteX29" fmla="*/ 37504 w 48682"/>
                    <a:gd name="connsiteY29" fmla="*/ 398 h 68423"/>
                    <a:gd name="connsiteX30" fmla="*/ 38706 w 48682"/>
                    <a:gd name="connsiteY30" fmla="*/ 974 h 68423"/>
                    <a:gd name="connsiteX31" fmla="*/ 39128 w 48682"/>
                    <a:gd name="connsiteY31" fmla="*/ 1761 h 68423"/>
                    <a:gd name="connsiteX32" fmla="*/ 39128 w 48682"/>
                    <a:gd name="connsiteY32" fmla="*/ 45036 h 68423"/>
                    <a:gd name="connsiteX33" fmla="*/ 46758 w 48682"/>
                    <a:gd name="connsiteY33" fmla="*/ 45036 h 68423"/>
                    <a:gd name="connsiteX34" fmla="*/ 48171 w 48682"/>
                    <a:gd name="connsiteY34" fmla="*/ 45979 h 68423"/>
                    <a:gd name="connsiteX35" fmla="*/ 48748 w 48682"/>
                    <a:gd name="connsiteY35" fmla="*/ 48755 h 68423"/>
                    <a:gd name="connsiteX36" fmla="*/ 30387 w 48682"/>
                    <a:gd name="connsiteY36" fmla="*/ 7837 h 68423"/>
                    <a:gd name="connsiteX37" fmla="*/ 30286 w 48682"/>
                    <a:gd name="connsiteY37" fmla="*/ 7837 h 68423"/>
                    <a:gd name="connsiteX38" fmla="*/ 8275 w 48682"/>
                    <a:gd name="connsiteY38" fmla="*/ 45036 h 68423"/>
                    <a:gd name="connsiteX39" fmla="*/ 30387 w 48682"/>
                    <a:gd name="connsiteY39" fmla="*/ 45036 h 68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8682" h="68423">
                      <a:moveTo>
                        <a:pt x="48739" y="48756"/>
                      </a:moveTo>
                      <a:cubicBezTo>
                        <a:pt x="48739" y="49909"/>
                        <a:pt x="48565" y="50817"/>
                        <a:pt x="48217" y="51480"/>
                      </a:cubicBezTo>
                      <a:cubicBezTo>
                        <a:pt x="47868" y="52144"/>
                        <a:pt x="47382" y="52476"/>
                        <a:pt x="46758" y="52476"/>
                      </a:cubicBezTo>
                      <a:lnTo>
                        <a:pt x="39118" y="52476"/>
                      </a:lnTo>
                      <a:lnTo>
                        <a:pt x="39118" y="66726"/>
                      </a:lnTo>
                      <a:cubicBezTo>
                        <a:pt x="39118" y="67005"/>
                        <a:pt x="39054" y="67251"/>
                        <a:pt x="38917" y="67459"/>
                      </a:cubicBezTo>
                      <a:cubicBezTo>
                        <a:pt x="38770" y="67635"/>
                        <a:pt x="38531" y="67792"/>
                        <a:pt x="38183" y="67931"/>
                      </a:cubicBezTo>
                      <a:cubicBezTo>
                        <a:pt x="37834" y="68071"/>
                        <a:pt x="37376" y="68176"/>
                        <a:pt x="36826" y="68246"/>
                      </a:cubicBezTo>
                      <a:cubicBezTo>
                        <a:pt x="36266" y="68316"/>
                        <a:pt x="35551" y="68350"/>
                        <a:pt x="34679" y="68350"/>
                      </a:cubicBezTo>
                      <a:cubicBezTo>
                        <a:pt x="33845" y="68350"/>
                        <a:pt x="33148" y="68316"/>
                        <a:pt x="32588" y="68246"/>
                      </a:cubicBezTo>
                      <a:cubicBezTo>
                        <a:pt x="32029" y="68176"/>
                        <a:pt x="31579" y="68071"/>
                        <a:pt x="31231" y="67931"/>
                      </a:cubicBezTo>
                      <a:cubicBezTo>
                        <a:pt x="30910" y="67792"/>
                        <a:pt x="30690" y="67635"/>
                        <a:pt x="30552" y="67459"/>
                      </a:cubicBezTo>
                      <a:cubicBezTo>
                        <a:pt x="30442" y="67251"/>
                        <a:pt x="30387" y="67005"/>
                        <a:pt x="30387" y="66726"/>
                      </a:cubicBezTo>
                      <a:lnTo>
                        <a:pt x="30387" y="52476"/>
                      </a:lnTo>
                      <a:lnTo>
                        <a:pt x="2469" y="52476"/>
                      </a:lnTo>
                      <a:cubicBezTo>
                        <a:pt x="2056" y="52476"/>
                        <a:pt x="1708" y="52423"/>
                        <a:pt x="1424" y="52319"/>
                      </a:cubicBezTo>
                      <a:cubicBezTo>
                        <a:pt x="1148" y="52214"/>
                        <a:pt x="882" y="52022"/>
                        <a:pt x="644" y="51742"/>
                      </a:cubicBezTo>
                      <a:cubicBezTo>
                        <a:pt x="433" y="51463"/>
                        <a:pt x="277" y="51061"/>
                        <a:pt x="176" y="50537"/>
                      </a:cubicBezTo>
                      <a:cubicBezTo>
                        <a:pt x="103" y="50014"/>
                        <a:pt x="66" y="49333"/>
                        <a:pt x="66" y="48494"/>
                      </a:cubicBezTo>
                      <a:cubicBezTo>
                        <a:pt x="66" y="47830"/>
                        <a:pt x="85" y="47236"/>
                        <a:pt x="121" y="46712"/>
                      </a:cubicBezTo>
                      <a:cubicBezTo>
                        <a:pt x="158" y="46188"/>
                        <a:pt x="231" y="45717"/>
                        <a:pt x="332" y="45298"/>
                      </a:cubicBezTo>
                      <a:cubicBezTo>
                        <a:pt x="433" y="44844"/>
                        <a:pt x="580" y="44425"/>
                        <a:pt x="754" y="44041"/>
                      </a:cubicBezTo>
                      <a:cubicBezTo>
                        <a:pt x="928" y="43621"/>
                        <a:pt x="1130" y="43185"/>
                        <a:pt x="1378" y="42731"/>
                      </a:cubicBezTo>
                      <a:lnTo>
                        <a:pt x="25737" y="1551"/>
                      </a:lnTo>
                      <a:cubicBezTo>
                        <a:pt x="25911" y="1272"/>
                        <a:pt x="26159" y="1027"/>
                        <a:pt x="26471" y="818"/>
                      </a:cubicBezTo>
                      <a:cubicBezTo>
                        <a:pt x="26819" y="608"/>
                        <a:pt x="27260" y="433"/>
                        <a:pt x="27782" y="294"/>
                      </a:cubicBezTo>
                      <a:cubicBezTo>
                        <a:pt x="28305" y="154"/>
                        <a:pt x="28947" y="66"/>
                        <a:pt x="29718" y="31"/>
                      </a:cubicBezTo>
                      <a:cubicBezTo>
                        <a:pt x="30479" y="-39"/>
                        <a:pt x="31387" y="-74"/>
                        <a:pt x="32432" y="-74"/>
                      </a:cubicBezTo>
                      <a:cubicBezTo>
                        <a:pt x="33588" y="-74"/>
                        <a:pt x="34579" y="-21"/>
                        <a:pt x="35413" y="83"/>
                      </a:cubicBezTo>
                      <a:cubicBezTo>
                        <a:pt x="36284" y="153"/>
                        <a:pt x="36981" y="259"/>
                        <a:pt x="37504" y="398"/>
                      </a:cubicBezTo>
                      <a:cubicBezTo>
                        <a:pt x="38027" y="537"/>
                        <a:pt x="38431" y="730"/>
                        <a:pt x="38706" y="974"/>
                      </a:cubicBezTo>
                      <a:cubicBezTo>
                        <a:pt x="38990" y="1184"/>
                        <a:pt x="39128" y="1446"/>
                        <a:pt x="39128" y="1761"/>
                      </a:cubicBezTo>
                      <a:lnTo>
                        <a:pt x="39128" y="45036"/>
                      </a:lnTo>
                      <a:lnTo>
                        <a:pt x="46758" y="45036"/>
                      </a:lnTo>
                      <a:cubicBezTo>
                        <a:pt x="47354" y="45036"/>
                        <a:pt x="47822" y="45350"/>
                        <a:pt x="48171" y="45979"/>
                      </a:cubicBezTo>
                      <a:cubicBezTo>
                        <a:pt x="48556" y="46573"/>
                        <a:pt x="48748" y="47498"/>
                        <a:pt x="48748" y="48755"/>
                      </a:cubicBezTo>
                      <a:close/>
                      <a:moveTo>
                        <a:pt x="30387" y="7837"/>
                      </a:moveTo>
                      <a:lnTo>
                        <a:pt x="30286" y="7837"/>
                      </a:lnTo>
                      <a:lnTo>
                        <a:pt x="8275" y="45036"/>
                      </a:lnTo>
                      <a:lnTo>
                        <a:pt x="30387" y="450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116" name="Forme libre : forme 115">
                <a:extLst>
                  <a:ext uri="{FF2B5EF4-FFF2-40B4-BE49-F238E27FC236}">
                    <a16:creationId xmlns:a16="http://schemas.microsoft.com/office/drawing/2014/main" id="{289BCEFB-DB0E-FA0B-F6A4-5431D34C0B6F}"/>
                  </a:ext>
                </a:extLst>
              </p:cNvPr>
              <p:cNvSpPr/>
              <p:nvPr/>
            </p:nvSpPr>
            <p:spPr>
              <a:xfrm>
                <a:off x="2820622" y="1891332"/>
                <a:ext cx="53653" cy="330958"/>
              </a:xfrm>
              <a:custGeom>
                <a:avLst/>
                <a:gdLst>
                  <a:gd name="connsiteX0" fmla="*/ 32132 w 43858"/>
                  <a:gd name="connsiteY0" fmla="*/ 357706 h 360442"/>
                  <a:gd name="connsiteX1" fmla="*/ 24976 w 43858"/>
                  <a:gd name="connsiteY1" fmla="*/ 337287 h 360442"/>
                  <a:gd name="connsiteX2" fmla="*/ 18443 w 43858"/>
                  <a:gd name="connsiteY2" fmla="*/ 316092 h 360442"/>
                  <a:gd name="connsiteX3" fmla="*/ 12690 w 43858"/>
                  <a:gd name="connsiteY3" fmla="*/ 293803 h 360442"/>
                  <a:gd name="connsiteX4" fmla="*/ 8023 w 43858"/>
                  <a:gd name="connsiteY4" fmla="*/ 271047 h 360442"/>
                  <a:gd name="connsiteX5" fmla="*/ 4291 w 43858"/>
                  <a:gd name="connsiteY5" fmla="*/ 248135 h 360442"/>
                  <a:gd name="connsiteX6" fmla="*/ 1646 w 43858"/>
                  <a:gd name="connsiteY6" fmla="*/ 225068 h 360442"/>
                  <a:gd name="connsiteX7" fmla="*/ 91 w 43858"/>
                  <a:gd name="connsiteY7" fmla="*/ 202157 h 360442"/>
                  <a:gd name="connsiteX8" fmla="*/ -375 w 43858"/>
                  <a:gd name="connsiteY8" fmla="*/ 179559 h 360442"/>
                  <a:gd name="connsiteX9" fmla="*/ 557 w 43858"/>
                  <a:gd name="connsiteY9" fmla="*/ 156181 h 360442"/>
                  <a:gd name="connsiteX10" fmla="*/ 3046 w 43858"/>
                  <a:gd name="connsiteY10" fmla="*/ 132177 h 360442"/>
                  <a:gd name="connsiteX11" fmla="*/ 6313 w 43858"/>
                  <a:gd name="connsiteY11" fmla="*/ 107551 h 360442"/>
                  <a:gd name="connsiteX12" fmla="*/ 10824 w 43858"/>
                  <a:gd name="connsiteY12" fmla="*/ 83237 h 360442"/>
                  <a:gd name="connsiteX13" fmla="*/ 16267 w 43858"/>
                  <a:gd name="connsiteY13" fmla="*/ 59547 h 360442"/>
                  <a:gd name="connsiteX14" fmla="*/ 22489 w 43858"/>
                  <a:gd name="connsiteY14" fmla="*/ 37102 h 360442"/>
                  <a:gd name="connsiteX15" fmla="*/ 28553 w 43858"/>
                  <a:gd name="connsiteY15" fmla="*/ 19492 h 360442"/>
                  <a:gd name="connsiteX16" fmla="*/ 33219 w 43858"/>
                  <a:gd name="connsiteY16" fmla="*/ 17153 h 360442"/>
                  <a:gd name="connsiteX17" fmla="*/ 35553 w 43858"/>
                  <a:gd name="connsiteY17" fmla="*/ 21829 h 360442"/>
                  <a:gd name="connsiteX18" fmla="*/ 29797 w 43858"/>
                  <a:gd name="connsiteY18" fmla="*/ 39130 h 360442"/>
                  <a:gd name="connsiteX19" fmla="*/ 23576 w 43858"/>
                  <a:gd name="connsiteY19" fmla="*/ 61261 h 360442"/>
                  <a:gd name="connsiteX20" fmla="*/ 18133 w 43858"/>
                  <a:gd name="connsiteY20" fmla="*/ 84640 h 360442"/>
                  <a:gd name="connsiteX21" fmla="*/ 13622 w 43858"/>
                  <a:gd name="connsiteY21" fmla="*/ 108643 h 360442"/>
                  <a:gd name="connsiteX22" fmla="*/ 10355 w 43858"/>
                  <a:gd name="connsiteY22" fmla="*/ 132955 h 360442"/>
                  <a:gd name="connsiteX23" fmla="*/ 8023 w 43858"/>
                  <a:gd name="connsiteY23" fmla="*/ 156492 h 360442"/>
                  <a:gd name="connsiteX24" fmla="*/ 7089 w 43858"/>
                  <a:gd name="connsiteY24" fmla="*/ 179403 h 360442"/>
                  <a:gd name="connsiteX25" fmla="*/ 7402 w 43858"/>
                  <a:gd name="connsiteY25" fmla="*/ 201690 h 360442"/>
                  <a:gd name="connsiteX26" fmla="*/ 8955 w 43858"/>
                  <a:gd name="connsiteY26" fmla="*/ 224290 h 360442"/>
                  <a:gd name="connsiteX27" fmla="*/ 11600 w 43858"/>
                  <a:gd name="connsiteY27" fmla="*/ 247046 h 360442"/>
                  <a:gd name="connsiteX28" fmla="*/ 15332 w 43858"/>
                  <a:gd name="connsiteY28" fmla="*/ 269644 h 360442"/>
                  <a:gd name="connsiteX29" fmla="*/ 19999 w 43858"/>
                  <a:gd name="connsiteY29" fmla="*/ 292088 h 360442"/>
                  <a:gd name="connsiteX30" fmla="*/ 25442 w 43858"/>
                  <a:gd name="connsiteY30" fmla="*/ 313753 h 360442"/>
                  <a:gd name="connsiteX31" fmla="*/ 31974 w 43858"/>
                  <a:gd name="connsiteY31" fmla="*/ 334950 h 360442"/>
                  <a:gd name="connsiteX32" fmla="*/ 39130 w 43858"/>
                  <a:gd name="connsiteY32" fmla="*/ 355366 h 360442"/>
                  <a:gd name="connsiteX33" fmla="*/ 36796 w 43858"/>
                  <a:gd name="connsiteY33" fmla="*/ 360042 h 360442"/>
                  <a:gd name="connsiteX34" fmla="*/ 32132 w 43858"/>
                  <a:gd name="connsiteY34" fmla="*/ 357706 h 360442"/>
                  <a:gd name="connsiteX35" fmla="*/ 31974 w 43858"/>
                  <a:gd name="connsiteY35" fmla="*/ 20737 h 360442"/>
                  <a:gd name="connsiteX36" fmla="*/ 9113 w 43858"/>
                  <a:gd name="connsiteY36" fmla="*/ 27283 h 360442"/>
                  <a:gd name="connsiteX37" fmla="*/ 40530 w 43858"/>
                  <a:gd name="connsiteY37" fmla="*/ -146 h 360442"/>
                  <a:gd name="connsiteX38" fmla="*/ 43484 w 43858"/>
                  <a:gd name="connsiteY38" fmla="*/ 41623 h 360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3858" h="360442">
                    <a:moveTo>
                      <a:pt x="32132" y="357706"/>
                    </a:moveTo>
                    <a:lnTo>
                      <a:pt x="24976" y="337287"/>
                    </a:lnTo>
                    <a:lnTo>
                      <a:pt x="18443" y="316092"/>
                    </a:lnTo>
                    <a:lnTo>
                      <a:pt x="12690" y="293803"/>
                    </a:lnTo>
                    <a:lnTo>
                      <a:pt x="8023" y="271047"/>
                    </a:lnTo>
                    <a:lnTo>
                      <a:pt x="4291" y="248135"/>
                    </a:lnTo>
                    <a:lnTo>
                      <a:pt x="1646" y="225068"/>
                    </a:lnTo>
                    <a:lnTo>
                      <a:pt x="91" y="202157"/>
                    </a:lnTo>
                    <a:lnTo>
                      <a:pt x="-375" y="179559"/>
                    </a:lnTo>
                    <a:lnTo>
                      <a:pt x="557" y="156181"/>
                    </a:lnTo>
                    <a:lnTo>
                      <a:pt x="3046" y="132177"/>
                    </a:lnTo>
                    <a:lnTo>
                      <a:pt x="6313" y="107551"/>
                    </a:lnTo>
                    <a:lnTo>
                      <a:pt x="10824" y="83237"/>
                    </a:lnTo>
                    <a:lnTo>
                      <a:pt x="16267" y="59547"/>
                    </a:lnTo>
                    <a:lnTo>
                      <a:pt x="22489" y="37102"/>
                    </a:lnTo>
                    <a:lnTo>
                      <a:pt x="28553" y="19492"/>
                    </a:lnTo>
                    <a:cubicBezTo>
                      <a:pt x="29176" y="17464"/>
                      <a:pt x="31353" y="16530"/>
                      <a:pt x="33219" y="17153"/>
                    </a:cubicBezTo>
                    <a:cubicBezTo>
                      <a:pt x="35240" y="17778"/>
                      <a:pt x="36175" y="19959"/>
                      <a:pt x="35553" y="21829"/>
                    </a:cubicBezTo>
                    <a:lnTo>
                      <a:pt x="29797" y="39130"/>
                    </a:lnTo>
                    <a:lnTo>
                      <a:pt x="23576" y="61261"/>
                    </a:lnTo>
                    <a:lnTo>
                      <a:pt x="18133" y="84640"/>
                    </a:lnTo>
                    <a:lnTo>
                      <a:pt x="13622" y="108643"/>
                    </a:lnTo>
                    <a:lnTo>
                      <a:pt x="10355" y="132955"/>
                    </a:lnTo>
                    <a:lnTo>
                      <a:pt x="8023" y="156492"/>
                    </a:lnTo>
                    <a:lnTo>
                      <a:pt x="7089" y="179403"/>
                    </a:lnTo>
                    <a:lnTo>
                      <a:pt x="7402" y="201690"/>
                    </a:lnTo>
                    <a:lnTo>
                      <a:pt x="8955" y="224290"/>
                    </a:lnTo>
                    <a:lnTo>
                      <a:pt x="11600" y="247046"/>
                    </a:lnTo>
                    <a:lnTo>
                      <a:pt x="15332" y="269644"/>
                    </a:lnTo>
                    <a:lnTo>
                      <a:pt x="19999" y="292088"/>
                    </a:lnTo>
                    <a:lnTo>
                      <a:pt x="25442" y="313753"/>
                    </a:lnTo>
                    <a:lnTo>
                      <a:pt x="31974" y="334950"/>
                    </a:lnTo>
                    <a:lnTo>
                      <a:pt x="39130" y="355366"/>
                    </a:lnTo>
                    <a:cubicBezTo>
                      <a:pt x="39907" y="357236"/>
                      <a:pt x="38820" y="359420"/>
                      <a:pt x="36796" y="360042"/>
                    </a:cubicBezTo>
                    <a:cubicBezTo>
                      <a:pt x="34930" y="360823"/>
                      <a:pt x="32753" y="359731"/>
                      <a:pt x="32132" y="357706"/>
                    </a:cubicBezTo>
                    <a:close/>
                    <a:moveTo>
                      <a:pt x="31974" y="20737"/>
                    </a:moveTo>
                    <a:lnTo>
                      <a:pt x="9113" y="27283"/>
                    </a:lnTo>
                    <a:lnTo>
                      <a:pt x="40530" y="-146"/>
                    </a:lnTo>
                    <a:lnTo>
                      <a:pt x="43484" y="41623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117" name="Graphique 6">
                <a:extLst>
                  <a:ext uri="{FF2B5EF4-FFF2-40B4-BE49-F238E27FC236}">
                    <a16:creationId xmlns:a16="http://schemas.microsoft.com/office/drawing/2014/main" id="{C249BB17-4B7C-15C6-E7E4-AA9AB87F997E}"/>
                  </a:ext>
                </a:extLst>
              </p:cNvPr>
              <p:cNvGrpSpPr/>
              <p:nvPr/>
            </p:nvGrpSpPr>
            <p:grpSpPr>
              <a:xfrm>
                <a:off x="2863950" y="2036339"/>
                <a:ext cx="700270" cy="65911"/>
                <a:chOff x="2863950" y="2036339"/>
                <a:chExt cx="700270" cy="65911"/>
              </a:xfrm>
              <a:solidFill>
                <a:srgbClr val="000000"/>
              </a:solidFill>
            </p:grpSpPr>
            <p:sp>
              <p:nvSpPr>
                <p:cNvPr id="118" name="Forme libre : forme 117">
                  <a:extLst>
                    <a:ext uri="{FF2B5EF4-FFF2-40B4-BE49-F238E27FC236}">
                      <a16:creationId xmlns:a16="http://schemas.microsoft.com/office/drawing/2014/main" id="{88336780-EA27-88E6-9245-E4EEBD2ECC8C}"/>
                    </a:ext>
                  </a:extLst>
                </p:cNvPr>
                <p:cNvSpPr/>
                <p:nvPr/>
              </p:nvSpPr>
              <p:spPr>
                <a:xfrm>
                  <a:off x="2863950" y="2050286"/>
                  <a:ext cx="32191" cy="51964"/>
                </a:xfrm>
                <a:custGeom>
                  <a:avLst/>
                  <a:gdLst>
                    <a:gd name="connsiteX0" fmla="*/ 32258 w 32191"/>
                    <a:gd name="connsiteY0" fmla="*/ 18666 h 51964"/>
                    <a:gd name="connsiteX1" fmla="*/ 31247 w 32191"/>
                    <a:gd name="connsiteY1" fmla="*/ 26919 h 51964"/>
                    <a:gd name="connsiteX2" fmla="*/ 28332 w 32191"/>
                    <a:gd name="connsiteY2" fmla="*/ 33160 h 51964"/>
                    <a:gd name="connsiteX3" fmla="*/ 23588 w 32191"/>
                    <a:gd name="connsiteY3" fmla="*/ 37093 h 51964"/>
                    <a:gd name="connsiteX4" fmla="*/ 17096 w 32191"/>
                    <a:gd name="connsiteY4" fmla="*/ 38454 h 51964"/>
                    <a:gd name="connsiteX5" fmla="*/ 14219 w 32191"/>
                    <a:gd name="connsiteY5" fmla="*/ 38141 h 51964"/>
                    <a:gd name="connsiteX6" fmla="*/ 11614 w 32191"/>
                    <a:gd name="connsiteY6" fmla="*/ 37167 h 51964"/>
                    <a:gd name="connsiteX7" fmla="*/ 9126 w 32191"/>
                    <a:gd name="connsiteY7" fmla="*/ 35494 h 51964"/>
                    <a:gd name="connsiteX8" fmla="*/ 6482 w 32191"/>
                    <a:gd name="connsiteY8" fmla="*/ 33114 h 51964"/>
                    <a:gd name="connsiteX9" fmla="*/ 6482 w 32191"/>
                    <a:gd name="connsiteY9" fmla="*/ 50650 h 51964"/>
                    <a:gd name="connsiteX10" fmla="*/ 6326 w 32191"/>
                    <a:gd name="connsiteY10" fmla="*/ 51192 h 51964"/>
                    <a:gd name="connsiteX11" fmla="*/ 5820 w 32191"/>
                    <a:gd name="connsiteY11" fmla="*/ 51587 h 51964"/>
                    <a:gd name="connsiteX12" fmla="*/ 4849 w 32191"/>
                    <a:gd name="connsiteY12" fmla="*/ 51817 h 51964"/>
                    <a:gd name="connsiteX13" fmla="*/ 3254 w 32191"/>
                    <a:gd name="connsiteY13" fmla="*/ 51890 h 51964"/>
                    <a:gd name="connsiteX14" fmla="*/ 1700 w 32191"/>
                    <a:gd name="connsiteY14" fmla="*/ 51817 h 51964"/>
                    <a:gd name="connsiteX15" fmla="*/ 689 w 32191"/>
                    <a:gd name="connsiteY15" fmla="*/ 51587 h 51964"/>
                    <a:gd name="connsiteX16" fmla="*/ 184 w 32191"/>
                    <a:gd name="connsiteY16" fmla="*/ 51192 h 51964"/>
                    <a:gd name="connsiteX17" fmla="*/ 66 w 32191"/>
                    <a:gd name="connsiteY17" fmla="*/ 50650 h 51964"/>
                    <a:gd name="connsiteX18" fmla="*/ 66 w 32191"/>
                    <a:gd name="connsiteY18" fmla="*/ 1682 h 51964"/>
                    <a:gd name="connsiteX19" fmla="*/ 184 w 32191"/>
                    <a:gd name="connsiteY19" fmla="*/ 1130 h 51964"/>
                    <a:gd name="connsiteX20" fmla="*/ 649 w 32191"/>
                    <a:gd name="connsiteY20" fmla="*/ 744 h 51964"/>
                    <a:gd name="connsiteX21" fmla="*/ 1544 w 32191"/>
                    <a:gd name="connsiteY21" fmla="*/ 551 h 51964"/>
                    <a:gd name="connsiteX22" fmla="*/ 2866 w 32191"/>
                    <a:gd name="connsiteY22" fmla="*/ 478 h 51964"/>
                    <a:gd name="connsiteX23" fmla="*/ 4188 w 32191"/>
                    <a:gd name="connsiteY23" fmla="*/ 551 h 51964"/>
                    <a:gd name="connsiteX24" fmla="*/ 5082 w 32191"/>
                    <a:gd name="connsiteY24" fmla="*/ 744 h 51964"/>
                    <a:gd name="connsiteX25" fmla="*/ 5549 w 32191"/>
                    <a:gd name="connsiteY25" fmla="*/ 1130 h 51964"/>
                    <a:gd name="connsiteX26" fmla="*/ 5704 w 32191"/>
                    <a:gd name="connsiteY26" fmla="*/ 1682 h 51964"/>
                    <a:gd name="connsiteX27" fmla="*/ 5704 w 32191"/>
                    <a:gd name="connsiteY27" fmla="*/ 6387 h 51964"/>
                    <a:gd name="connsiteX28" fmla="*/ 8775 w 32191"/>
                    <a:gd name="connsiteY28" fmla="*/ 3547 h 51964"/>
                    <a:gd name="connsiteX29" fmla="*/ 11730 w 32191"/>
                    <a:gd name="connsiteY29" fmla="*/ 1562 h 51964"/>
                    <a:gd name="connsiteX30" fmla="*/ 14802 w 32191"/>
                    <a:gd name="connsiteY30" fmla="*/ 349 h 51964"/>
                    <a:gd name="connsiteX31" fmla="*/ 18145 w 32191"/>
                    <a:gd name="connsiteY31" fmla="*/ -74 h 51964"/>
                    <a:gd name="connsiteX32" fmla="*/ 24638 w 32191"/>
                    <a:gd name="connsiteY32" fmla="*/ 1406 h 51964"/>
                    <a:gd name="connsiteX33" fmla="*/ 28992 w 32191"/>
                    <a:gd name="connsiteY33" fmla="*/ 5459 h 51964"/>
                    <a:gd name="connsiteX34" fmla="*/ 31480 w 32191"/>
                    <a:gd name="connsiteY34" fmla="*/ 11461 h 51964"/>
                    <a:gd name="connsiteX35" fmla="*/ 32258 w 32191"/>
                    <a:gd name="connsiteY35" fmla="*/ 18666 h 51964"/>
                    <a:gd name="connsiteX36" fmla="*/ 25493 w 32191"/>
                    <a:gd name="connsiteY36" fmla="*/ 19401 h 51964"/>
                    <a:gd name="connsiteX37" fmla="*/ 25066 w 32191"/>
                    <a:gd name="connsiteY37" fmla="*/ 14218 h 51964"/>
                    <a:gd name="connsiteX38" fmla="*/ 23666 w 32191"/>
                    <a:gd name="connsiteY38" fmla="*/ 9742 h 51964"/>
                    <a:gd name="connsiteX39" fmla="*/ 21022 w 32191"/>
                    <a:gd name="connsiteY39" fmla="*/ 6626 h 51964"/>
                    <a:gd name="connsiteX40" fmla="*/ 16862 w 32191"/>
                    <a:gd name="connsiteY40" fmla="*/ 5459 h 51964"/>
                    <a:gd name="connsiteX41" fmla="*/ 14413 w 32191"/>
                    <a:gd name="connsiteY41" fmla="*/ 5845 h 51964"/>
                    <a:gd name="connsiteX42" fmla="*/ 11963 w 32191"/>
                    <a:gd name="connsiteY42" fmla="*/ 7012 h 51964"/>
                    <a:gd name="connsiteX43" fmla="*/ 9359 w 32191"/>
                    <a:gd name="connsiteY43" fmla="*/ 9117 h 51964"/>
                    <a:gd name="connsiteX44" fmla="*/ 6482 w 32191"/>
                    <a:gd name="connsiteY44" fmla="*/ 12315 h 51964"/>
                    <a:gd name="connsiteX45" fmla="*/ 6482 w 32191"/>
                    <a:gd name="connsiteY45" fmla="*/ 26258 h 51964"/>
                    <a:gd name="connsiteX46" fmla="*/ 11497 w 32191"/>
                    <a:gd name="connsiteY46" fmla="*/ 31211 h 51964"/>
                    <a:gd name="connsiteX47" fmla="*/ 16473 w 32191"/>
                    <a:gd name="connsiteY47" fmla="*/ 32921 h 51964"/>
                    <a:gd name="connsiteX48" fmla="*/ 20595 w 32191"/>
                    <a:gd name="connsiteY48" fmla="*/ 31754 h 51964"/>
                    <a:gd name="connsiteX49" fmla="*/ 23394 w 32191"/>
                    <a:gd name="connsiteY49" fmla="*/ 28638 h 51964"/>
                    <a:gd name="connsiteX50" fmla="*/ 24988 w 32191"/>
                    <a:gd name="connsiteY50" fmla="*/ 24272 h 51964"/>
                    <a:gd name="connsiteX51" fmla="*/ 25493 w 32191"/>
                    <a:gd name="connsiteY51" fmla="*/ 19401 h 5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1" h="51964">
                      <a:moveTo>
                        <a:pt x="32258" y="18666"/>
                      </a:moveTo>
                      <a:cubicBezTo>
                        <a:pt x="32258" y="21727"/>
                        <a:pt x="31922" y="24484"/>
                        <a:pt x="31247" y="26919"/>
                      </a:cubicBezTo>
                      <a:cubicBezTo>
                        <a:pt x="30599" y="29364"/>
                        <a:pt x="29628" y="31441"/>
                        <a:pt x="28332" y="33160"/>
                      </a:cubicBezTo>
                      <a:cubicBezTo>
                        <a:pt x="27062" y="34842"/>
                        <a:pt x="25480" y="36156"/>
                        <a:pt x="23588" y="37093"/>
                      </a:cubicBezTo>
                      <a:cubicBezTo>
                        <a:pt x="21696" y="38003"/>
                        <a:pt x="19532" y="38454"/>
                        <a:pt x="17096" y="38454"/>
                      </a:cubicBezTo>
                      <a:cubicBezTo>
                        <a:pt x="16059" y="38454"/>
                        <a:pt x="15100" y="38352"/>
                        <a:pt x="14219" y="38141"/>
                      </a:cubicBezTo>
                      <a:cubicBezTo>
                        <a:pt x="13337" y="37939"/>
                        <a:pt x="12469" y="37608"/>
                        <a:pt x="11614" y="37167"/>
                      </a:cubicBezTo>
                      <a:cubicBezTo>
                        <a:pt x="10784" y="36726"/>
                        <a:pt x="9955" y="36174"/>
                        <a:pt x="9126" y="35494"/>
                      </a:cubicBezTo>
                      <a:cubicBezTo>
                        <a:pt x="8296" y="34823"/>
                        <a:pt x="7414" y="34024"/>
                        <a:pt x="6482" y="33114"/>
                      </a:cubicBezTo>
                      <a:lnTo>
                        <a:pt x="6482" y="50650"/>
                      </a:lnTo>
                      <a:cubicBezTo>
                        <a:pt x="6482" y="50861"/>
                        <a:pt x="6429" y="51036"/>
                        <a:pt x="6326" y="51192"/>
                      </a:cubicBezTo>
                      <a:cubicBezTo>
                        <a:pt x="6222" y="51348"/>
                        <a:pt x="6054" y="51486"/>
                        <a:pt x="5820" y="51587"/>
                      </a:cubicBezTo>
                      <a:cubicBezTo>
                        <a:pt x="5587" y="51688"/>
                        <a:pt x="5264" y="51771"/>
                        <a:pt x="4849" y="51817"/>
                      </a:cubicBezTo>
                      <a:cubicBezTo>
                        <a:pt x="4434" y="51872"/>
                        <a:pt x="3903" y="51890"/>
                        <a:pt x="3254" y="51890"/>
                      </a:cubicBezTo>
                      <a:cubicBezTo>
                        <a:pt x="2632" y="51890"/>
                        <a:pt x="2114" y="51872"/>
                        <a:pt x="1700" y="51817"/>
                      </a:cubicBezTo>
                      <a:cubicBezTo>
                        <a:pt x="1285" y="51771"/>
                        <a:pt x="948" y="51688"/>
                        <a:pt x="689" y="51587"/>
                      </a:cubicBezTo>
                      <a:cubicBezTo>
                        <a:pt x="455" y="51486"/>
                        <a:pt x="287" y="51348"/>
                        <a:pt x="184" y="51192"/>
                      </a:cubicBezTo>
                      <a:cubicBezTo>
                        <a:pt x="106" y="51045"/>
                        <a:pt x="66" y="50861"/>
                        <a:pt x="66" y="50650"/>
                      </a:cubicBezTo>
                      <a:lnTo>
                        <a:pt x="66" y="1682"/>
                      </a:lnTo>
                      <a:cubicBezTo>
                        <a:pt x="66" y="1443"/>
                        <a:pt x="106" y="1259"/>
                        <a:pt x="184" y="1130"/>
                      </a:cubicBezTo>
                      <a:cubicBezTo>
                        <a:pt x="261" y="974"/>
                        <a:pt x="417" y="845"/>
                        <a:pt x="649" y="744"/>
                      </a:cubicBezTo>
                      <a:cubicBezTo>
                        <a:pt x="883" y="643"/>
                        <a:pt x="1181" y="569"/>
                        <a:pt x="1544" y="551"/>
                      </a:cubicBezTo>
                      <a:cubicBezTo>
                        <a:pt x="1907" y="496"/>
                        <a:pt x="2347" y="478"/>
                        <a:pt x="2866" y="478"/>
                      </a:cubicBezTo>
                      <a:cubicBezTo>
                        <a:pt x="3410" y="478"/>
                        <a:pt x="3851" y="496"/>
                        <a:pt x="4188" y="551"/>
                      </a:cubicBezTo>
                      <a:cubicBezTo>
                        <a:pt x="4551" y="569"/>
                        <a:pt x="4849" y="634"/>
                        <a:pt x="5082" y="744"/>
                      </a:cubicBezTo>
                      <a:cubicBezTo>
                        <a:pt x="5315" y="845"/>
                        <a:pt x="5471" y="974"/>
                        <a:pt x="5549" y="1130"/>
                      </a:cubicBezTo>
                      <a:cubicBezTo>
                        <a:pt x="5653" y="1259"/>
                        <a:pt x="5704" y="1443"/>
                        <a:pt x="5704" y="1682"/>
                      </a:cubicBezTo>
                      <a:lnTo>
                        <a:pt x="5704" y="6387"/>
                      </a:lnTo>
                      <a:cubicBezTo>
                        <a:pt x="6767" y="5303"/>
                        <a:pt x="7790" y="4356"/>
                        <a:pt x="8775" y="3547"/>
                      </a:cubicBezTo>
                      <a:cubicBezTo>
                        <a:pt x="9760" y="2738"/>
                        <a:pt x="10745" y="2077"/>
                        <a:pt x="11730" y="1562"/>
                      </a:cubicBezTo>
                      <a:cubicBezTo>
                        <a:pt x="12741" y="1020"/>
                        <a:pt x="13765" y="615"/>
                        <a:pt x="14802" y="349"/>
                      </a:cubicBezTo>
                      <a:cubicBezTo>
                        <a:pt x="15864" y="64"/>
                        <a:pt x="16979" y="-74"/>
                        <a:pt x="18145" y="-74"/>
                      </a:cubicBezTo>
                      <a:cubicBezTo>
                        <a:pt x="20686" y="-74"/>
                        <a:pt x="22850" y="422"/>
                        <a:pt x="24638" y="1406"/>
                      </a:cubicBezTo>
                      <a:cubicBezTo>
                        <a:pt x="26426" y="2389"/>
                        <a:pt x="27878" y="3740"/>
                        <a:pt x="28992" y="5459"/>
                      </a:cubicBezTo>
                      <a:cubicBezTo>
                        <a:pt x="30133" y="7168"/>
                        <a:pt x="30962" y="9172"/>
                        <a:pt x="31480" y="11461"/>
                      </a:cubicBezTo>
                      <a:cubicBezTo>
                        <a:pt x="31999" y="13712"/>
                        <a:pt x="32258" y="16120"/>
                        <a:pt x="32258" y="18666"/>
                      </a:cubicBezTo>
                      <a:close/>
                      <a:moveTo>
                        <a:pt x="25493" y="19401"/>
                      </a:moveTo>
                      <a:cubicBezTo>
                        <a:pt x="25493" y="17609"/>
                        <a:pt x="25351" y="15881"/>
                        <a:pt x="25066" y="14218"/>
                      </a:cubicBezTo>
                      <a:cubicBezTo>
                        <a:pt x="24806" y="12536"/>
                        <a:pt x="24340" y="11038"/>
                        <a:pt x="23666" y="9742"/>
                      </a:cubicBezTo>
                      <a:cubicBezTo>
                        <a:pt x="23018" y="8446"/>
                        <a:pt x="22136" y="7407"/>
                        <a:pt x="21022" y="6626"/>
                      </a:cubicBezTo>
                      <a:cubicBezTo>
                        <a:pt x="19908" y="5845"/>
                        <a:pt x="18521" y="5459"/>
                        <a:pt x="16862" y="5459"/>
                      </a:cubicBezTo>
                      <a:cubicBezTo>
                        <a:pt x="16033" y="5459"/>
                        <a:pt x="15217" y="5588"/>
                        <a:pt x="14413" y="5845"/>
                      </a:cubicBezTo>
                      <a:cubicBezTo>
                        <a:pt x="13610" y="6084"/>
                        <a:pt x="12793" y="6470"/>
                        <a:pt x="11963" y="7012"/>
                      </a:cubicBezTo>
                      <a:cubicBezTo>
                        <a:pt x="11134" y="7536"/>
                        <a:pt x="10266" y="8235"/>
                        <a:pt x="9359" y="9117"/>
                      </a:cubicBezTo>
                      <a:cubicBezTo>
                        <a:pt x="8452" y="9972"/>
                        <a:pt x="7492" y="11038"/>
                        <a:pt x="6482" y="12315"/>
                      </a:cubicBezTo>
                      <a:lnTo>
                        <a:pt x="6482" y="26258"/>
                      </a:lnTo>
                      <a:cubicBezTo>
                        <a:pt x="8244" y="28417"/>
                        <a:pt x="9916" y="30063"/>
                        <a:pt x="11497" y="31211"/>
                      </a:cubicBezTo>
                      <a:cubicBezTo>
                        <a:pt x="13078" y="32351"/>
                        <a:pt x="14737" y="32921"/>
                        <a:pt x="16473" y="32921"/>
                      </a:cubicBezTo>
                      <a:cubicBezTo>
                        <a:pt x="18081" y="32921"/>
                        <a:pt x="19454" y="32535"/>
                        <a:pt x="20595" y="31754"/>
                      </a:cubicBezTo>
                      <a:cubicBezTo>
                        <a:pt x="21761" y="30972"/>
                        <a:pt x="22694" y="29934"/>
                        <a:pt x="23394" y="28638"/>
                      </a:cubicBezTo>
                      <a:cubicBezTo>
                        <a:pt x="24119" y="27342"/>
                        <a:pt x="24651" y="25881"/>
                        <a:pt x="24988" y="24272"/>
                      </a:cubicBezTo>
                      <a:cubicBezTo>
                        <a:pt x="25324" y="22664"/>
                        <a:pt x="25493" y="21037"/>
                        <a:pt x="25493" y="1940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19" name="Forme libre : forme 118">
                  <a:extLst>
                    <a:ext uri="{FF2B5EF4-FFF2-40B4-BE49-F238E27FC236}">
                      <a16:creationId xmlns:a16="http://schemas.microsoft.com/office/drawing/2014/main" id="{4DFEEDA1-FA65-C9C1-01A9-97FE74DF0C41}"/>
                    </a:ext>
                  </a:extLst>
                </p:cNvPr>
                <p:cNvSpPr/>
                <p:nvPr/>
              </p:nvSpPr>
              <p:spPr>
                <a:xfrm>
                  <a:off x="2905784" y="2050286"/>
                  <a:ext cx="20450" cy="38012"/>
                </a:xfrm>
                <a:custGeom>
                  <a:avLst/>
                  <a:gdLst>
                    <a:gd name="connsiteX0" fmla="*/ 20517 w 20450"/>
                    <a:gd name="connsiteY0" fmla="*/ 3979 h 38012"/>
                    <a:gd name="connsiteX1" fmla="*/ 20478 w 20450"/>
                    <a:gd name="connsiteY1" fmla="*/ 5413 h 38012"/>
                    <a:gd name="connsiteX2" fmla="*/ 20322 w 20450"/>
                    <a:gd name="connsiteY2" fmla="*/ 6350 h 38012"/>
                    <a:gd name="connsiteX3" fmla="*/ 20011 w 20450"/>
                    <a:gd name="connsiteY3" fmla="*/ 6856 h 38012"/>
                    <a:gd name="connsiteX4" fmla="*/ 19545 w 20450"/>
                    <a:gd name="connsiteY4" fmla="*/ 7012 h 38012"/>
                    <a:gd name="connsiteX5" fmla="*/ 18767 w 20450"/>
                    <a:gd name="connsiteY5" fmla="*/ 6856 h 38012"/>
                    <a:gd name="connsiteX6" fmla="*/ 17756 w 20450"/>
                    <a:gd name="connsiteY6" fmla="*/ 6507 h 38012"/>
                    <a:gd name="connsiteX7" fmla="*/ 16513 w 20450"/>
                    <a:gd name="connsiteY7" fmla="*/ 6157 h 38012"/>
                    <a:gd name="connsiteX8" fmla="*/ 14996 w 20450"/>
                    <a:gd name="connsiteY8" fmla="*/ 6001 h 38012"/>
                    <a:gd name="connsiteX9" fmla="*/ 13091 w 20450"/>
                    <a:gd name="connsiteY9" fmla="*/ 6387 h 38012"/>
                    <a:gd name="connsiteX10" fmla="*/ 11108 w 20450"/>
                    <a:gd name="connsiteY10" fmla="*/ 7674 h 38012"/>
                    <a:gd name="connsiteX11" fmla="*/ 8970 w 20450"/>
                    <a:gd name="connsiteY11" fmla="*/ 10054 h 38012"/>
                    <a:gd name="connsiteX12" fmla="*/ 6482 w 20450"/>
                    <a:gd name="connsiteY12" fmla="*/ 13675 h 38012"/>
                    <a:gd name="connsiteX13" fmla="*/ 6482 w 20450"/>
                    <a:gd name="connsiteY13" fmla="*/ 36744 h 38012"/>
                    <a:gd name="connsiteX14" fmla="*/ 6326 w 20450"/>
                    <a:gd name="connsiteY14" fmla="*/ 37286 h 38012"/>
                    <a:gd name="connsiteX15" fmla="*/ 5820 w 20450"/>
                    <a:gd name="connsiteY15" fmla="*/ 37636 h 38012"/>
                    <a:gd name="connsiteX16" fmla="*/ 4848 w 20450"/>
                    <a:gd name="connsiteY16" fmla="*/ 37865 h 38012"/>
                    <a:gd name="connsiteX17" fmla="*/ 3254 w 20450"/>
                    <a:gd name="connsiteY17" fmla="*/ 37939 h 38012"/>
                    <a:gd name="connsiteX18" fmla="*/ 1700 w 20450"/>
                    <a:gd name="connsiteY18" fmla="*/ 37865 h 38012"/>
                    <a:gd name="connsiteX19" fmla="*/ 689 w 20450"/>
                    <a:gd name="connsiteY19" fmla="*/ 37636 h 38012"/>
                    <a:gd name="connsiteX20" fmla="*/ 184 w 20450"/>
                    <a:gd name="connsiteY20" fmla="*/ 37286 h 38012"/>
                    <a:gd name="connsiteX21" fmla="*/ 66 w 20450"/>
                    <a:gd name="connsiteY21" fmla="*/ 36744 h 38012"/>
                    <a:gd name="connsiteX22" fmla="*/ 66 w 20450"/>
                    <a:gd name="connsiteY22" fmla="*/ 1672 h 38012"/>
                    <a:gd name="connsiteX23" fmla="*/ 184 w 20450"/>
                    <a:gd name="connsiteY23" fmla="*/ 1167 h 38012"/>
                    <a:gd name="connsiteX24" fmla="*/ 650 w 20450"/>
                    <a:gd name="connsiteY24" fmla="*/ 781 h 38012"/>
                    <a:gd name="connsiteX25" fmla="*/ 1544 w 20450"/>
                    <a:gd name="connsiteY25" fmla="*/ 542 h 38012"/>
                    <a:gd name="connsiteX26" fmla="*/ 2983 w 20450"/>
                    <a:gd name="connsiteY26" fmla="*/ 468 h 38012"/>
                    <a:gd name="connsiteX27" fmla="*/ 4382 w 20450"/>
                    <a:gd name="connsiteY27" fmla="*/ 542 h 38012"/>
                    <a:gd name="connsiteX28" fmla="*/ 5277 w 20450"/>
                    <a:gd name="connsiteY28" fmla="*/ 781 h 38012"/>
                    <a:gd name="connsiteX29" fmla="*/ 5704 w 20450"/>
                    <a:gd name="connsiteY29" fmla="*/ 1167 h 38012"/>
                    <a:gd name="connsiteX30" fmla="*/ 5860 w 20450"/>
                    <a:gd name="connsiteY30" fmla="*/ 1672 h 38012"/>
                    <a:gd name="connsiteX31" fmla="*/ 5860 w 20450"/>
                    <a:gd name="connsiteY31" fmla="*/ 6782 h 38012"/>
                    <a:gd name="connsiteX32" fmla="*/ 8542 w 20450"/>
                    <a:gd name="connsiteY32" fmla="*/ 3354 h 38012"/>
                    <a:gd name="connsiteX33" fmla="*/ 10953 w 20450"/>
                    <a:gd name="connsiteY33" fmla="*/ 1286 h 38012"/>
                    <a:gd name="connsiteX34" fmla="*/ 13169 w 20450"/>
                    <a:gd name="connsiteY34" fmla="*/ 239 h 38012"/>
                    <a:gd name="connsiteX35" fmla="*/ 15424 w 20450"/>
                    <a:gd name="connsiteY35" fmla="*/ -74 h 38012"/>
                    <a:gd name="connsiteX36" fmla="*/ 16551 w 20450"/>
                    <a:gd name="connsiteY36" fmla="*/ 0 h 38012"/>
                    <a:gd name="connsiteX37" fmla="*/ 17912 w 20450"/>
                    <a:gd name="connsiteY37" fmla="*/ 193 h 38012"/>
                    <a:gd name="connsiteX38" fmla="*/ 19156 w 20450"/>
                    <a:gd name="connsiteY38" fmla="*/ 542 h 38012"/>
                    <a:gd name="connsiteX39" fmla="*/ 19973 w 20450"/>
                    <a:gd name="connsiteY39" fmla="*/ 928 h 38012"/>
                    <a:gd name="connsiteX40" fmla="*/ 20284 w 20450"/>
                    <a:gd name="connsiteY40" fmla="*/ 1323 h 38012"/>
                    <a:gd name="connsiteX41" fmla="*/ 20400 w 20450"/>
                    <a:gd name="connsiteY41" fmla="*/ 1746 h 38012"/>
                    <a:gd name="connsiteX42" fmla="*/ 20478 w 20450"/>
                    <a:gd name="connsiteY42" fmla="*/ 2564 h 38012"/>
                    <a:gd name="connsiteX43" fmla="*/ 20517 w 20450"/>
                    <a:gd name="connsiteY43" fmla="*/ 3970 h 38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0450" h="38012">
                      <a:moveTo>
                        <a:pt x="20517" y="3979"/>
                      </a:moveTo>
                      <a:cubicBezTo>
                        <a:pt x="20517" y="4549"/>
                        <a:pt x="20504" y="5027"/>
                        <a:pt x="20478" y="5413"/>
                      </a:cubicBezTo>
                      <a:cubicBezTo>
                        <a:pt x="20453" y="5808"/>
                        <a:pt x="20400" y="6121"/>
                        <a:pt x="20322" y="6350"/>
                      </a:cubicBezTo>
                      <a:cubicBezTo>
                        <a:pt x="20244" y="6562"/>
                        <a:pt x="20141" y="6727"/>
                        <a:pt x="20011" y="6856"/>
                      </a:cubicBezTo>
                      <a:cubicBezTo>
                        <a:pt x="19908" y="6966"/>
                        <a:pt x="19752" y="7012"/>
                        <a:pt x="19545" y="7012"/>
                      </a:cubicBezTo>
                      <a:cubicBezTo>
                        <a:pt x="19337" y="7012"/>
                        <a:pt x="19079" y="6966"/>
                        <a:pt x="18767" y="6856"/>
                      </a:cubicBezTo>
                      <a:cubicBezTo>
                        <a:pt x="18483" y="6727"/>
                        <a:pt x="18145" y="6608"/>
                        <a:pt x="17756" y="6507"/>
                      </a:cubicBezTo>
                      <a:cubicBezTo>
                        <a:pt x="17394" y="6378"/>
                        <a:pt x="16978" y="6259"/>
                        <a:pt x="16513" y="6157"/>
                      </a:cubicBezTo>
                      <a:cubicBezTo>
                        <a:pt x="16046" y="6056"/>
                        <a:pt x="15540" y="6001"/>
                        <a:pt x="14996" y="6001"/>
                      </a:cubicBezTo>
                      <a:cubicBezTo>
                        <a:pt x="14348" y="6001"/>
                        <a:pt x="13713" y="6130"/>
                        <a:pt x="13091" y="6387"/>
                      </a:cubicBezTo>
                      <a:cubicBezTo>
                        <a:pt x="12469" y="6654"/>
                        <a:pt x="11808" y="7077"/>
                        <a:pt x="11108" y="7674"/>
                      </a:cubicBezTo>
                      <a:cubicBezTo>
                        <a:pt x="10435" y="8271"/>
                        <a:pt x="9721" y="9062"/>
                        <a:pt x="8970" y="10054"/>
                      </a:cubicBezTo>
                      <a:cubicBezTo>
                        <a:pt x="8218" y="11038"/>
                        <a:pt x="7389" y="12251"/>
                        <a:pt x="6482" y="13675"/>
                      </a:cubicBezTo>
                      <a:lnTo>
                        <a:pt x="6482" y="36744"/>
                      </a:lnTo>
                      <a:cubicBezTo>
                        <a:pt x="6482" y="36946"/>
                        <a:pt x="6429" y="37130"/>
                        <a:pt x="6326" y="37286"/>
                      </a:cubicBezTo>
                      <a:cubicBezTo>
                        <a:pt x="6222" y="37415"/>
                        <a:pt x="6054" y="37535"/>
                        <a:pt x="5820" y="37636"/>
                      </a:cubicBezTo>
                      <a:cubicBezTo>
                        <a:pt x="5587" y="37737"/>
                        <a:pt x="5264" y="37819"/>
                        <a:pt x="4848" y="37865"/>
                      </a:cubicBezTo>
                      <a:cubicBezTo>
                        <a:pt x="4434" y="37921"/>
                        <a:pt x="3903" y="37939"/>
                        <a:pt x="3254" y="37939"/>
                      </a:cubicBezTo>
                      <a:cubicBezTo>
                        <a:pt x="2632" y="37939"/>
                        <a:pt x="2114" y="37921"/>
                        <a:pt x="1700" y="37865"/>
                      </a:cubicBezTo>
                      <a:cubicBezTo>
                        <a:pt x="1285" y="37819"/>
                        <a:pt x="948" y="37746"/>
                        <a:pt x="689" y="37636"/>
                      </a:cubicBezTo>
                      <a:cubicBezTo>
                        <a:pt x="455" y="37535"/>
                        <a:pt x="287" y="37415"/>
                        <a:pt x="184" y="37286"/>
                      </a:cubicBezTo>
                      <a:cubicBezTo>
                        <a:pt x="106" y="37130"/>
                        <a:pt x="66" y="36946"/>
                        <a:pt x="66" y="36744"/>
                      </a:cubicBezTo>
                      <a:lnTo>
                        <a:pt x="66" y="1672"/>
                      </a:lnTo>
                      <a:cubicBezTo>
                        <a:pt x="66" y="1470"/>
                        <a:pt x="106" y="1296"/>
                        <a:pt x="184" y="1167"/>
                      </a:cubicBezTo>
                      <a:cubicBezTo>
                        <a:pt x="261" y="1011"/>
                        <a:pt x="417" y="882"/>
                        <a:pt x="650" y="781"/>
                      </a:cubicBezTo>
                      <a:cubicBezTo>
                        <a:pt x="883" y="652"/>
                        <a:pt x="1181" y="569"/>
                        <a:pt x="1544" y="542"/>
                      </a:cubicBezTo>
                      <a:cubicBezTo>
                        <a:pt x="1907" y="496"/>
                        <a:pt x="2387" y="468"/>
                        <a:pt x="2983" y="468"/>
                      </a:cubicBezTo>
                      <a:cubicBezTo>
                        <a:pt x="3552" y="468"/>
                        <a:pt x="4019" y="496"/>
                        <a:pt x="4382" y="542"/>
                      </a:cubicBezTo>
                      <a:cubicBezTo>
                        <a:pt x="4771" y="569"/>
                        <a:pt x="5069" y="652"/>
                        <a:pt x="5277" y="781"/>
                      </a:cubicBezTo>
                      <a:cubicBezTo>
                        <a:pt x="5484" y="882"/>
                        <a:pt x="5626" y="1011"/>
                        <a:pt x="5704" y="1167"/>
                      </a:cubicBezTo>
                      <a:cubicBezTo>
                        <a:pt x="5808" y="1296"/>
                        <a:pt x="5860" y="1470"/>
                        <a:pt x="5860" y="1672"/>
                      </a:cubicBezTo>
                      <a:lnTo>
                        <a:pt x="5860" y="6782"/>
                      </a:lnTo>
                      <a:cubicBezTo>
                        <a:pt x="6818" y="5376"/>
                        <a:pt x="7712" y="4237"/>
                        <a:pt x="8542" y="3354"/>
                      </a:cubicBezTo>
                      <a:cubicBezTo>
                        <a:pt x="9397" y="2472"/>
                        <a:pt x="10201" y="1783"/>
                        <a:pt x="10953" y="1286"/>
                      </a:cubicBezTo>
                      <a:cubicBezTo>
                        <a:pt x="11704" y="763"/>
                        <a:pt x="12443" y="413"/>
                        <a:pt x="13169" y="239"/>
                      </a:cubicBezTo>
                      <a:cubicBezTo>
                        <a:pt x="13921" y="27"/>
                        <a:pt x="14672" y="-74"/>
                        <a:pt x="15424" y="-74"/>
                      </a:cubicBezTo>
                      <a:cubicBezTo>
                        <a:pt x="15760" y="-74"/>
                        <a:pt x="16136" y="-55"/>
                        <a:pt x="16551" y="0"/>
                      </a:cubicBezTo>
                      <a:cubicBezTo>
                        <a:pt x="16992" y="18"/>
                        <a:pt x="17445" y="82"/>
                        <a:pt x="17912" y="193"/>
                      </a:cubicBezTo>
                      <a:cubicBezTo>
                        <a:pt x="18378" y="294"/>
                        <a:pt x="18793" y="413"/>
                        <a:pt x="19156" y="542"/>
                      </a:cubicBezTo>
                      <a:cubicBezTo>
                        <a:pt x="19545" y="671"/>
                        <a:pt x="19817" y="799"/>
                        <a:pt x="19973" y="928"/>
                      </a:cubicBezTo>
                      <a:cubicBezTo>
                        <a:pt x="20128" y="1066"/>
                        <a:pt x="20232" y="1194"/>
                        <a:pt x="20284" y="1323"/>
                      </a:cubicBezTo>
                      <a:cubicBezTo>
                        <a:pt x="20335" y="1424"/>
                        <a:pt x="20375" y="1571"/>
                        <a:pt x="20400" y="1746"/>
                      </a:cubicBezTo>
                      <a:cubicBezTo>
                        <a:pt x="20452" y="1930"/>
                        <a:pt x="20478" y="2205"/>
                        <a:pt x="20478" y="2564"/>
                      </a:cubicBezTo>
                      <a:cubicBezTo>
                        <a:pt x="20504" y="2904"/>
                        <a:pt x="20517" y="3373"/>
                        <a:pt x="20517" y="3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0" name="Forme libre : forme 119">
                  <a:extLst>
                    <a:ext uri="{FF2B5EF4-FFF2-40B4-BE49-F238E27FC236}">
                      <a16:creationId xmlns:a16="http://schemas.microsoft.com/office/drawing/2014/main" id="{8731E92A-819E-5DCC-F19E-04A0FE1C357B}"/>
                    </a:ext>
                  </a:extLst>
                </p:cNvPr>
                <p:cNvSpPr/>
                <p:nvPr/>
              </p:nvSpPr>
              <p:spPr>
                <a:xfrm>
                  <a:off x="2929928" y="2050286"/>
                  <a:ext cx="34990" cy="38527"/>
                </a:xfrm>
                <a:custGeom>
                  <a:avLst/>
                  <a:gdLst>
                    <a:gd name="connsiteX0" fmla="*/ 35056 w 34990"/>
                    <a:gd name="connsiteY0" fmla="*/ 18822 h 38527"/>
                    <a:gd name="connsiteX1" fmla="*/ 33929 w 34990"/>
                    <a:gd name="connsiteY1" fmla="*/ 26726 h 38527"/>
                    <a:gd name="connsiteX2" fmla="*/ 30547 w 34990"/>
                    <a:gd name="connsiteY2" fmla="*/ 32921 h 38527"/>
                    <a:gd name="connsiteX3" fmla="*/ 24948 w 34990"/>
                    <a:gd name="connsiteY3" fmla="*/ 37011 h 38527"/>
                    <a:gd name="connsiteX4" fmla="*/ 17173 w 34990"/>
                    <a:gd name="connsiteY4" fmla="*/ 38454 h 38527"/>
                    <a:gd name="connsiteX5" fmla="*/ 9630 w 34990"/>
                    <a:gd name="connsiteY5" fmla="*/ 37167 h 38527"/>
                    <a:gd name="connsiteX6" fmla="*/ 4303 w 34990"/>
                    <a:gd name="connsiteY6" fmla="*/ 33426 h 38527"/>
                    <a:gd name="connsiteX7" fmla="*/ 1115 w 34990"/>
                    <a:gd name="connsiteY7" fmla="*/ 27471 h 38527"/>
                    <a:gd name="connsiteX8" fmla="*/ 66 w 34990"/>
                    <a:gd name="connsiteY8" fmla="*/ 19521 h 38527"/>
                    <a:gd name="connsiteX9" fmla="*/ 1155 w 34990"/>
                    <a:gd name="connsiteY9" fmla="*/ 11653 h 38527"/>
                    <a:gd name="connsiteX10" fmla="*/ 4498 w 34990"/>
                    <a:gd name="connsiteY10" fmla="*/ 5413 h 38527"/>
                    <a:gd name="connsiteX11" fmla="*/ 10097 w 34990"/>
                    <a:gd name="connsiteY11" fmla="*/ 1369 h 38527"/>
                    <a:gd name="connsiteX12" fmla="*/ 17911 w 34990"/>
                    <a:gd name="connsiteY12" fmla="*/ -74 h 38527"/>
                    <a:gd name="connsiteX13" fmla="*/ 25415 w 34990"/>
                    <a:gd name="connsiteY13" fmla="*/ 1213 h 38527"/>
                    <a:gd name="connsiteX14" fmla="*/ 30780 w 34990"/>
                    <a:gd name="connsiteY14" fmla="*/ 4954 h 38527"/>
                    <a:gd name="connsiteX15" fmla="*/ 33969 w 34990"/>
                    <a:gd name="connsiteY15" fmla="*/ 10909 h 38527"/>
                    <a:gd name="connsiteX16" fmla="*/ 35056 w 34990"/>
                    <a:gd name="connsiteY16" fmla="*/ 18822 h 38527"/>
                    <a:gd name="connsiteX17" fmla="*/ 28291 w 34990"/>
                    <a:gd name="connsiteY17" fmla="*/ 19245 h 38527"/>
                    <a:gd name="connsiteX18" fmla="*/ 27748 w 34990"/>
                    <a:gd name="connsiteY18" fmla="*/ 13868 h 38527"/>
                    <a:gd name="connsiteX19" fmla="*/ 26037 w 34990"/>
                    <a:gd name="connsiteY19" fmla="*/ 9429 h 38527"/>
                    <a:gd name="connsiteX20" fmla="*/ 22771 w 34990"/>
                    <a:gd name="connsiteY20" fmla="*/ 6433 h 38527"/>
                    <a:gd name="connsiteX21" fmla="*/ 17639 w 34990"/>
                    <a:gd name="connsiteY21" fmla="*/ 5303 h 38527"/>
                    <a:gd name="connsiteX22" fmla="*/ 12740 w 34990"/>
                    <a:gd name="connsiteY22" fmla="*/ 6314 h 38527"/>
                    <a:gd name="connsiteX23" fmla="*/ 9397 w 34990"/>
                    <a:gd name="connsiteY23" fmla="*/ 9200 h 38527"/>
                    <a:gd name="connsiteX24" fmla="*/ 7414 w 34990"/>
                    <a:gd name="connsiteY24" fmla="*/ 13556 h 38527"/>
                    <a:gd name="connsiteX25" fmla="*/ 6792 w 34990"/>
                    <a:gd name="connsiteY25" fmla="*/ 19089 h 38527"/>
                    <a:gd name="connsiteX26" fmla="*/ 7297 w 34990"/>
                    <a:gd name="connsiteY26" fmla="*/ 24511 h 38527"/>
                    <a:gd name="connsiteX27" fmla="*/ 9047 w 34990"/>
                    <a:gd name="connsiteY27" fmla="*/ 28950 h 38527"/>
                    <a:gd name="connsiteX28" fmla="*/ 12351 w 34990"/>
                    <a:gd name="connsiteY28" fmla="*/ 31947 h 38527"/>
                    <a:gd name="connsiteX29" fmla="*/ 17484 w 34990"/>
                    <a:gd name="connsiteY29" fmla="*/ 33040 h 38527"/>
                    <a:gd name="connsiteX30" fmla="*/ 22344 w 34990"/>
                    <a:gd name="connsiteY30" fmla="*/ 32029 h 38527"/>
                    <a:gd name="connsiteX31" fmla="*/ 25726 w 34990"/>
                    <a:gd name="connsiteY31" fmla="*/ 29180 h 38527"/>
                    <a:gd name="connsiteX32" fmla="*/ 27670 w 34990"/>
                    <a:gd name="connsiteY32" fmla="*/ 24824 h 38527"/>
                    <a:gd name="connsiteX33" fmla="*/ 28291 w 34990"/>
                    <a:gd name="connsiteY33" fmla="*/ 1924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4990" h="38527">
                      <a:moveTo>
                        <a:pt x="35056" y="18822"/>
                      </a:moveTo>
                      <a:cubicBezTo>
                        <a:pt x="35056" y="21681"/>
                        <a:pt x="34681" y="24309"/>
                        <a:pt x="33929" y="26726"/>
                      </a:cubicBezTo>
                      <a:cubicBezTo>
                        <a:pt x="33178" y="29116"/>
                        <a:pt x="32050" y="31184"/>
                        <a:pt x="30547" y="32921"/>
                      </a:cubicBezTo>
                      <a:cubicBezTo>
                        <a:pt x="29069" y="34667"/>
                        <a:pt x="27204" y="36027"/>
                        <a:pt x="24948" y="37011"/>
                      </a:cubicBezTo>
                      <a:cubicBezTo>
                        <a:pt x="22719" y="37976"/>
                        <a:pt x="20127" y="38454"/>
                        <a:pt x="17173" y="38454"/>
                      </a:cubicBezTo>
                      <a:cubicBezTo>
                        <a:pt x="14296" y="38454"/>
                        <a:pt x="11781" y="38031"/>
                        <a:pt x="9630" y="37167"/>
                      </a:cubicBezTo>
                      <a:cubicBezTo>
                        <a:pt x="7505" y="36312"/>
                        <a:pt x="5730" y="35062"/>
                        <a:pt x="4303" y="33426"/>
                      </a:cubicBezTo>
                      <a:cubicBezTo>
                        <a:pt x="2878" y="31790"/>
                        <a:pt x="1815" y="29805"/>
                        <a:pt x="1115" y="27471"/>
                      </a:cubicBezTo>
                      <a:cubicBezTo>
                        <a:pt x="416" y="25127"/>
                        <a:pt x="66" y="22480"/>
                        <a:pt x="66" y="19521"/>
                      </a:cubicBezTo>
                      <a:cubicBezTo>
                        <a:pt x="66" y="16662"/>
                        <a:pt x="428" y="14043"/>
                        <a:pt x="1155" y="11653"/>
                      </a:cubicBezTo>
                      <a:cubicBezTo>
                        <a:pt x="1906" y="9236"/>
                        <a:pt x="3020" y="7159"/>
                        <a:pt x="4498" y="5413"/>
                      </a:cubicBezTo>
                      <a:cubicBezTo>
                        <a:pt x="6001" y="3676"/>
                        <a:pt x="7867" y="2325"/>
                        <a:pt x="10097" y="1369"/>
                      </a:cubicBezTo>
                      <a:cubicBezTo>
                        <a:pt x="12326" y="404"/>
                        <a:pt x="14930" y="-74"/>
                        <a:pt x="17911" y="-74"/>
                      </a:cubicBezTo>
                      <a:cubicBezTo>
                        <a:pt x="20788" y="-74"/>
                        <a:pt x="23289" y="349"/>
                        <a:pt x="25415" y="1213"/>
                      </a:cubicBezTo>
                      <a:cubicBezTo>
                        <a:pt x="27566" y="2068"/>
                        <a:pt x="29354" y="3318"/>
                        <a:pt x="30780" y="4954"/>
                      </a:cubicBezTo>
                      <a:cubicBezTo>
                        <a:pt x="32206" y="6589"/>
                        <a:pt x="33268" y="8575"/>
                        <a:pt x="33969" y="10909"/>
                      </a:cubicBezTo>
                      <a:cubicBezTo>
                        <a:pt x="34694" y="13253"/>
                        <a:pt x="35056" y="15881"/>
                        <a:pt x="35056" y="18822"/>
                      </a:cubicBezTo>
                      <a:close/>
                      <a:moveTo>
                        <a:pt x="28291" y="19245"/>
                      </a:moveTo>
                      <a:cubicBezTo>
                        <a:pt x="28291" y="17352"/>
                        <a:pt x="28111" y="15560"/>
                        <a:pt x="27748" y="13868"/>
                      </a:cubicBezTo>
                      <a:cubicBezTo>
                        <a:pt x="27411" y="12187"/>
                        <a:pt x="26841" y="10707"/>
                        <a:pt x="26037" y="9429"/>
                      </a:cubicBezTo>
                      <a:cubicBezTo>
                        <a:pt x="25234" y="8161"/>
                        <a:pt x="24145" y="7159"/>
                        <a:pt x="22771" y="6433"/>
                      </a:cubicBezTo>
                      <a:cubicBezTo>
                        <a:pt x="21397" y="5680"/>
                        <a:pt x="19687" y="5303"/>
                        <a:pt x="17639" y="5303"/>
                      </a:cubicBezTo>
                      <a:cubicBezTo>
                        <a:pt x="15747" y="5303"/>
                        <a:pt x="14114" y="5634"/>
                        <a:pt x="12740" y="6314"/>
                      </a:cubicBezTo>
                      <a:cubicBezTo>
                        <a:pt x="11393" y="6985"/>
                        <a:pt x="10278" y="7950"/>
                        <a:pt x="9397" y="9200"/>
                      </a:cubicBezTo>
                      <a:cubicBezTo>
                        <a:pt x="8516" y="10413"/>
                        <a:pt x="7855" y="11874"/>
                        <a:pt x="7414" y="13556"/>
                      </a:cubicBezTo>
                      <a:cubicBezTo>
                        <a:pt x="6999" y="15247"/>
                        <a:pt x="6792" y="17094"/>
                        <a:pt x="6792" y="19089"/>
                      </a:cubicBezTo>
                      <a:cubicBezTo>
                        <a:pt x="6792" y="21010"/>
                        <a:pt x="6960" y="22820"/>
                        <a:pt x="7297" y="24511"/>
                      </a:cubicBezTo>
                      <a:cubicBezTo>
                        <a:pt x="7660" y="26193"/>
                        <a:pt x="8243" y="27673"/>
                        <a:pt x="9047" y="28950"/>
                      </a:cubicBezTo>
                      <a:cubicBezTo>
                        <a:pt x="9876" y="30200"/>
                        <a:pt x="10977" y="31193"/>
                        <a:pt x="12351" y="31947"/>
                      </a:cubicBezTo>
                      <a:cubicBezTo>
                        <a:pt x="13725" y="32673"/>
                        <a:pt x="15436" y="33040"/>
                        <a:pt x="17484" y="33040"/>
                      </a:cubicBezTo>
                      <a:cubicBezTo>
                        <a:pt x="19350" y="33040"/>
                        <a:pt x="20970" y="32700"/>
                        <a:pt x="22344" y="32029"/>
                      </a:cubicBezTo>
                      <a:cubicBezTo>
                        <a:pt x="23717" y="31349"/>
                        <a:pt x="24845" y="30403"/>
                        <a:pt x="25726" y="29180"/>
                      </a:cubicBezTo>
                      <a:cubicBezTo>
                        <a:pt x="26607" y="27958"/>
                        <a:pt x="27255" y="26506"/>
                        <a:pt x="27670" y="24824"/>
                      </a:cubicBezTo>
                      <a:cubicBezTo>
                        <a:pt x="28084" y="23133"/>
                        <a:pt x="28291" y="21276"/>
                        <a:pt x="28291" y="1924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1" name="Forme libre : forme 120">
                  <a:extLst>
                    <a:ext uri="{FF2B5EF4-FFF2-40B4-BE49-F238E27FC236}">
                      <a16:creationId xmlns:a16="http://schemas.microsoft.com/office/drawing/2014/main" id="{D15694B6-99F2-5DB7-078A-2A4CBBE22B89}"/>
                    </a:ext>
                  </a:extLst>
                </p:cNvPr>
                <p:cNvSpPr/>
                <p:nvPr/>
              </p:nvSpPr>
              <p:spPr>
                <a:xfrm>
                  <a:off x="2969430" y="2050828"/>
                  <a:ext cx="33319" cy="37479"/>
                </a:xfrm>
                <a:custGeom>
                  <a:avLst/>
                  <a:gdLst>
                    <a:gd name="connsiteX0" fmla="*/ 33384 w 33319"/>
                    <a:gd name="connsiteY0" fmla="*/ 1057 h 37479"/>
                    <a:gd name="connsiteX1" fmla="*/ 33346 w 33319"/>
                    <a:gd name="connsiteY1" fmla="*/ 1406 h 37479"/>
                    <a:gd name="connsiteX2" fmla="*/ 33307 w 33319"/>
                    <a:gd name="connsiteY2" fmla="*/ 1755 h 37479"/>
                    <a:gd name="connsiteX3" fmla="*/ 33191 w 33319"/>
                    <a:gd name="connsiteY3" fmla="*/ 2187 h 37479"/>
                    <a:gd name="connsiteX4" fmla="*/ 33073 w 33319"/>
                    <a:gd name="connsiteY4" fmla="*/ 2692 h 37479"/>
                    <a:gd name="connsiteX5" fmla="*/ 21138 w 33319"/>
                    <a:gd name="connsiteY5" fmla="*/ 36009 h 37479"/>
                    <a:gd name="connsiteX6" fmla="*/ 20710 w 33319"/>
                    <a:gd name="connsiteY6" fmla="*/ 36707 h 37479"/>
                    <a:gd name="connsiteX7" fmla="*/ 19972 w 33319"/>
                    <a:gd name="connsiteY7" fmla="*/ 37130 h 37479"/>
                    <a:gd name="connsiteX8" fmla="*/ 18689 w 33319"/>
                    <a:gd name="connsiteY8" fmla="*/ 37332 h 37479"/>
                    <a:gd name="connsiteX9" fmla="*/ 16745 w 33319"/>
                    <a:gd name="connsiteY9" fmla="*/ 37406 h 37479"/>
                    <a:gd name="connsiteX10" fmla="*/ 14801 w 33319"/>
                    <a:gd name="connsiteY10" fmla="*/ 37332 h 37479"/>
                    <a:gd name="connsiteX11" fmla="*/ 13518 w 33319"/>
                    <a:gd name="connsiteY11" fmla="*/ 37093 h 37479"/>
                    <a:gd name="connsiteX12" fmla="*/ 12779 w 33319"/>
                    <a:gd name="connsiteY12" fmla="*/ 36671 h 37479"/>
                    <a:gd name="connsiteX13" fmla="*/ 12351 w 33319"/>
                    <a:gd name="connsiteY13" fmla="*/ 36009 h 37479"/>
                    <a:gd name="connsiteX14" fmla="*/ 454 w 33319"/>
                    <a:gd name="connsiteY14" fmla="*/ 2692 h 37479"/>
                    <a:gd name="connsiteX15" fmla="*/ 183 w 33319"/>
                    <a:gd name="connsiteY15" fmla="*/ 1875 h 37479"/>
                    <a:gd name="connsiteX16" fmla="*/ 66 w 33319"/>
                    <a:gd name="connsiteY16" fmla="*/ 1369 h 37479"/>
                    <a:gd name="connsiteX17" fmla="*/ 66 w 33319"/>
                    <a:gd name="connsiteY17" fmla="*/ 1057 h 37479"/>
                    <a:gd name="connsiteX18" fmla="*/ 221 w 33319"/>
                    <a:gd name="connsiteY18" fmla="*/ 514 h 37479"/>
                    <a:gd name="connsiteX19" fmla="*/ 727 w 33319"/>
                    <a:gd name="connsiteY19" fmla="*/ 165 h 37479"/>
                    <a:gd name="connsiteX20" fmla="*/ 1699 w 33319"/>
                    <a:gd name="connsiteY20" fmla="*/ -37 h 37479"/>
                    <a:gd name="connsiteX21" fmla="*/ 3215 w 33319"/>
                    <a:gd name="connsiteY21" fmla="*/ -74 h 37479"/>
                    <a:gd name="connsiteX22" fmla="*/ 5003 w 33319"/>
                    <a:gd name="connsiteY22" fmla="*/ 0 h 37479"/>
                    <a:gd name="connsiteX23" fmla="*/ 6053 w 33319"/>
                    <a:gd name="connsiteY23" fmla="*/ 202 h 37479"/>
                    <a:gd name="connsiteX24" fmla="*/ 6597 w 33319"/>
                    <a:gd name="connsiteY24" fmla="*/ 588 h 37479"/>
                    <a:gd name="connsiteX25" fmla="*/ 6948 w 33319"/>
                    <a:gd name="connsiteY25" fmla="*/ 1176 h 37479"/>
                    <a:gd name="connsiteX26" fmla="*/ 16822 w 33319"/>
                    <a:gd name="connsiteY26" fmla="*/ 30081 h 37479"/>
                    <a:gd name="connsiteX27" fmla="*/ 16978 w 33319"/>
                    <a:gd name="connsiteY27" fmla="*/ 30550 h 37479"/>
                    <a:gd name="connsiteX28" fmla="*/ 17095 w 33319"/>
                    <a:gd name="connsiteY28" fmla="*/ 30081 h 37479"/>
                    <a:gd name="connsiteX29" fmla="*/ 26853 w 33319"/>
                    <a:gd name="connsiteY29" fmla="*/ 1176 h 37479"/>
                    <a:gd name="connsiteX30" fmla="*/ 27126 w 33319"/>
                    <a:gd name="connsiteY30" fmla="*/ 588 h 37479"/>
                    <a:gd name="connsiteX31" fmla="*/ 27670 w 33319"/>
                    <a:gd name="connsiteY31" fmla="*/ 202 h 37479"/>
                    <a:gd name="connsiteX32" fmla="*/ 28680 w 33319"/>
                    <a:gd name="connsiteY32" fmla="*/ 0 h 37479"/>
                    <a:gd name="connsiteX33" fmla="*/ 30392 w 33319"/>
                    <a:gd name="connsiteY33" fmla="*/ -74 h 37479"/>
                    <a:gd name="connsiteX34" fmla="*/ 31868 w 33319"/>
                    <a:gd name="connsiteY34" fmla="*/ -37 h 37479"/>
                    <a:gd name="connsiteX35" fmla="*/ 32763 w 33319"/>
                    <a:gd name="connsiteY35" fmla="*/ 165 h 37479"/>
                    <a:gd name="connsiteX36" fmla="*/ 33229 w 33319"/>
                    <a:gd name="connsiteY36" fmla="*/ 551 h 37479"/>
                    <a:gd name="connsiteX37" fmla="*/ 33385 w 33319"/>
                    <a:gd name="connsiteY37" fmla="*/ 1057 h 3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3319" h="37479">
                      <a:moveTo>
                        <a:pt x="33384" y="1057"/>
                      </a:moveTo>
                      <a:cubicBezTo>
                        <a:pt x="33384" y="1158"/>
                        <a:pt x="33372" y="1277"/>
                        <a:pt x="33346" y="1406"/>
                      </a:cubicBezTo>
                      <a:cubicBezTo>
                        <a:pt x="33346" y="1516"/>
                        <a:pt x="33333" y="1626"/>
                        <a:pt x="33307" y="1755"/>
                      </a:cubicBezTo>
                      <a:cubicBezTo>
                        <a:pt x="33282" y="1893"/>
                        <a:pt x="33242" y="2031"/>
                        <a:pt x="33191" y="2187"/>
                      </a:cubicBezTo>
                      <a:cubicBezTo>
                        <a:pt x="33165" y="2343"/>
                        <a:pt x="33126" y="2509"/>
                        <a:pt x="33073" y="2692"/>
                      </a:cubicBezTo>
                      <a:lnTo>
                        <a:pt x="21138" y="36009"/>
                      </a:lnTo>
                      <a:cubicBezTo>
                        <a:pt x="21034" y="36294"/>
                        <a:pt x="20892" y="36523"/>
                        <a:pt x="20710" y="36707"/>
                      </a:cubicBezTo>
                      <a:cubicBezTo>
                        <a:pt x="20555" y="36891"/>
                        <a:pt x="20309" y="37029"/>
                        <a:pt x="19972" y="37130"/>
                      </a:cubicBezTo>
                      <a:cubicBezTo>
                        <a:pt x="19634" y="37240"/>
                        <a:pt x="19207" y="37305"/>
                        <a:pt x="18689" y="37332"/>
                      </a:cubicBezTo>
                      <a:cubicBezTo>
                        <a:pt x="18171" y="37378"/>
                        <a:pt x="17522" y="37406"/>
                        <a:pt x="16745" y="37406"/>
                      </a:cubicBezTo>
                      <a:cubicBezTo>
                        <a:pt x="15967" y="37406"/>
                        <a:pt x="15319" y="37378"/>
                        <a:pt x="14801" y="37332"/>
                      </a:cubicBezTo>
                      <a:cubicBezTo>
                        <a:pt x="14282" y="37277"/>
                        <a:pt x="13855" y="37204"/>
                        <a:pt x="13518" y="37093"/>
                      </a:cubicBezTo>
                      <a:cubicBezTo>
                        <a:pt x="13207" y="36992"/>
                        <a:pt x="12960" y="36845"/>
                        <a:pt x="12779" y="36671"/>
                      </a:cubicBezTo>
                      <a:cubicBezTo>
                        <a:pt x="12598" y="36487"/>
                        <a:pt x="12455" y="36266"/>
                        <a:pt x="12351" y="36009"/>
                      </a:cubicBezTo>
                      <a:lnTo>
                        <a:pt x="454" y="2692"/>
                      </a:lnTo>
                      <a:cubicBezTo>
                        <a:pt x="350" y="2380"/>
                        <a:pt x="260" y="2114"/>
                        <a:pt x="183" y="1875"/>
                      </a:cubicBezTo>
                      <a:cubicBezTo>
                        <a:pt x="130" y="1645"/>
                        <a:pt x="92" y="1470"/>
                        <a:pt x="66" y="1369"/>
                      </a:cubicBezTo>
                      <a:cubicBezTo>
                        <a:pt x="66" y="1240"/>
                        <a:pt x="66" y="1139"/>
                        <a:pt x="66" y="1057"/>
                      </a:cubicBezTo>
                      <a:cubicBezTo>
                        <a:pt x="66" y="854"/>
                        <a:pt x="118" y="671"/>
                        <a:pt x="221" y="514"/>
                      </a:cubicBezTo>
                      <a:cubicBezTo>
                        <a:pt x="325" y="358"/>
                        <a:pt x="494" y="239"/>
                        <a:pt x="727" y="165"/>
                      </a:cubicBezTo>
                      <a:cubicBezTo>
                        <a:pt x="986" y="55"/>
                        <a:pt x="1310" y="-10"/>
                        <a:pt x="1699" y="-37"/>
                      </a:cubicBezTo>
                      <a:cubicBezTo>
                        <a:pt x="2113" y="-55"/>
                        <a:pt x="2619" y="-74"/>
                        <a:pt x="3215" y="-74"/>
                      </a:cubicBezTo>
                      <a:cubicBezTo>
                        <a:pt x="3967" y="-74"/>
                        <a:pt x="4563" y="-46"/>
                        <a:pt x="5003" y="0"/>
                      </a:cubicBezTo>
                      <a:cubicBezTo>
                        <a:pt x="5470" y="27"/>
                        <a:pt x="5819" y="92"/>
                        <a:pt x="6053" y="202"/>
                      </a:cubicBezTo>
                      <a:cubicBezTo>
                        <a:pt x="6312" y="303"/>
                        <a:pt x="6494" y="432"/>
                        <a:pt x="6597" y="588"/>
                      </a:cubicBezTo>
                      <a:cubicBezTo>
                        <a:pt x="6727" y="744"/>
                        <a:pt x="6844" y="937"/>
                        <a:pt x="6948" y="1176"/>
                      </a:cubicBezTo>
                      <a:lnTo>
                        <a:pt x="16822" y="30081"/>
                      </a:lnTo>
                      <a:lnTo>
                        <a:pt x="16978" y="30550"/>
                      </a:lnTo>
                      <a:lnTo>
                        <a:pt x="17095" y="30081"/>
                      </a:lnTo>
                      <a:lnTo>
                        <a:pt x="26853" y="1176"/>
                      </a:lnTo>
                      <a:cubicBezTo>
                        <a:pt x="26906" y="937"/>
                        <a:pt x="26996" y="744"/>
                        <a:pt x="27126" y="588"/>
                      </a:cubicBezTo>
                      <a:cubicBezTo>
                        <a:pt x="27255" y="432"/>
                        <a:pt x="27437" y="303"/>
                        <a:pt x="27670" y="202"/>
                      </a:cubicBezTo>
                      <a:cubicBezTo>
                        <a:pt x="27929" y="92"/>
                        <a:pt x="28266" y="27"/>
                        <a:pt x="28680" y="0"/>
                      </a:cubicBezTo>
                      <a:cubicBezTo>
                        <a:pt x="29121" y="-46"/>
                        <a:pt x="29691" y="-74"/>
                        <a:pt x="30392" y="-74"/>
                      </a:cubicBezTo>
                      <a:cubicBezTo>
                        <a:pt x="30988" y="-74"/>
                        <a:pt x="31479" y="-55"/>
                        <a:pt x="31868" y="-37"/>
                      </a:cubicBezTo>
                      <a:cubicBezTo>
                        <a:pt x="32257" y="-10"/>
                        <a:pt x="32555" y="55"/>
                        <a:pt x="32763" y="165"/>
                      </a:cubicBezTo>
                      <a:cubicBezTo>
                        <a:pt x="32996" y="266"/>
                        <a:pt x="33151" y="395"/>
                        <a:pt x="33229" y="551"/>
                      </a:cubicBezTo>
                      <a:cubicBezTo>
                        <a:pt x="33333" y="680"/>
                        <a:pt x="33385" y="854"/>
                        <a:pt x="33385" y="10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2" name="Forme libre : forme 121">
                  <a:extLst>
                    <a:ext uri="{FF2B5EF4-FFF2-40B4-BE49-F238E27FC236}">
                      <a16:creationId xmlns:a16="http://schemas.microsoft.com/office/drawing/2014/main" id="{5BFE2701-28D3-8539-2AEF-52DC7BB82403}"/>
                    </a:ext>
                  </a:extLst>
                </p:cNvPr>
                <p:cNvSpPr/>
                <p:nvPr/>
              </p:nvSpPr>
              <p:spPr>
                <a:xfrm>
                  <a:off x="3011302" y="2052354"/>
                  <a:ext cx="8164" cy="36073"/>
                </a:xfrm>
                <a:custGeom>
                  <a:avLst/>
                  <a:gdLst>
                    <a:gd name="connsiteX0" fmla="*/ 8231 w 8164"/>
                    <a:gd name="connsiteY0" fmla="*/ 4475 h 36073"/>
                    <a:gd name="connsiteX1" fmla="*/ 8036 w 8164"/>
                    <a:gd name="connsiteY1" fmla="*/ 6580 h 36073"/>
                    <a:gd name="connsiteX2" fmla="*/ 7375 w 8164"/>
                    <a:gd name="connsiteY2" fmla="*/ 7986 h 36073"/>
                    <a:gd name="connsiteX3" fmla="*/ 6131 w 8164"/>
                    <a:gd name="connsiteY3" fmla="*/ 8722 h 36073"/>
                    <a:gd name="connsiteX4" fmla="*/ 4148 w 8164"/>
                    <a:gd name="connsiteY4" fmla="*/ 8924 h 36073"/>
                    <a:gd name="connsiteX5" fmla="*/ 2126 w 8164"/>
                    <a:gd name="connsiteY5" fmla="*/ 8722 h 36073"/>
                    <a:gd name="connsiteX6" fmla="*/ 882 w 8164"/>
                    <a:gd name="connsiteY6" fmla="*/ 7986 h 36073"/>
                    <a:gd name="connsiteX7" fmla="*/ 221 w 8164"/>
                    <a:gd name="connsiteY7" fmla="*/ 6580 h 36073"/>
                    <a:gd name="connsiteX8" fmla="*/ 66 w 8164"/>
                    <a:gd name="connsiteY8" fmla="*/ 4475 h 36073"/>
                    <a:gd name="connsiteX9" fmla="*/ 221 w 8164"/>
                    <a:gd name="connsiteY9" fmla="*/ 2297 h 36073"/>
                    <a:gd name="connsiteX10" fmla="*/ 882 w 8164"/>
                    <a:gd name="connsiteY10" fmla="*/ 891 h 36073"/>
                    <a:gd name="connsiteX11" fmla="*/ 2126 w 8164"/>
                    <a:gd name="connsiteY11" fmla="*/ 156 h 36073"/>
                    <a:gd name="connsiteX12" fmla="*/ 4148 w 8164"/>
                    <a:gd name="connsiteY12" fmla="*/ -74 h 36073"/>
                    <a:gd name="connsiteX13" fmla="*/ 6131 w 8164"/>
                    <a:gd name="connsiteY13" fmla="*/ 156 h 36073"/>
                    <a:gd name="connsiteX14" fmla="*/ 7375 w 8164"/>
                    <a:gd name="connsiteY14" fmla="*/ 891 h 36073"/>
                    <a:gd name="connsiteX15" fmla="*/ 8036 w 8164"/>
                    <a:gd name="connsiteY15" fmla="*/ 2297 h 36073"/>
                    <a:gd name="connsiteX16" fmla="*/ 8231 w 8164"/>
                    <a:gd name="connsiteY16" fmla="*/ 4475 h 36073"/>
                    <a:gd name="connsiteX17" fmla="*/ 8231 w 8164"/>
                    <a:gd name="connsiteY17" fmla="*/ 31515 h 36073"/>
                    <a:gd name="connsiteX18" fmla="*/ 8036 w 8164"/>
                    <a:gd name="connsiteY18" fmla="*/ 33656 h 36073"/>
                    <a:gd name="connsiteX19" fmla="*/ 7375 w 8164"/>
                    <a:gd name="connsiteY19" fmla="*/ 35062 h 36073"/>
                    <a:gd name="connsiteX20" fmla="*/ 6131 w 8164"/>
                    <a:gd name="connsiteY20" fmla="*/ 35761 h 36073"/>
                    <a:gd name="connsiteX21" fmla="*/ 4148 w 8164"/>
                    <a:gd name="connsiteY21" fmla="*/ 36000 h 36073"/>
                    <a:gd name="connsiteX22" fmla="*/ 2126 w 8164"/>
                    <a:gd name="connsiteY22" fmla="*/ 35761 h 36073"/>
                    <a:gd name="connsiteX23" fmla="*/ 882 w 8164"/>
                    <a:gd name="connsiteY23" fmla="*/ 35062 h 36073"/>
                    <a:gd name="connsiteX24" fmla="*/ 221 w 8164"/>
                    <a:gd name="connsiteY24" fmla="*/ 33656 h 36073"/>
                    <a:gd name="connsiteX25" fmla="*/ 66 w 8164"/>
                    <a:gd name="connsiteY25" fmla="*/ 31515 h 36073"/>
                    <a:gd name="connsiteX26" fmla="*/ 221 w 8164"/>
                    <a:gd name="connsiteY26" fmla="*/ 29373 h 36073"/>
                    <a:gd name="connsiteX27" fmla="*/ 882 w 8164"/>
                    <a:gd name="connsiteY27" fmla="*/ 27976 h 36073"/>
                    <a:gd name="connsiteX28" fmla="*/ 2126 w 8164"/>
                    <a:gd name="connsiteY28" fmla="*/ 27232 h 36073"/>
                    <a:gd name="connsiteX29" fmla="*/ 4148 w 8164"/>
                    <a:gd name="connsiteY29" fmla="*/ 27002 h 36073"/>
                    <a:gd name="connsiteX30" fmla="*/ 6131 w 8164"/>
                    <a:gd name="connsiteY30" fmla="*/ 27232 h 36073"/>
                    <a:gd name="connsiteX31" fmla="*/ 7375 w 8164"/>
                    <a:gd name="connsiteY31" fmla="*/ 27976 h 36073"/>
                    <a:gd name="connsiteX32" fmla="*/ 8036 w 8164"/>
                    <a:gd name="connsiteY32" fmla="*/ 29373 h 36073"/>
                    <a:gd name="connsiteX33" fmla="*/ 8231 w 8164"/>
                    <a:gd name="connsiteY33" fmla="*/ 31515 h 3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64" h="36073">
                      <a:moveTo>
                        <a:pt x="8231" y="4475"/>
                      </a:moveTo>
                      <a:cubicBezTo>
                        <a:pt x="8231" y="5312"/>
                        <a:pt x="8166" y="6010"/>
                        <a:pt x="8036" y="6580"/>
                      </a:cubicBezTo>
                      <a:cubicBezTo>
                        <a:pt x="7933" y="7159"/>
                        <a:pt x="7712" y="7619"/>
                        <a:pt x="7375" y="7986"/>
                      </a:cubicBezTo>
                      <a:cubicBezTo>
                        <a:pt x="7064" y="8326"/>
                        <a:pt x="6649" y="8575"/>
                        <a:pt x="6131" y="8722"/>
                      </a:cubicBezTo>
                      <a:cubicBezTo>
                        <a:pt x="5612" y="8860"/>
                        <a:pt x="4952" y="8924"/>
                        <a:pt x="4148" y="8924"/>
                      </a:cubicBezTo>
                      <a:cubicBezTo>
                        <a:pt x="3318" y="8924"/>
                        <a:pt x="2645" y="8860"/>
                        <a:pt x="2126" y="8722"/>
                      </a:cubicBezTo>
                      <a:cubicBezTo>
                        <a:pt x="1608" y="8575"/>
                        <a:pt x="1193" y="8326"/>
                        <a:pt x="882" y="7986"/>
                      </a:cubicBezTo>
                      <a:cubicBezTo>
                        <a:pt x="572" y="7619"/>
                        <a:pt x="351" y="7159"/>
                        <a:pt x="221" y="6580"/>
                      </a:cubicBezTo>
                      <a:cubicBezTo>
                        <a:pt x="118" y="6010"/>
                        <a:pt x="66" y="5312"/>
                        <a:pt x="66" y="4475"/>
                      </a:cubicBezTo>
                      <a:cubicBezTo>
                        <a:pt x="66" y="3593"/>
                        <a:pt x="118" y="2867"/>
                        <a:pt x="221" y="2297"/>
                      </a:cubicBezTo>
                      <a:cubicBezTo>
                        <a:pt x="351" y="1700"/>
                        <a:pt x="572" y="1231"/>
                        <a:pt x="882" y="891"/>
                      </a:cubicBezTo>
                      <a:cubicBezTo>
                        <a:pt x="1193" y="533"/>
                        <a:pt x="1608" y="285"/>
                        <a:pt x="2126" y="156"/>
                      </a:cubicBezTo>
                      <a:cubicBezTo>
                        <a:pt x="2645" y="0"/>
                        <a:pt x="3318" y="-74"/>
                        <a:pt x="4148" y="-74"/>
                      </a:cubicBezTo>
                      <a:cubicBezTo>
                        <a:pt x="4952" y="-74"/>
                        <a:pt x="5612" y="0"/>
                        <a:pt x="6131" y="156"/>
                      </a:cubicBezTo>
                      <a:cubicBezTo>
                        <a:pt x="6649" y="285"/>
                        <a:pt x="7064" y="533"/>
                        <a:pt x="7375" y="891"/>
                      </a:cubicBezTo>
                      <a:cubicBezTo>
                        <a:pt x="7712" y="1231"/>
                        <a:pt x="7933" y="1700"/>
                        <a:pt x="8036" y="2297"/>
                      </a:cubicBezTo>
                      <a:cubicBezTo>
                        <a:pt x="8166" y="2867"/>
                        <a:pt x="8231" y="3593"/>
                        <a:pt x="8231" y="4475"/>
                      </a:cubicBezTo>
                      <a:close/>
                      <a:moveTo>
                        <a:pt x="8231" y="31515"/>
                      </a:moveTo>
                      <a:cubicBezTo>
                        <a:pt x="8231" y="32378"/>
                        <a:pt x="8166" y="33086"/>
                        <a:pt x="8036" y="33656"/>
                      </a:cubicBezTo>
                      <a:cubicBezTo>
                        <a:pt x="7933" y="34235"/>
                        <a:pt x="7712" y="34704"/>
                        <a:pt x="7375" y="35062"/>
                      </a:cubicBezTo>
                      <a:cubicBezTo>
                        <a:pt x="7064" y="35402"/>
                        <a:pt x="6649" y="35632"/>
                        <a:pt x="6131" y="35761"/>
                      </a:cubicBezTo>
                      <a:cubicBezTo>
                        <a:pt x="5612" y="35917"/>
                        <a:pt x="4952" y="36000"/>
                        <a:pt x="4148" y="36000"/>
                      </a:cubicBezTo>
                      <a:cubicBezTo>
                        <a:pt x="3318" y="36000"/>
                        <a:pt x="2645" y="35917"/>
                        <a:pt x="2126" y="35761"/>
                      </a:cubicBezTo>
                      <a:cubicBezTo>
                        <a:pt x="1608" y="35632"/>
                        <a:pt x="1193" y="35402"/>
                        <a:pt x="882" y="35062"/>
                      </a:cubicBezTo>
                      <a:cubicBezTo>
                        <a:pt x="572" y="34704"/>
                        <a:pt x="351" y="34235"/>
                        <a:pt x="221" y="33656"/>
                      </a:cubicBezTo>
                      <a:cubicBezTo>
                        <a:pt x="118" y="33086"/>
                        <a:pt x="66" y="32378"/>
                        <a:pt x="66" y="31515"/>
                      </a:cubicBezTo>
                      <a:cubicBezTo>
                        <a:pt x="66" y="30660"/>
                        <a:pt x="118" y="29943"/>
                        <a:pt x="221" y="29373"/>
                      </a:cubicBezTo>
                      <a:cubicBezTo>
                        <a:pt x="351" y="28776"/>
                        <a:pt x="572" y="28307"/>
                        <a:pt x="882" y="27976"/>
                      </a:cubicBezTo>
                      <a:cubicBezTo>
                        <a:pt x="1193" y="27636"/>
                        <a:pt x="1608" y="27388"/>
                        <a:pt x="2126" y="27232"/>
                      </a:cubicBezTo>
                      <a:cubicBezTo>
                        <a:pt x="2645" y="27075"/>
                        <a:pt x="3318" y="27002"/>
                        <a:pt x="4148" y="27002"/>
                      </a:cubicBezTo>
                      <a:cubicBezTo>
                        <a:pt x="4952" y="27002"/>
                        <a:pt x="5612" y="27075"/>
                        <a:pt x="6131" y="27232"/>
                      </a:cubicBezTo>
                      <a:cubicBezTo>
                        <a:pt x="6649" y="27388"/>
                        <a:pt x="7064" y="27636"/>
                        <a:pt x="7375" y="27976"/>
                      </a:cubicBezTo>
                      <a:cubicBezTo>
                        <a:pt x="7712" y="28307"/>
                        <a:pt x="7933" y="28776"/>
                        <a:pt x="8036" y="29373"/>
                      </a:cubicBezTo>
                      <a:cubicBezTo>
                        <a:pt x="8166" y="29943"/>
                        <a:pt x="8231" y="30660"/>
                        <a:pt x="8231" y="315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3" name="Forme libre : forme 122">
                  <a:extLst>
                    <a:ext uri="{FF2B5EF4-FFF2-40B4-BE49-F238E27FC236}">
                      <a16:creationId xmlns:a16="http://schemas.microsoft.com/office/drawing/2014/main" id="{BAB2F83E-D55B-6761-9836-10915ED39C3D}"/>
                    </a:ext>
                  </a:extLst>
                </p:cNvPr>
                <p:cNvSpPr/>
                <p:nvPr/>
              </p:nvSpPr>
              <p:spPr>
                <a:xfrm>
                  <a:off x="3027397" y="2050828"/>
                  <a:ext cx="52837" cy="37479"/>
                </a:xfrm>
                <a:custGeom>
                  <a:avLst/>
                  <a:gdLst>
                    <a:gd name="connsiteX0" fmla="*/ 52903 w 52837"/>
                    <a:gd name="connsiteY0" fmla="*/ 1057 h 37479"/>
                    <a:gd name="connsiteX1" fmla="*/ 52825 w 52837"/>
                    <a:gd name="connsiteY1" fmla="*/ 1718 h 37479"/>
                    <a:gd name="connsiteX2" fmla="*/ 52553 w 52837"/>
                    <a:gd name="connsiteY2" fmla="*/ 2692 h 37479"/>
                    <a:gd name="connsiteX3" fmla="*/ 42250 w 52837"/>
                    <a:gd name="connsiteY3" fmla="*/ 36009 h 37479"/>
                    <a:gd name="connsiteX4" fmla="*/ 41861 w 52837"/>
                    <a:gd name="connsiteY4" fmla="*/ 36707 h 37479"/>
                    <a:gd name="connsiteX5" fmla="*/ 41161 w 52837"/>
                    <a:gd name="connsiteY5" fmla="*/ 37130 h 37479"/>
                    <a:gd name="connsiteX6" fmla="*/ 39956 w 52837"/>
                    <a:gd name="connsiteY6" fmla="*/ 37332 h 37479"/>
                    <a:gd name="connsiteX7" fmla="*/ 38012 w 52837"/>
                    <a:gd name="connsiteY7" fmla="*/ 37406 h 37479"/>
                    <a:gd name="connsiteX8" fmla="*/ 35990 w 52837"/>
                    <a:gd name="connsiteY8" fmla="*/ 37332 h 37479"/>
                    <a:gd name="connsiteX9" fmla="*/ 34668 w 52837"/>
                    <a:gd name="connsiteY9" fmla="*/ 37093 h 37479"/>
                    <a:gd name="connsiteX10" fmla="*/ 33969 w 52837"/>
                    <a:gd name="connsiteY10" fmla="*/ 36671 h 37479"/>
                    <a:gd name="connsiteX11" fmla="*/ 33619 w 52837"/>
                    <a:gd name="connsiteY11" fmla="*/ 36009 h 37479"/>
                    <a:gd name="connsiteX12" fmla="*/ 26271 w 52837"/>
                    <a:gd name="connsiteY12" fmla="*/ 10560 h 37479"/>
                    <a:gd name="connsiteX13" fmla="*/ 26193 w 52837"/>
                    <a:gd name="connsiteY13" fmla="*/ 10211 h 37479"/>
                    <a:gd name="connsiteX14" fmla="*/ 26115 w 52837"/>
                    <a:gd name="connsiteY14" fmla="*/ 10560 h 37479"/>
                    <a:gd name="connsiteX15" fmla="*/ 19311 w 52837"/>
                    <a:gd name="connsiteY15" fmla="*/ 36009 h 37479"/>
                    <a:gd name="connsiteX16" fmla="*/ 18923 w 52837"/>
                    <a:gd name="connsiteY16" fmla="*/ 36707 h 37479"/>
                    <a:gd name="connsiteX17" fmla="*/ 18184 w 52837"/>
                    <a:gd name="connsiteY17" fmla="*/ 37130 h 37479"/>
                    <a:gd name="connsiteX18" fmla="*/ 16862 w 52837"/>
                    <a:gd name="connsiteY18" fmla="*/ 37332 h 37479"/>
                    <a:gd name="connsiteX19" fmla="*/ 14918 w 52837"/>
                    <a:gd name="connsiteY19" fmla="*/ 37406 h 37479"/>
                    <a:gd name="connsiteX20" fmla="*/ 12935 w 52837"/>
                    <a:gd name="connsiteY20" fmla="*/ 37332 h 37479"/>
                    <a:gd name="connsiteX21" fmla="*/ 11691 w 52837"/>
                    <a:gd name="connsiteY21" fmla="*/ 37093 h 37479"/>
                    <a:gd name="connsiteX22" fmla="*/ 10991 w 52837"/>
                    <a:gd name="connsiteY22" fmla="*/ 36671 h 37479"/>
                    <a:gd name="connsiteX23" fmla="*/ 10641 w 52837"/>
                    <a:gd name="connsiteY23" fmla="*/ 36009 h 37479"/>
                    <a:gd name="connsiteX24" fmla="*/ 417 w 52837"/>
                    <a:gd name="connsiteY24" fmla="*/ 2692 h 37479"/>
                    <a:gd name="connsiteX25" fmla="*/ 144 w 52837"/>
                    <a:gd name="connsiteY25" fmla="*/ 1718 h 37479"/>
                    <a:gd name="connsiteX26" fmla="*/ 66 w 52837"/>
                    <a:gd name="connsiteY26" fmla="*/ 1057 h 37479"/>
                    <a:gd name="connsiteX27" fmla="*/ 221 w 52837"/>
                    <a:gd name="connsiteY27" fmla="*/ 514 h 37479"/>
                    <a:gd name="connsiteX28" fmla="*/ 727 w 52837"/>
                    <a:gd name="connsiteY28" fmla="*/ 165 h 37479"/>
                    <a:gd name="connsiteX29" fmla="*/ 1738 w 52837"/>
                    <a:gd name="connsiteY29" fmla="*/ -37 h 37479"/>
                    <a:gd name="connsiteX30" fmla="*/ 3254 w 52837"/>
                    <a:gd name="connsiteY30" fmla="*/ -74 h 37479"/>
                    <a:gd name="connsiteX31" fmla="*/ 5004 w 52837"/>
                    <a:gd name="connsiteY31" fmla="*/ 0 h 37479"/>
                    <a:gd name="connsiteX32" fmla="*/ 6015 w 52837"/>
                    <a:gd name="connsiteY32" fmla="*/ 202 h 37479"/>
                    <a:gd name="connsiteX33" fmla="*/ 6520 w 52837"/>
                    <a:gd name="connsiteY33" fmla="*/ 588 h 37479"/>
                    <a:gd name="connsiteX34" fmla="*/ 6793 w 52837"/>
                    <a:gd name="connsiteY34" fmla="*/ 1176 h 37479"/>
                    <a:gd name="connsiteX35" fmla="*/ 15229 w 52837"/>
                    <a:gd name="connsiteY35" fmla="*/ 30081 h 37479"/>
                    <a:gd name="connsiteX36" fmla="*/ 15306 w 52837"/>
                    <a:gd name="connsiteY36" fmla="*/ 30430 h 37479"/>
                    <a:gd name="connsiteX37" fmla="*/ 15384 w 52837"/>
                    <a:gd name="connsiteY37" fmla="*/ 30081 h 37479"/>
                    <a:gd name="connsiteX38" fmla="*/ 23121 w 52837"/>
                    <a:gd name="connsiteY38" fmla="*/ 1176 h 37479"/>
                    <a:gd name="connsiteX39" fmla="*/ 23355 w 52837"/>
                    <a:gd name="connsiteY39" fmla="*/ 588 h 37479"/>
                    <a:gd name="connsiteX40" fmla="*/ 23899 w 52837"/>
                    <a:gd name="connsiteY40" fmla="*/ 202 h 37479"/>
                    <a:gd name="connsiteX41" fmla="*/ 24832 w 52837"/>
                    <a:gd name="connsiteY41" fmla="*/ 0 h 37479"/>
                    <a:gd name="connsiteX42" fmla="*/ 26426 w 52837"/>
                    <a:gd name="connsiteY42" fmla="*/ -74 h 37479"/>
                    <a:gd name="connsiteX43" fmla="*/ 27943 w 52837"/>
                    <a:gd name="connsiteY43" fmla="*/ 0 h 37479"/>
                    <a:gd name="connsiteX44" fmla="*/ 28914 w 52837"/>
                    <a:gd name="connsiteY44" fmla="*/ 202 h 37479"/>
                    <a:gd name="connsiteX45" fmla="*/ 29421 w 52837"/>
                    <a:gd name="connsiteY45" fmla="*/ 551 h 37479"/>
                    <a:gd name="connsiteX46" fmla="*/ 29653 w 52837"/>
                    <a:gd name="connsiteY46" fmla="*/ 1093 h 37479"/>
                    <a:gd name="connsiteX47" fmla="*/ 38012 w 52837"/>
                    <a:gd name="connsiteY47" fmla="*/ 30081 h 37479"/>
                    <a:gd name="connsiteX48" fmla="*/ 38090 w 52837"/>
                    <a:gd name="connsiteY48" fmla="*/ 30430 h 37479"/>
                    <a:gd name="connsiteX49" fmla="*/ 38129 w 52837"/>
                    <a:gd name="connsiteY49" fmla="*/ 30081 h 37479"/>
                    <a:gd name="connsiteX50" fmla="*/ 46448 w 52837"/>
                    <a:gd name="connsiteY50" fmla="*/ 1176 h 37479"/>
                    <a:gd name="connsiteX51" fmla="*/ 46682 w 52837"/>
                    <a:gd name="connsiteY51" fmla="*/ 588 h 37479"/>
                    <a:gd name="connsiteX52" fmla="*/ 47226 w 52837"/>
                    <a:gd name="connsiteY52" fmla="*/ 202 h 37479"/>
                    <a:gd name="connsiteX53" fmla="*/ 48238 w 52837"/>
                    <a:gd name="connsiteY53" fmla="*/ 0 h 37479"/>
                    <a:gd name="connsiteX54" fmla="*/ 49909 w 52837"/>
                    <a:gd name="connsiteY54" fmla="*/ -74 h 37479"/>
                    <a:gd name="connsiteX55" fmla="*/ 51386 w 52837"/>
                    <a:gd name="connsiteY55" fmla="*/ -37 h 37479"/>
                    <a:gd name="connsiteX56" fmla="*/ 52280 w 52837"/>
                    <a:gd name="connsiteY56" fmla="*/ 165 h 37479"/>
                    <a:gd name="connsiteX57" fmla="*/ 52747 w 52837"/>
                    <a:gd name="connsiteY57" fmla="*/ 514 h 37479"/>
                    <a:gd name="connsiteX58" fmla="*/ 52903 w 52837"/>
                    <a:gd name="connsiteY58" fmla="*/ 1057 h 3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52837" h="37479">
                      <a:moveTo>
                        <a:pt x="52903" y="1057"/>
                      </a:moveTo>
                      <a:cubicBezTo>
                        <a:pt x="52903" y="1240"/>
                        <a:pt x="52877" y="1461"/>
                        <a:pt x="52825" y="1718"/>
                      </a:cubicBezTo>
                      <a:cubicBezTo>
                        <a:pt x="52773" y="1976"/>
                        <a:pt x="52682" y="2306"/>
                        <a:pt x="52553" y="2692"/>
                      </a:cubicBezTo>
                      <a:lnTo>
                        <a:pt x="42250" y="36009"/>
                      </a:lnTo>
                      <a:cubicBezTo>
                        <a:pt x="42173" y="36294"/>
                        <a:pt x="42042" y="36523"/>
                        <a:pt x="41861" y="36707"/>
                      </a:cubicBezTo>
                      <a:cubicBezTo>
                        <a:pt x="41706" y="36891"/>
                        <a:pt x="41473" y="37029"/>
                        <a:pt x="41161" y="37130"/>
                      </a:cubicBezTo>
                      <a:cubicBezTo>
                        <a:pt x="40877" y="37240"/>
                        <a:pt x="40475" y="37305"/>
                        <a:pt x="39956" y="37332"/>
                      </a:cubicBezTo>
                      <a:cubicBezTo>
                        <a:pt x="39438" y="37378"/>
                        <a:pt x="38790" y="37406"/>
                        <a:pt x="38012" y="37406"/>
                      </a:cubicBezTo>
                      <a:cubicBezTo>
                        <a:pt x="37209" y="37406"/>
                        <a:pt x="36535" y="37378"/>
                        <a:pt x="35990" y="37332"/>
                      </a:cubicBezTo>
                      <a:cubicBezTo>
                        <a:pt x="35446" y="37277"/>
                        <a:pt x="35006" y="37204"/>
                        <a:pt x="34668" y="37093"/>
                      </a:cubicBezTo>
                      <a:cubicBezTo>
                        <a:pt x="34358" y="36992"/>
                        <a:pt x="34125" y="36845"/>
                        <a:pt x="33969" y="36671"/>
                      </a:cubicBezTo>
                      <a:cubicBezTo>
                        <a:pt x="33814" y="36487"/>
                        <a:pt x="33696" y="36266"/>
                        <a:pt x="33619" y="36009"/>
                      </a:cubicBezTo>
                      <a:lnTo>
                        <a:pt x="26271" y="10560"/>
                      </a:lnTo>
                      <a:lnTo>
                        <a:pt x="26193" y="10211"/>
                      </a:lnTo>
                      <a:lnTo>
                        <a:pt x="26115" y="10560"/>
                      </a:lnTo>
                      <a:lnTo>
                        <a:pt x="19311" y="36009"/>
                      </a:lnTo>
                      <a:cubicBezTo>
                        <a:pt x="19234" y="36294"/>
                        <a:pt x="19103" y="36523"/>
                        <a:pt x="18923" y="36707"/>
                      </a:cubicBezTo>
                      <a:cubicBezTo>
                        <a:pt x="18767" y="36891"/>
                        <a:pt x="18521" y="37029"/>
                        <a:pt x="18184" y="37130"/>
                      </a:cubicBezTo>
                      <a:cubicBezTo>
                        <a:pt x="17847" y="37240"/>
                        <a:pt x="17406" y="37305"/>
                        <a:pt x="16862" y="37332"/>
                      </a:cubicBezTo>
                      <a:cubicBezTo>
                        <a:pt x="16344" y="37378"/>
                        <a:pt x="15695" y="37406"/>
                        <a:pt x="14918" y="37406"/>
                      </a:cubicBezTo>
                      <a:cubicBezTo>
                        <a:pt x="14114" y="37406"/>
                        <a:pt x="13454" y="37378"/>
                        <a:pt x="12935" y="37332"/>
                      </a:cubicBezTo>
                      <a:cubicBezTo>
                        <a:pt x="12442" y="37277"/>
                        <a:pt x="12028" y="37204"/>
                        <a:pt x="11691" y="37093"/>
                      </a:cubicBezTo>
                      <a:cubicBezTo>
                        <a:pt x="11380" y="36992"/>
                        <a:pt x="11146" y="36845"/>
                        <a:pt x="10991" y="36671"/>
                      </a:cubicBezTo>
                      <a:cubicBezTo>
                        <a:pt x="10835" y="36487"/>
                        <a:pt x="10719" y="36266"/>
                        <a:pt x="10641" y="36009"/>
                      </a:cubicBezTo>
                      <a:lnTo>
                        <a:pt x="417" y="2692"/>
                      </a:lnTo>
                      <a:cubicBezTo>
                        <a:pt x="286" y="2306"/>
                        <a:pt x="196" y="1976"/>
                        <a:pt x="144" y="1718"/>
                      </a:cubicBezTo>
                      <a:cubicBezTo>
                        <a:pt x="92" y="1461"/>
                        <a:pt x="66" y="1240"/>
                        <a:pt x="66" y="1057"/>
                      </a:cubicBezTo>
                      <a:cubicBezTo>
                        <a:pt x="66" y="827"/>
                        <a:pt x="118" y="643"/>
                        <a:pt x="221" y="514"/>
                      </a:cubicBezTo>
                      <a:cubicBezTo>
                        <a:pt x="326" y="358"/>
                        <a:pt x="494" y="239"/>
                        <a:pt x="727" y="165"/>
                      </a:cubicBezTo>
                      <a:cubicBezTo>
                        <a:pt x="986" y="55"/>
                        <a:pt x="1324" y="-10"/>
                        <a:pt x="1738" y="-37"/>
                      </a:cubicBezTo>
                      <a:cubicBezTo>
                        <a:pt x="2153" y="-55"/>
                        <a:pt x="2658" y="-74"/>
                        <a:pt x="3254" y="-74"/>
                      </a:cubicBezTo>
                      <a:cubicBezTo>
                        <a:pt x="3980" y="-74"/>
                        <a:pt x="4563" y="-46"/>
                        <a:pt x="5004" y="0"/>
                      </a:cubicBezTo>
                      <a:cubicBezTo>
                        <a:pt x="5444" y="27"/>
                        <a:pt x="5781" y="92"/>
                        <a:pt x="6015" y="202"/>
                      </a:cubicBezTo>
                      <a:cubicBezTo>
                        <a:pt x="6248" y="275"/>
                        <a:pt x="6417" y="404"/>
                        <a:pt x="6520" y="588"/>
                      </a:cubicBezTo>
                      <a:cubicBezTo>
                        <a:pt x="6624" y="744"/>
                        <a:pt x="6715" y="937"/>
                        <a:pt x="6793" y="1176"/>
                      </a:cubicBezTo>
                      <a:lnTo>
                        <a:pt x="15229" y="30081"/>
                      </a:lnTo>
                      <a:lnTo>
                        <a:pt x="15306" y="30430"/>
                      </a:lnTo>
                      <a:lnTo>
                        <a:pt x="15384" y="30081"/>
                      </a:lnTo>
                      <a:lnTo>
                        <a:pt x="23121" y="1176"/>
                      </a:lnTo>
                      <a:cubicBezTo>
                        <a:pt x="23174" y="937"/>
                        <a:pt x="23252" y="744"/>
                        <a:pt x="23355" y="588"/>
                      </a:cubicBezTo>
                      <a:cubicBezTo>
                        <a:pt x="23485" y="404"/>
                        <a:pt x="23666" y="275"/>
                        <a:pt x="23899" y="202"/>
                      </a:cubicBezTo>
                      <a:cubicBezTo>
                        <a:pt x="24132" y="92"/>
                        <a:pt x="24443" y="27"/>
                        <a:pt x="24832" y="0"/>
                      </a:cubicBezTo>
                      <a:cubicBezTo>
                        <a:pt x="25247" y="-46"/>
                        <a:pt x="25778" y="-74"/>
                        <a:pt x="26426" y="-74"/>
                      </a:cubicBezTo>
                      <a:cubicBezTo>
                        <a:pt x="27049" y="-74"/>
                        <a:pt x="27554" y="-46"/>
                        <a:pt x="27943" y="0"/>
                      </a:cubicBezTo>
                      <a:cubicBezTo>
                        <a:pt x="28358" y="27"/>
                        <a:pt x="28681" y="92"/>
                        <a:pt x="28914" y="202"/>
                      </a:cubicBezTo>
                      <a:cubicBezTo>
                        <a:pt x="29148" y="275"/>
                        <a:pt x="29316" y="395"/>
                        <a:pt x="29421" y="551"/>
                      </a:cubicBezTo>
                      <a:cubicBezTo>
                        <a:pt x="29524" y="707"/>
                        <a:pt x="29601" y="882"/>
                        <a:pt x="29653" y="1093"/>
                      </a:cubicBezTo>
                      <a:lnTo>
                        <a:pt x="38012" y="30081"/>
                      </a:lnTo>
                      <a:lnTo>
                        <a:pt x="38090" y="30430"/>
                      </a:lnTo>
                      <a:lnTo>
                        <a:pt x="38129" y="30081"/>
                      </a:lnTo>
                      <a:lnTo>
                        <a:pt x="46448" y="1176"/>
                      </a:lnTo>
                      <a:cubicBezTo>
                        <a:pt x="46501" y="937"/>
                        <a:pt x="46579" y="744"/>
                        <a:pt x="46682" y="588"/>
                      </a:cubicBezTo>
                      <a:cubicBezTo>
                        <a:pt x="46812" y="404"/>
                        <a:pt x="46993" y="275"/>
                        <a:pt x="47226" y="202"/>
                      </a:cubicBezTo>
                      <a:cubicBezTo>
                        <a:pt x="47486" y="92"/>
                        <a:pt x="47822" y="27"/>
                        <a:pt x="48238" y="0"/>
                      </a:cubicBezTo>
                      <a:cubicBezTo>
                        <a:pt x="48678" y="-46"/>
                        <a:pt x="49236" y="-74"/>
                        <a:pt x="49909" y="-74"/>
                      </a:cubicBezTo>
                      <a:cubicBezTo>
                        <a:pt x="50531" y="-74"/>
                        <a:pt x="51024" y="-55"/>
                        <a:pt x="51386" y="-37"/>
                      </a:cubicBezTo>
                      <a:cubicBezTo>
                        <a:pt x="51775" y="-10"/>
                        <a:pt x="52073" y="55"/>
                        <a:pt x="52280" y="165"/>
                      </a:cubicBezTo>
                      <a:cubicBezTo>
                        <a:pt x="52514" y="266"/>
                        <a:pt x="52669" y="386"/>
                        <a:pt x="52747" y="514"/>
                      </a:cubicBezTo>
                      <a:cubicBezTo>
                        <a:pt x="52851" y="643"/>
                        <a:pt x="52903" y="827"/>
                        <a:pt x="52903" y="10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4" name="Forme libre : forme 123">
                  <a:extLst>
                    <a:ext uri="{FF2B5EF4-FFF2-40B4-BE49-F238E27FC236}">
                      <a16:creationId xmlns:a16="http://schemas.microsoft.com/office/drawing/2014/main" id="{553DAE27-9AC4-6255-3314-594014923C1F}"/>
                    </a:ext>
                  </a:extLst>
                </p:cNvPr>
                <p:cNvSpPr/>
                <p:nvPr/>
              </p:nvSpPr>
              <p:spPr>
                <a:xfrm>
                  <a:off x="3084147" y="2052662"/>
                  <a:ext cx="28730" cy="38527"/>
                </a:xfrm>
                <a:custGeom>
                  <a:avLst/>
                  <a:gdLst>
                    <a:gd name="connsiteX0" fmla="*/ 28797 w 28730"/>
                    <a:gd name="connsiteY0" fmla="*/ 36781 h 38527"/>
                    <a:gd name="connsiteX1" fmla="*/ 28486 w 28730"/>
                    <a:gd name="connsiteY1" fmla="*/ 37479 h 38527"/>
                    <a:gd name="connsiteX2" fmla="*/ 27631 w 28730"/>
                    <a:gd name="connsiteY2" fmla="*/ 37829 h 38527"/>
                    <a:gd name="connsiteX3" fmla="*/ 26037 w 28730"/>
                    <a:gd name="connsiteY3" fmla="*/ 37948 h 38527"/>
                    <a:gd name="connsiteX4" fmla="*/ 24404 w 28730"/>
                    <a:gd name="connsiteY4" fmla="*/ 37829 h 38527"/>
                    <a:gd name="connsiteX5" fmla="*/ 23549 w 28730"/>
                    <a:gd name="connsiteY5" fmla="*/ 37479 h 38527"/>
                    <a:gd name="connsiteX6" fmla="*/ 23276 w 28730"/>
                    <a:gd name="connsiteY6" fmla="*/ 36781 h 38527"/>
                    <a:gd name="connsiteX7" fmla="*/ 23276 w 28730"/>
                    <a:gd name="connsiteY7" fmla="*/ 33270 h 38527"/>
                    <a:gd name="connsiteX8" fmla="*/ 18144 w 28730"/>
                    <a:gd name="connsiteY8" fmla="*/ 37093 h 38527"/>
                    <a:gd name="connsiteX9" fmla="*/ 12196 w 28730"/>
                    <a:gd name="connsiteY9" fmla="*/ 38454 h 38527"/>
                    <a:gd name="connsiteX10" fmla="*/ 7180 w 28730"/>
                    <a:gd name="connsiteY10" fmla="*/ 37718 h 38527"/>
                    <a:gd name="connsiteX11" fmla="*/ 3371 w 28730"/>
                    <a:gd name="connsiteY11" fmla="*/ 35650 h 38527"/>
                    <a:gd name="connsiteX12" fmla="*/ 921 w 28730"/>
                    <a:gd name="connsiteY12" fmla="*/ 32296 h 38527"/>
                    <a:gd name="connsiteX13" fmla="*/ 66 w 28730"/>
                    <a:gd name="connsiteY13" fmla="*/ 27783 h 38527"/>
                    <a:gd name="connsiteX14" fmla="*/ 1271 w 28730"/>
                    <a:gd name="connsiteY14" fmla="*/ 22636 h 38527"/>
                    <a:gd name="connsiteX15" fmla="*/ 4732 w 28730"/>
                    <a:gd name="connsiteY15" fmla="*/ 19015 h 38527"/>
                    <a:gd name="connsiteX16" fmla="*/ 10252 w 28730"/>
                    <a:gd name="connsiteY16" fmla="*/ 16874 h 38527"/>
                    <a:gd name="connsiteX17" fmla="*/ 17600 w 28730"/>
                    <a:gd name="connsiteY17" fmla="*/ 16129 h 38527"/>
                    <a:gd name="connsiteX18" fmla="*/ 22421 w 28730"/>
                    <a:gd name="connsiteY18" fmla="*/ 16129 h 38527"/>
                    <a:gd name="connsiteX19" fmla="*/ 22421 w 28730"/>
                    <a:gd name="connsiteY19" fmla="*/ 13400 h 38527"/>
                    <a:gd name="connsiteX20" fmla="*/ 21993 w 28730"/>
                    <a:gd name="connsiteY20" fmla="*/ 9815 h 38527"/>
                    <a:gd name="connsiteX21" fmla="*/ 20594 w 28730"/>
                    <a:gd name="connsiteY21" fmla="*/ 7251 h 38527"/>
                    <a:gd name="connsiteX22" fmla="*/ 18144 w 28730"/>
                    <a:gd name="connsiteY22" fmla="*/ 5689 h 38527"/>
                    <a:gd name="connsiteX23" fmla="*/ 14412 w 28730"/>
                    <a:gd name="connsiteY23" fmla="*/ 5146 h 38527"/>
                    <a:gd name="connsiteX24" fmla="*/ 10136 w 28730"/>
                    <a:gd name="connsiteY24" fmla="*/ 5726 h 38527"/>
                    <a:gd name="connsiteX25" fmla="*/ 6831 w 28730"/>
                    <a:gd name="connsiteY25" fmla="*/ 6975 h 38527"/>
                    <a:gd name="connsiteX26" fmla="*/ 4459 w 28730"/>
                    <a:gd name="connsiteY26" fmla="*/ 8225 h 38527"/>
                    <a:gd name="connsiteX27" fmla="*/ 3060 w 28730"/>
                    <a:gd name="connsiteY27" fmla="*/ 8768 h 38527"/>
                    <a:gd name="connsiteX28" fmla="*/ 2515 w 28730"/>
                    <a:gd name="connsiteY28" fmla="*/ 8611 h 38527"/>
                    <a:gd name="connsiteX29" fmla="*/ 2088 w 28730"/>
                    <a:gd name="connsiteY29" fmla="*/ 8143 h 38527"/>
                    <a:gd name="connsiteX30" fmla="*/ 1854 w 28730"/>
                    <a:gd name="connsiteY30" fmla="*/ 7361 h 38527"/>
                    <a:gd name="connsiteX31" fmla="*/ 1776 w 28730"/>
                    <a:gd name="connsiteY31" fmla="*/ 6277 h 38527"/>
                    <a:gd name="connsiteX32" fmla="*/ 1893 w 28730"/>
                    <a:gd name="connsiteY32" fmla="*/ 4751 h 38527"/>
                    <a:gd name="connsiteX33" fmla="*/ 2554 w 28730"/>
                    <a:gd name="connsiteY33" fmla="*/ 3667 h 38527"/>
                    <a:gd name="connsiteX34" fmla="*/ 4381 w 28730"/>
                    <a:gd name="connsiteY34" fmla="*/ 2490 h 38527"/>
                    <a:gd name="connsiteX35" fmla="*/ 7336 w 28730"/>
                    <a:gd name="connsiteY35" fmla="*/ 1250 h 38527"/>
                    <a:gd name="connsiteX36" fmla="*/ 10990 w 28730"/>
                    <a:gd name="connsiteY36" fmla="*/ 312 h 38527"/>
                    <a:gd name="connsiteX37" fmla="*/ 14995 w 28730"/>
                    <a:gd name="connsiteY37" fmla="*/ -74 h 38527"/>
                    <a:gd name="connsiteX38" fmla="*/ 21410 w 28730"/>
                    <a:gd name="connsiteY38" fmla="*/ 781 h 38527"/>
                    <a:gd name="connsiteX39" fmla="*/ 25687 w 28730"/>
                    <a:gd name="connsiteY39" fmla="*/ 3318 h 38527"/>
                    <a:gd name="connsiteX40" fmla="*/ 28059 w 28730"/>
                    <a:gd name="connsiteY40" fmla="*/ 7407 h 38527"/>
                    <a:gd name="connsiteX41" fmla="*/ 28797 w 28730"/>
                    <a:gd name="connsiteY41" fmla="*/ 13133 h 38527"/>
                    <a:gd name="connsiteX42" fmla="*/ 22421 w 28730"/>
                    <a:gd name="connsiteY42" fmla="*/ 20771 h 38527"/>
                    <a:gd name="connsiteX43" fmla="*/ 16939 w 28730"/>
                    <a:gd name="connsiteY43" fmla="*/ 20771 h 38527"/>
                    <a:gd name="connsiteX44" fmla="*/ 12351 w 28730"/>
                    <a:gd name="connsiteY44" fmla="*/ 21239 h 38527"/>
                    <a:gd name="connsiteX45" fmla="*/ 9125 w 28730"/>
                    <a:gd name="connsiteY45" fmla="*/ 22563 h 38527"/>
                    <a:gd name="connsiteX46" fmla="*/ 7219 w 28730"/>
                    <a:gd name="connsiteY46" fmla="*/ 24668 h 38527"/>
                    <a:gd name="connsiteX47" fmla="*/ 6637 w 28730"/>
                    <a:gd name="connsiteY47" fmla="*/ 27471 h 38527"/>
                    <a:gd name="connsiteX48" fmla="*/ 8347 w 28730"/>
                    <a:gd name="connsiteY48" fmla="*/ 31836 h 38527"/>
                    <a:gd name="connsiteX49" fmla="*/ 13207 w 28730"/>
                    <a:gd name="connsiteY49" fmla="*/ 33426 h 38527"/>
                    <a:gd name="connsiteX50" fmla="*/ 17872 w 28730"/>
                    <a:gd name="connsiteY50" fmla="*/ 32149 h 38527"/>
                    <a:gd name="connsiteX51" fmla="*/ 22421 w 28730"/>
                    <a:gd name="connsiteY51" fmla="*/ 28206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8730" h="38527">
                      <a:moveTo>
                        <a:pt x="28797" y="36781"/>
                      </a:moveTo>
                      <a:cubicBezTo>
                        <a:pt x="28797" y="37093"/>
                        <a:pt x="28693" y="37323"/>
                        <a:pt x="28486" y="37479"/>
                      </a:cubicBezTo>
                      <a:cubicBezTo>
                        <a:pt x="28279" y="37636"/>
                        <a:pt x="27993" y="37755"/>
                        <a:pt x="27631" y="37829"/>
                      </a:cubicBezTo>
                      <a:cubicBezTo>
                        <a:pt x="27268" y="37911"/>
                        <a:pt x="26737" y="37948"/>
                        <a:pt x="26037" y="37948"/>
                      </a:cubicBezTo>
                      <a:cubicBezTo>
                        <a:pt x="25363" y="37948"/>
                        <a:pt x="24818" y="37911"/>
                        <a:pt x="24404" y="37829"/>
                      </a:cubicBezTo>
                      <a:cubicBezTo>
                        <a:pt x="24015" y="37755"/>
                        <a:pt x="23730" y="37636"/>
                        <a:pt x="23549" y="37479"/>
                      </a:cubicBezTo>
                      <a:cubicBezTo>
                        <a:pt x="23367" y="37323"/>
                        <a:pt x="23276" y="37093"/>
                        <a:pt x="23276" y="36781"/>
                      </a:cubicBezTo>
                      <a:lnTo>
                        <a:pt x="23276" y="33270"/>
                      </a:lnTo>
                      <a:cubicBezTo>
                        <a:pt x="21748" y="34906"/>
                        <a:pt x="20036" y="36183"/>
                        <a:pt x="18144" y="37093"/>
                      </a:cubicBezTo>
                      <a:cubicBezTo>
                        <a:pt x="16279" y="38003"/>
                        <a:pt x="14296" y="38454"/>
                        <a:pt x="12196" y="38454"/>
                      </a:cubicBezTo>
                      <a:cubicBezTo>
                        <a:pt x="10356" y="38454"/>
                        <a:pt x="8684" y="38205"/>
                        <a:pt x="7180" y="37718"/>
                      </a:cubicBezTo>
                      <a:cubicBezTo>
                        <a:pt x="5703" y="37250"/>
                        <a:pt x="4434" y="36560"/>
                        <a:pt x="3371" y="35650"/>
                      </a:cubicBezTo>
                      <a:cubicBezTo>
                        <a:pt x="2333" y="34741"/>
                        <a:pt x="1517" y="33628"/>
                        <a:pt x="921" y="32296"/>
                      </a:cubicBezTo>
                      <a:cubicBezTo>
                        <a:pt x="350" y="30972"/>
                        <a:pt x="66" y="29465"/>
                        <a:pt x="66" y="27783"/>
                      </a:cubicBezTo>
                      <a:cubicBezTo>
                        <a:pt x="66" y="25807"/>
                        <a:pt x="468" y="24089"/>
                        <a:pt x="1271" y="22636"/>
                      </a:cubicBezTo>
                      <a:cubicBezTo>
                        <a:pt x="2075" y="21184"/>
                        <a:pt x="3228" y="19971"/>
                        <a:pt x="4732" y="19015"/>
                      </a:cubicBezTo>
                      <a:cubicBezTo>
                        <a:pt x="6235" y="18050"/>
                        <a:pt x="8075" y="17343"/>
                        <a:pt x="10252" y="16874"/>
                      </a:cubicBezTo>
                      <a:cubicBezTo>
                        <a:pt x="12429" y="16378"/>
                        <a:pt x="14879" y="16129"/>
                        <a:pt x="17600" y="16129"/>
                      </a:cubicBezTo>
                      <a:lnTo>
                        <a:pt x="22421" y="16129"/>
                      </a:lnTo>
                      <a:lnTo>
                        <a:pt x="22421" y="13400"/>
                      </a:lnTo>
                      <a:cubicBezTo>
                        <a:pt x="22421" y="12058"/>
                        <a:pt x="22279" y="10863"/>
                        <a:pt x="21993" y="9815"/>
                      </a:cubicBezTo>
                      <a:cubicBezTo>
                        <a:pt x="21708" y="8777"/>
                        <a:pt x="21241" y="7922"/>
                        <a:pt x="20594" y="7251"/>
                      </a:cubicBezTo>
                      <a:cubicBezTo>
                        <a:pt x="19972" y="6543"/>
                        <a:pt x="19155" y="6029"/>
                        <a:pt x="18144" y="5689"/>
                      </a:cubicBezTo>
                      <a:cubicBezTo>
                        <a:pt x="17133" y="5330"/>
                        <a:pt x="15890" y="5146"/>
                        <a:pt x="14412" y="5146"/>
                      </a:cubicBezTo>
                      <a:cubicBezTo>
                        <a:pt x="12831" y="5146"/>
                        <a:pt x="11406" y="5340"/>
                        <a:pt x="10136" y="5726"/>
                      </a:cubicBezTo>
                      <a:cubicBezTo>
                        <a:pt x="8891" y="6093"/>
                        <a:pt x="7790" y="6507"/>
                        <a:pt x="6831" y="6975"/>
                      </a:cubicBezTo>
                      <a:cubicBezTo>
                        <a:pt x="5897" y="7417"/>
                        <a:pt x="5107" y="7830"/>
                        <a:pt x="4459" y="8225"/>
                      </a:cubicBezTo>
                      <a:cubicBezTo>
                        <a:pt x="3837" y="8584"/>
                        <a:pt x="3371" y="8768"/>
                        <a:pt x="3060" y="8768"/>
                      </a:cubicBezTo>
                      <a:cubicBezTo>
                        <a:pt x="2852" y="8768"/>
                        <a:pt x="2671" y="8712"/>
                        <a:pt x="2515" y="8611"/>
                      </a:cubicBezTo>
                      <a:cubicBezTo>
                        <a:pt x="2360" y="8510"/>
                        <a:pt x="2217" y="8354"/>
                        <a:pt x="2088" y="8143"/>
                      </a:cubicBezTo>
                      <a:cubicBezTo>
                        <a:pt x="1984" y="7940"/>
                        <a:pt x="1906" y="7674"/>
                        <a:pt x="1854" y="7361"/>
                      </a:cubicBezTo>
                      <a:cubicBezTo>
                        <a:pt x="1802" y="7031"/>
                        <a:pt x="1776" y="6663"/>
                        <a:pt x="1776" y="6277"/>
                      </a:cubicBezTo>
                      <a:cubicBezTo>
                        <a:pt x="1776" y="5624"/>
                        <a:pt x="1815" y="5119"/>
                        <a:pt x="1893" y="4751"/>
                      </a:cubicBezTo>
                      <a:cubicBezTo>
                        <a:pt x="1997" y="4365"/>
                        <a:pt x="2217" y="3998"/>
                        <a:pt x="2554" y="3667"/>
                      </a:cubicBezTo>
                      <a:cubicBezTo>
                        <a:pt x="2917" y="3327"/>
                        <a:pt x="3526" y="2941"/>
                        <a:pt x="4381" y="2490"/>
                      </a:cubicBezTo>
                      <a:cubicBezTo>
                        <a:pt x="5236" y="2031"/>
                        <a:pt x="6221" y="1608"/>
                        <a:pt x="7336" y="1250"/>
                      </a:cubicBezTo>
                      <a:cubicBezTo>
                        <a:pt x="8451" y="854"/>
                        <a:pt x="9669" y="542"/>
                        <a:pt x="10990" y="312"/>
                      </a:cubicBezTo>
                      <a:cubicBezTo>
                        <a:pt x="12312" y="55"/>
                        <a:pt x="13647" y="-74"/>
                        <a:pt x="14995" y="-74"/>
                      </a:cubicBezTo>
                      <a:cubicBezTo>
                        <a:pt x="17509" y="-74"/>
                        <a:pt x="19647" y="211"/>
                        <a:pt x="21410" y="781"/>
                      </a:cubicBezTo>
                      <a:cubicBezTo>
                        <a:pt x="23173" y="1351"/>
                        <a:pt x="24598" y="2196"/>
                        <a:pt x="25687" y="3318"/>
                      </a:cubicBezTo>
                      <a:cubicBezTo>
                        <a:pt x="26775" y="4402"/>
                        <a:pt x="27566" y="5771"/>
                        <a:pt x="28059" y="7407"/>
                      </a:cubicBezTo>
                      <a:cubicBezTo>
                        <a:pt x="28551" y="9043"/>
                        <a:pt x="28797" y="10946"/>
                        <a:pt x="28797" y="13133"/>
                      </a:cubicBezTo>
                      <a:close/>
                      <a:moveTo>
                        <a:pt x="22421" y="20771"/>
                      </a:moveTo>
                      <a:lnTo>
                        <a:pt x="16939" y="20771"/>
                      </a:lnTo>
                      <a:cubicBezTo>
                        <a:pt x="15176" y="20771"/>
                        <a:pt x="13647" y="20927"/>
                        <a:pt x="12351" y="21239"/>
                      </a:cubicBezTo>
                      <a:cubicBezTo>
                        <a:pt x="11055" y="21524"/>
                        <a:pt x="9980" y="21965"/>
                        <a:pt x="9125" y="22563"/>
                      </a:cubicBezTo>
                      <a:cubicBezTo>
                        <a:pt x="8269" y="23133"/>
                        <a:pt x="7634" y="23831"/>
                        <a:pt x="7219" y="24668"/>
                      </a:cubicBezTo>
                      <a:cubicBezTo>
                        <a:pt x="6830" y="25467"/>
                        <a:pt x="6637" y="26405"/>
                        <a:pt x="6637" y="27471"/>
                      </a:cubicBezTo>
                      <a:cubicBezTo>
                        <a:pt x="6637" y="29290"/>
                        <a:pt x="7206" y="30743"/>
                        <a:pt x="8347" y="31836"/>
                      </a:cubicBezTo>
                      <a:cubicBezTo>
                        <a:pt x="9513" y="32893"/>
                        <a:pt x="11133" y="33426"/>
                        <a:pt x="13207" y="33426"/>
                      </a:cubicBezTo>
                      <a:cubicBezTo>
                        <a:pt x="14891" y="33426"/>
                        <a:pt x="16446" y="33004"/>
                        <a:pt x="17872" y="32149"/>
                      </a:cubicBezTo>
                      <a:cubicBezTo>
                        <a:pt x="19324" y="31285"/>
                        <a:pt x="20840" y="29980"/>
                        <a:pt x="22421" y="2820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5" name="Forme libre : forme 124">
                  <a:extLst>
                    <a:ext uri="{FF2B5EF4-FFF2-40B4-BE49-F238E27FC236}">
                      <a16:creationId xmlns:a16="http://schemas.microsoft.com/office/drawing/2014/main" id="{71D5A286-2A58-C152-4314-7C211DDE8786}"/>
                    </a:ext>
                  </a:extLst>
                </p:cNvPr>
                <p:cNvSpPr/>
                <p:nvPr/>
              </p:nvSpPr>
              <p:spPr>
                <a:xfrm>
                  <a:off x="3121820" y="2052662"/>
                  <a:ext cx="24766" cy="38527"/>
                </a:xfrm>
                <a:custGeom>
                  <a:avLst/>
                  <a:gdLst>
                    <a:gd name="connsiteX0" fmla="*/ 24832 w 24766"/>
                    <a:gd name="connsiteY0" fmla="*/ 27195 h 38527"/>
                    <a:gd name="connsiteX1" fmla="*/ 23821 w 24766"/>
                    <a:gd name="connsiteY1" fmla="*/ 31993 h 38527"/>
                    <a:gd name="connsiteX2" fmla="*/ 21022 w 24766"/>
                    <a:gd name="connsiteY2" fmla="*/ 35531 h 38527"/>
                    <a:gd name="connsiteX3" fmla="*/ 16668 w 24766"/>
                    <a:gd name="connsiteY3" fmla="*/ 37718 h 38527"/>
                    <a:gd name="connsiteX4" fmla="*/ 11108 w 24766"/>
                    <a:gd name="connsiteY4" fmla="*/ 38454 h 38527"/>
                    <a:gd name="connsiteX5" fmla="*/ 7531 w 24766"/>
                    <a:gd name="connsiteY5" fmla="*/ 38141 h 38527"/>
                    <a:gd name="connsiteX6" fmla="*/ 4499 w 24766"/>
                    <a:gd name="connsiteY6" fmla="*/ 37443 h 38527"/>
                    <a:gd name="connsiteX7" fmla="*/ 2244 w 24766"/>
                    <a:gd name="connsiteY7" fmla="*/ 36505 h 38527"/>
                    <a:gd name="connsiteX8" fmla="*/ 882 w 24766"/>
                    <a:gd name="connsiteY8" fmla="*/ 35614 h 38527"/>
                    <a:gd name="connsiteX9" fmla="*/ 261 w 24766"/>
                    <a:gd name="connsiteY9" fmla="*/ 34520 h 38527"/>
                    <a:gd name="connsiteX10" fmla="*/ 66 w 24766"/>
                    <a:gd name="connsiteY10" fmla="*/ 32608 h 38527"/>
                    <a:gd name="connsiteX11" fmla="*/ 144 w 24766"/>
                    <a:gd name="connsiteY11" fmla="*/ 31368 h 38527"/>
                    <a:gd name="connsiteX12" fmla="*/ 339 w 24766"/>
                    <a:gd name="connsiteY12" fmla="*/ 30550 h 38527"/>
                    <a:gd name="connsiteX13" fmla="*/ 649 w 24766"/>
                    <a:gd name="connsiteY13" fmla="*/ 30118 h 38527"/>
                    <a:gd name="connsiteX14" fmla="*/ 1155 w 24766"/>
                    <a:gd name="connsiteY14" fmla="*/ 29961 h 38527"/>
                    <a:gd name="connsiteX15" fmla="*/ 2399 w 24766"/>
                    <a:gd name="connsiteY15" fmla="*/ 30504 h 38527"/>
                    <a:gd name="connsiteX16" fmla="*/ 4460 w 24766"/>
                    <a:gd name="connsiteY16" fmla="*/ 31634 h 38527"/>
                    <a:gd name="connsiteX17" fmla="*/ 7376 w 24766"/>
                    <a:gd name="connsiteY17" fmla="*/ 32811 h 38527"/>
                    <a:gd name="connsiteX18" fmla="*/ 11225 w 24766"/>
                    <a:gd name="connsiteY18" fmla="*/ 33316 h 38527"/>
                    <a:gd name="connsiteX19" fmla="*/ 14179 w 24766"/>
                    <a:gd name="connsiteY19" fmla="*/ 32958 h 38527"/>
                    <a:gd name="connsiteX20" fmla="*/ 16473 w 24766"/>
                    <a:gd name="connsiteY20" fmla="*/ 31947 h 38527"/>
                    <a:gd name="connsiteX21" fmla="*/ 17951 w 24766"/>
                    <a:gd name="connsiteY21" fmla="*/ 30200 h 38527"/>
                    <a:gd name="connsiteX22" fmla="*/ 18495 w 24766"/>
                    <a:gd name="connsiteY22" fmla="*/ 27700 h 38527"/>
                    <a:gd name="connsiteX23" fmla="*/ 17718 w 24766"/>
                    <a:gd name="connsiteY23" fmla="*/ 25210 h 38527"/>
                    <a:gd name="connsiteX24" fmla="*/ 15735 w 24766"/>
                    <a:gd name="connsiteY24" fmla="*/ 23418 h 38527"/>
                    <a:gd name="connsiteX25" fmla="*/ 12936 w 24766"/>
                    <a:gd name="connsiteY25" fmla="*/ 22057 h 38527"/>
                    <a:gd name="connsiteX26" fmla="*/ 9708 w 24766"/>
                    <a:gd name="connsiteY26" fmla="*/ 20771 h 38527"/>
                    <a:gd name="connsiteX27" fmla="*/ 6482 w 24766"/>
                    <a:gd name="connsiteY27" fmla="*/ 19291 h 38527"/>
                    <a:gd name="connsiteX28" fmla="*/ 3683 w 24766"/>
                    <a:gd name="connsiteY28" fmla="*/ 17223 h 38527"/>
                    <a:gd name="connsiteX29" fmla="*/ 1661 w 24766"/>
                    <a:gd name="connsiteY29" fmla="*/ 14337 h 38527"/>
                    <a:gd name="connsiteX30" fmla="*/ 922 w 24766"/>
                    <a:gd name="connsiteY30" fmla="*/ 10330 h 38527"/>
                    <a:gd name="connsiteX31" fmla="*/ 1700 w 24766"/>
                    <a:gd name="connsiteY31" fmla="*/ 6387 h 38527"/>
                    <a:gd name="connsiteX32" fmla="*/ 4110 w 24766"/>
                    <a:gd name="connsiteY32" fmla="*/ 3079 h 38527"/>
                    <a:gd name="connsiteX33" fmla="*/ 8076 w 24766"/>
                    <a:gd name="connsiteY33" fmla="*/ 781 h 38527"/>
                    <a:gd name="connsiteX34" fmla="*/ 13674 w 24766"/>
                    <a:gd name="connsiteY34" fmla="*/ -74 h 38527"/>
                    <a:gd name="connsiteX35" fmla="*/ 16473 w 24766"/>
                    <a:gd name="connsiteY35" fmla="*/ 156 h 38527"/>
                    <a:gd name="connsiteX36" fmla="*/ 19001 w 24766"/>
                    <a:gd name="connsiteY36" fmla="*/ 744 h 38527"/>
                    <a:gd name="connsiteX37" fmla="*/ 20906 w 24766"/>
                    <a:gd name="connsiteY37" fmla="*/ 1516 h 38527"/>
                    <a:gd name="connsiteX38" fmla="*/ 22111 w 24766"/>
                    <a:gd name="connsiteY38" fmla="*/ 2224 h 38527"/>
                    <a:gd name="connsiteX39" fmla="*/ 22656 w 24766"/>
                    <a:gd name="connsiteY39" fmla="*/ 2766 h 38527"/>
                    <a:gd name="connsiteX40" fmla="*/ 22850 w 24766"/>
                    <a:gd name="connsiteY40" fmla="*/ 3308 h 38527"/>
                    <a:gd name="connsiteX41" fmla="*/ 22967 w 24766"/>
                    <a:gd name="connsiteY41" fmla="*/ 4016 h 38527"/>
                    <a:gd name="connsiteX42" fmla="*/ 23044 w 24766"/>
                    <a:gd name="connsiteY42" fmla="*/ 5064 h 38527"/>
                    <a:gd name="connsiteX43" fmla="*/ 22967 w 24766"/>
                    <a:gd name="connsiteY43" fmla="*/ 6231 h 38527"/>
                    <a:gd name="connsiteX44" fmla="*/ 22772 w 24766"/>
                    <a:gd name="connsiteY44" fmla="*/ 7012 h 38527"/>
                    <a:gd name="connsiteX45" fmla="*/ 22461 w 24766"/>
                    <a:gd name="connsiteY45" fmla="*/ 7481 h 38527"/>
                    <a:gd name="connsiteX46" fmla="*/ 22033 w 24766"/>
                    <a:gd name="connsiteY46" fmla="*/ 7600 h 38527"/>
                    <a:gd name="connsiteX47" fmla="*/ 21022 w 24766"/>
                    <a:gd name="connsiteY47" fmla="*/ 7168 h 38527"/>
                    <a:gd name="connsiteX48" fmla="*/ 19312 w 24766"/>
                    <a:gd name="connsiteY48" fmla="*/ 6277 h 38527"/>
                    <a:gd name="connsiteX49" fmla="*/ 16823 w 24766"/>
                    <a:gd name="connsiteY49" fmla="*/ 5340 h 38527"/>
                    <a:gd name="connsiteX50" fmla="*/ 13597 w 24766"/>
                    <a:gd name="connsiteY50" fmla="*/ 4908 h 38527"/>
                    <a:gd name="connsiteX51" fmla="*/ 10720 w 24766"/>
                    <a:gd name="connsiteY51" fmla="*/ 5303 h 38527"/>
                    <a:gd name="connsiteX52" fmla="*/ 8659 w 24766"/>
                    <a:gd name="connsiteY52" fmla="*/ 6350 h 38527"/>
                    <a:gd name="connsiteX53" fmla="*/ 7454 w 24766"/>
                    <a:gd name="connsiteY53" fmla="*/ 7950 h 38527"/>
                    <a:gd name="connsiteX54" fmla="*/ 7065 w 24766"/>
                    <a:gd name="connsiteY54" fmla="*/ 9972 h 38527"/>
                    <a:gd name="connsiteX55" fmla="*/ 7843 w 24766"/>
                    <a:gd name="connsiteY55" fmla="*/ 12545 h 38527"/>
                    <a:gd name="connsiteX56" fmla="*/ 9864 w 24766"/>
                    <a:gd name="connsiteY56" fmla="*/ 14337 h 38527"/>
                    <a:gd name="connsiteX57" fmla="*/ 12703 w 24766"/>
                    <a:gd name="connsiteY57" fmla="*/ 15743 h 38527"/>
                    <a:gd name="connsiteX58" fmla="*/ 15929 w 24766"/>
                    <a:gd name="connsiteY58" fmla="*/ 17030 h 38527"/>
                    <a:gd name="connsiteX59" fmla="*/ 19195 w 24766"/>
                    <a:gd name="connsiteY59" fmla="*/ 18510 h 38527"/>
                    <a:gd name="connsiteX60" fmla="*/ 22072 w 24766"/>
                    <a:gd name="connsiteY60" fmla="*/ 20495 h 38527"/>
                    <a:gd name="connsiteX61" fmla="*/ 24055 w 24766"/>
                    <a:gd name="connsiteY61" fmla="*/ 23298 h 38527"/>
                    <a:gd name="connsiteX62" fmla="*/ 24833 w 24766"/>
                    <a:gd name="connsiteY62" fmla="*/ 2719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4766" h="38527">
                      <a:moveTo>
                        <a:pt x="24832" y="27195"/>
                      </a:moveTo>
                      <a:cubicBezTo>
                        <a:pt x="24832" y="28987"/>
                        <a:pt x="24495" y="30586"/>
                        <a:pt x="23821" y="31993"/>
                      </a:cubicBezTo>
                      <a:cubicBezTo>
                        <a:pt x="23174" y="33390"/>
                        <a:pt x="22240" y="34575"/>
                        <a:pt x="21022" y="35531"/>
                      </a:cubicBezTo>
                      <a:cubicBezTo>
                        <a:pt x="19804" y="36496"/>
                        <a:pt x="18352" y="37222"/>
                        <a:pt x="16668" y="37718"/>
                      </a:cubicBezTo>
                      <a:cubicBezTo>
                        <a:pt x="14983" y="38205"/>
                        <a:pt x="13130" y="38454"/>
                        <a:pt x="11108" y="38454"/>
                      </a:cubicBezTo>
                      <a:cubicBezTo>
                        <a:pt x="9864" y="38454"/>
                        <a:pt x="8672" y="38352"/>
                        <a:pt x="7531" y="38141"/>
                      </a:cubicBezTo>
                      <a:cubicBezTo>
                        <a:pt x="6417" y="37966"/>
                        <a:pt x="5406" y="37728"/>
                        <a:pt x="4499" y="37443"/>
                      </a:cubicBezTo>
                      <a:cubicBezTo>
                        <a:pt x="3617" y="37130"/>
                        <a:pt x="2865" y="36818"/>
                        <a:pt x="2244" y="36505"/>
                      </a:cubicBezTo>
                      <a:cubicBezTo>
                        <a:pt x="1622" y="36174"/>
                        <a:pt x="1168" y="35871"/>
                        <a:pt x="882" y="35614"/>
                      </a:cubicBezTo>
                      <a:cubicBezTo>
                        <a:pt x="598" y="35356"/>
                        <a:pt x="391" y="34989"/>
                        <a:pt x="261" y="34520"/>
                      </a:cubicBezTo>
                      <a:cubicBezTo>
                        <a:pt x="131" y="34051"/>
                        <a:pt x="66" y="33417"/>
                        <a:pt x="66" y="32608"/>
                      </a:cubicBezTo>
                      <a:cubicBezTo>
                        <a:pt x="66" y="32121"/>
                        <a:pt x="93" y="31708"/>
                        <a:pt x="144" y="31368"/>
                      </a:cubicBezTo>
                      <a:cubicBezTo>
                        <a:pt x="196" y="31028"/>
                        <a:pt x="262" y="30752"/>
                        <a:pt x="339" y="30550"/>
                      </a:cubicBezTo>
                      <a:cubicBezTo>
                        <a:pt x="417" y="30338"/>
                        <a:pt x="520" y="30200"/>
                        <a:pt x="649" y="30118"/>
                      </a:cubicBezTo>
                      <a:cubicBezTo>
                        <a:pt x="805" y="30017"/>
                        <a:pt x="974" y="29961"/>
                        <a:pt x="1155" y="29961"/>
                      </a:cubicBezTo>
                      <a:cubicBezTo>
                        <a:pt x="1440" y="29961"/>
                        <a:pt x="1855" y="30145"/>
                        <a:pt x="2399" y="30504"/>
                      </a:cubicBezTo>
                      <a:cubicBezTo>
                        <a:pt x="2970" y="30844"/>
                        <a:pt x="3657" y="31221"/>
                        <a:pt x="4460" y="31634"/>
                      </a:cubicBezTo>
                      <a:cubicBezTo>
                        <a:pt x="5289" y="32057"/>
                        <a:pt x="6262" y="32443"/>
                        <a:pt x="7376" y="32811"/>
                      </a:cubicBezTo>
                      <a:cubicBezTo>
                        <a:pt x="8490" y="33141"/>
                        <a:pt x="9773" y="33316"/>
                        <a:pt x="11225" y="33316"/>
                      </a:cubicBezTo>
                      <a:cubicBezTo>
                        <a:pt x="12314" y="33316"/>
                        <a:pt x="13298" y="33197"/>
                        <a:pt x="14179" y="32958"/>
                      </a:cubicBezTo>
                      <a:cubicBezTo>
                        <a:pt x="15061" y="32728"/>
                        <a:pt x="15826" y="32388"/>
                        <a:pt x="16473" y="31947"/>
                      </a:cubicBezTo>
                      <a:cubicBezTo>
                        <a:pt x="17122" y="31478"/>
                        <a:pt x="17614" y="30899"/>
                        <a:pt x="17951" y="30200"/>
                      </a:cubicBezTo>
                      <a:cubicBezTo>
                        <a:pt x="18314" y="29493"/>
                        <a:pt x="18495" y="28666"/>
                        <a:pt x="18495" y="27700"/>
                      </a:cubicBezTo>
                      <a:cubicBezTo>
                        <a:pt x="18495" y="26717"/>
                        <a:pt x="18236" y="25881"/>
                        <a:pt x="17718" y="25210"/>
                      </a:cubicBezTo>
                      <a:cubicBezTo>
                        <a:pt x="17225" y="24530"/>
                        <a:pt x="16564" y="23932"/>
                        <a:pt x="15735" y="23418"/>
                      </a:cubicBezTo>
                      <a:cubicBezTo>
                        <a:pt x="14906" y="22894"/>
                        <a:pt x="13972" y="22443"/>
                        <a:pt x="12936" y="22057"/>
                      </a:cubicBezTo>
                      <a:cubicBezTo>
                        <a:pt x="11898" y="21635"/>
                        <a:pt x="10823" y="21212"/>
                        <a:pt x="9708" y="20771"/>
                      </a:cubicBezTo>
                      <a:cubicBezTo>
                        <a:pt x="8620" y="20330"/>
                        <a:pt x="7545" y="19833"/>
                        <a:pt x="6482" y="19291"/>
                      </a:cubicBezTo>
                      <a:cubicBezTo>
                        <a:pt x="5445" y="18712"/>
                        <a:pt x="4512" y="18023"/>
                        <a:pt x="3683" y="17223"/>
                      </a:cubicBezTo>
                      <a:cubicBezTo>
                        <a:pt x="2853" y="16414"/>
                        <a:pt x="2179" y="15458"/>
                        <a:pt x="1661" y="14337"/>
                      </a:cubicBezTo>
                      <a:cubicBezTo>
                        <a:pt x="1169" y="13225"/>
                        <a:pt x="922" y="11883"/>
                        <a:pt x="922" y="10330"/>
                      </a:cubicBezTo>
                      <a:cubicBezTo>
                        <a:pt x="922" y="8951"/>
                        <a:pt x="1181" y="7637"/>
                        <a:pt x="1700" y="6387"/>
                      </a:cubicBezTo>
                      <a:cubicBezTo>
                        <a:pt x="2244" y="5119"/>
                        <a:pt x="3047" y="4016"/>
                        <a:pt x="4110" y="3079"/>
                      </a:cubicBezTo>
                      <a:cubicBezTo>
                        <a:pt x="5173" y="2123"/>
                        <a:pt x="6495" y="1351"/>
                        <a:pt x="8076" y="781"/>
                      </a:cubicBezTo>
                      <a:cubicBezTo>
                        <a:pt x="9682" y="211"/>
                        <a:pt x="11549" y="-74"/>
                        <a:pt x="13674" y="-74"/>
                      </a:cubicBezTo>
                      <a:cubicBezTo>
                        <a:pt x="14608" y="-74"/>
                        <a:pt x="15540" y="0"/>
                        <a:pt x="16473" y="156"/>
                      </a:cubicBezTo>
                      <a:cubicBezTo>
                        <a:pt x="17407" y="312"/>
                        <a:pt x="18249" y="505"/>
                        <a:pt x="19001" y="744"/>
                      </a:cubicBezTo>
                      <a:cubicBezTo>
                        <a:pt x="19752" y="974"/>
                        <a:pt x="20387" y="1231"/>
                        <a:pt x="20906" y="1516"/>
                      </a:cubicBezTo>
                      <a:cubicBezTo>
                        <a:pt x="21450" y="1783"/>
                        <a:pt x="21851" y="2012"/>
                        <a:pt x="22111" y="2224"/>
                      </a:cubicBezTo>
                      <a:cubicBezTo>
                        <a:pt x="22396" y="2426"/>
                        <a:pt x="22578" y="2610"/>
                        <a:pt x="22656" y="2766"/>
                      </a:cubicBezTo>
                      <a:cubicBezTo>
                        <a:pt x="22759" y="2922"/>
                        <a:pt x="22823" y="3106"/>
                        <a:pt x="22850" y="3308"/>
                      </a:cubicBezTo>
                      <a:cubicBezTo>
                        <a:pt x="22901" y="3492"/>
                        <a:pt x="22941" y="3731"/>
                        <a:pt x="22967" y="4016"/>
                      </a:cubicBezTo>
                      <a:cubicBezTo>
                        <a:pt x="23018" y="4301"/>
                        <a:pt x="23044" y="4650"/>
                        <a:pt x="23044" y="5064"/>
                      </a:cubicBezTo>
                      <a:cubicBezTo>
                        <a:pt x="23044" y="5505"/>
                        <a:pt x="23018" y="5900"/>
                        <a:pt x="22967" y="6231"/>
                      </a:cubicBezTo>
                      <a:cubicBezTo>
                        <a:pt x="22941" y="6543"/>
                        <a:pt x="22876" y="6810"/>
                        <a:pt x="22772" y="7012"/>
                      </a:cubicBezTo>
                      <a:cubicBezTo>
                        <a:pt x="22694" y="7224"/>
                        <a:pt x="22590" y="7380"/>
                        <a:pt x="22461" y="7481"/>
                      </a:cubicBezTo>
                      <a:cubicBezTo>
                        <a:pt x="22331" y="7554"/>
                        <a:pt x="22189" y="7600"/>
                        <a:pt x="22033" y="7600"/>
                      </a:cubicBezTo>
                      <a:cubicBezTo>
                        <a:pt x="21800" y="7600"/>
                        <a:pt x="21463" y="7453"/>
                        <a:pt x="21022" y="7168"/>
                      </a:cubicBezTo>
                      <a:cubicBezTo>
                        <a:pt x="20582" y="6884"/>
                        <a:pt x="20011" y="6589"/>
                        <a:pt x="19312" y="6277"/>
                      </a:cubicBezTo>
                      <a:cubicBezTo>
                        <a:pt x="18612" y="5937"/>
                        <a:pt x="17783" y="5624"/>
                        <a:pt x="16823" y="5340"/>
                      </a:cubicBezTo>
                      <a:cubicBezTo>
                        <a:pt x="15891" y="5055"/>
                        <a:pt x="14815" y="4908"/>
                        <a:pt x="13597" y="4908"/>
                      </a:cubicBezTo>
                      <a:cubicBezTo>
                        <a:pt x="12508" y="4908"/>
                        <a:pt x="11549" y="5036"/>
                        <a:pt x="10720" y="5303"/>
                      </a:cubicBezTo>
                      <a:cubicBezTo>
                        <a:pt x="9890" y="5532"/>
                        <a:pt x="9203" y="5882"/>
                        <a:pt x="8659" y="6350"/>
                      </a:cubicBezTo>
                      <a:cubicBezTo>
                        <a:pt x="8141" y="6792"/>
                        <a:pt x="7739" y="7325"/>
                        <a:pt x="7454" y="7950"/>
                      </a:cubicBezTo>
                      <a:cubicBezTo>
                        <a:pt x="7194" y="8575"/>
                        <a:pt x="7065" y="9246"/>
                        <a:pt x="7065" y="9972"/>
                      </a:cubicBezTo>
                      <a:cubicBezTo>
                        <a:pt x="7065" y="10992"/>
                        <a:pt x="7325" y="11847"/>
                        <a:pt x="7843" y="12545"/>
                      </a:cubicBezTo>
                      <a:cubicBezTo>
                        <a:pt x="8361" y="13225"/>
                        <a:pt x="9035" y="13822"/>
                        <a:pt x="9864" y="14337"/>
                      </a:cubicBezTo>
                      <a:cubicBezTo>
                        <a:pt x="10693" y="14861"/>
                        <a:pt x="11640" y="15330"/>
                        <a:pt x="12703" y="15743"/>
                      </a:cubicBezTo>
                      <a:cubicBezTo>
                        <a:pt x="13765" y="16157"/>
                        <a:pt x="14841" y="16589"/>
                        <a:pt x="15929" y="17030"/>
                      </a:cubicBezTo>
                      <a:cubicBezTo>
                        <a:pt x="17044" y="17471"/>
                        <a:pt x="18132" y="17958"/>
                        <a:pt x="19195" y="18510"/>
                      </a:cubicBezTo>
                      <a:cubicBezTo>
                        <a:pt x="20284" y="19052"/>
                        <a:pt x="21243" y="19714"/>
                        <a:pt x="22072" y="20495"/>
                      </a:cubicBezTo>
                      <a:cubicBezTo>
                        <a:pt x="22901" y="21276"/>
                        <a:pt x="23563" y="22204"/>
                        <a:pt x="24055" y="23298"/>
                      </a:cubicBezTo>
                      <a:cubicBezTo>
                        <a:pt x="24573" y="24392"/>
                        <a:pt x="24833" y="25688"/>
                        <a:pt x="24833" y="2719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6" name="Forme libre : forme 125">
                  <a:extLst>
                    <a:ext uri="{FF2B5EF4-FFF2-40B4-BE49-F238E27FC236}">
                      <a16:creationId xmlns:a16="http://schemas.microsoft.com/office/drawing/2014/main" id="{55CA0223-6C7F-1F1D-15CC-070F0659A4B2}"/>
                    </a:ext>
                  </a:extLst>
                </p:cNvPr>
                <p:cNvSpPr/>
                <p:nvPr/>
              </p:nvSpPr>
              <p:spPr>
                <a:xfrm>
                  <a:off x="3156461" y="2040034"/>
                  <a:ext cx="38684" cy="50420"/>
                </a:xfrm>
                <a:custGeom>
                  <a:avLst/>
                  <a:gdLst>
                    <a:gd name="connsiteX0" fmla="*/ 38751 w 38684"/>
                    <a:gd name="connsiteY0" fmla="*/ 24392 h 50420"/>
                    <a:gd name="connsiteX1" fmla="*/ 37080 w 38684"/>
                    <a:gd name="connsiteY1" fmla="*/ 35853 h 50420"/>
                    <a:gd name="connsiteX2" fmla="*/ 32180 w 38684"/>
                    <a:gd name="connsiteY2" fmla="*/ 43950 h 50420"/>
                    <a:gd name="connsiteX3" fmla="*/ 24327 w 38684"/>
                    <a:gd name="connsiteY3" fmla="*/ 48747 h 50420"/>
                    <a:gd name="connsiteX4" fmla="*/ 13208 w 38684"/>
                    <a:gd name="connsiteY4" fmla="*/ 50346 h 50420"/>
                    <a:gd name="connsiteX5" fmla="*/ 2554 w 38684"/>
                    <a:gd name="connsiteY5" fmla="*/ 50346 h 50420"/>
                    <a:gd name="connsiteX6" fmla="*/ 844 w 38684"/>
                    <a:gd name="connsiteY6" fmla="*/ 49758 h 50420"/>
                    <a:gd name="connsiteX7" fmla="*/ 66 w 38684"/>
                    <a:gd name="connsiteY7" fmla="*/ 47617 h 50420"/>
                    <a:gd name="connsiteX8" fmla="*/ 66 w 38684"/>
                    <a:gd name="connsiteY8" fmla="*/ 2656 h 50420"/>
                    <a:gd name="connsiteX9" fmla="*/ 844 w 38684"/>
                    <a:gd name="connsiteY9" fmla="*/ 551 h 50420"/>
                    <a:gd name="connsiteX10" fmla="*/ 2554 w 38684"/>
                    <a:gd name="connsiteY10" fmla="*/ -74 h 50420"/>
                    <a:gd name="connsiteX11" fmla="*/ 13946 w 38684"/>
                    <a:gd name="connsiteY11" fmla="*/ -74 h 50420"/>
                    <a:gd name="connsiteX12" fmla="*/ 24988 w 38684"/>
                    <a:gd name="connsiteY12" fmla="*/ 1645 h 50420"/>
                    <a:gd name="connsiteX13" fmla="*/ 32531 w 38684"/>
                    <a:gd name="connsiteY13" fmla="*/ 6516 h 50420"/>
                    <a:gd name="connsiteX14" fmla="*/ 37157 w 38684"/>
                    <a:gd name="connsiteY14" fmla="*/ 14190 h 50420"/>
                    <a:gd name="connsiteX15" fmla="*/ 38751 w 38684"/>
                    <a:gd name="connsiteY15" fmla="*/ 24392 h 50420"/>
                    <a:gd name="connsiteX16" fmla="*/ 31714 w 38684"/>
                    <a:gd name="connsiteY16" fmla="*/ 24667 h 50420"/>
                    <a:gd name="connsiteX17" fmla="*/ 30703 w 38684"/>
                    <a:gd name="connsiteY17" fmla="*/ 17076 h 50420"/>
                    <a:gd name="connsiteX18" fmla="*/ 27515 w 38684"/>
                    <a:gd name="connsiteY18" fmla="*/ 10955 h 50420"/>
                    <a:gd name="connsiteX19" fmla="*/ 22072 w 38684"/>
                    <a:gd name="connsiteY19" fmla="*/ 6939 h 50420"/>
                    <a:gd name="connsiteX20" fmla="*/ 13557 w 38684"/>
                    <a:gd name="connsiteY20" fmla="*/ 5505 h 50420"/>
                    <a:gd name="connsiteX21" fmla="*/ 6754 w 38684"/>
                    <a:gd name="connsiteY21" fmla="*/ 5505 h 50420"/>
                    <a:gd name="connsiteX22" fmla="*/ 6754 w 38684"/>
                    <a:gd name="connsiteY22" fmla="*/ 44731 h 50420"/>
                    <a:gd name="connsiteX23" fmla="*/ 13635 w 38684"/>
                    <a:gd name="connsiteY23" fmla="*/ 44731 h 50420"/>
                    <a:gd name="connsiteX24" fmla="*/ 21761 w 38684"/>
                    <a:gd name="connsiteY24" fmla="*/ 43527 h 50420"/>
                    <a:gd name="connsiteX25" fmla="*/ 27282 w 38684"/>
                    <a:gd name="connsiteY25" fmla="*/ 39823 h 50420"/>
                    <a:gd name="connsiteX26" fmla="*/ 30586 w 38684"/>
                    <a:gd name="connsiteY26" fmla="*/ 33592 h 50420"/>
                    <a:gd name="connsiteX27" fmla="*/ 31714 w 38684"/>
                    <a:gd name="connsiteY27" fmla="*/ 24667 h 50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8684" h="50420">
                      <a:moveTo>
                        <a:pt x="38751" y="24392"/>
                      </a:moveTo>
                      <a:cubicBezTo>
                        <a:pt x="38751" y="28757"/>
                        <a:pt x="38194" y="32581"/>
                        <a:pt x="37080" y="35853"/>
                      </a:cubicBezTo>
                      <a:cubicBezTo>
                        <a:pt x="35964" y="39097"/>
                        <a:pt x="34332" y="41799"/>
                        <a:pt x="32180" y="43950"/>
                      </a:cubicBezTo>
                      <a:cubicBezTo>
                        <a:pt x="30055" y="46082"/>
                        <a:pt x="27438" y="47681"/>
                        <a:pt x="24327" y="48747"/>
                      </a:cubicBezTo>
                      <a:cubicBezTo>
                        <a:pt x="21217" y="49813"/>
                        <a:pt x="17510" y="50346"/>
                        <a:pt x="13208" y="50346"/>
                      </a:cubicBezTo>
                      <a:lnTo>
                        <a:pt x="2554" y="50346"/>
                      </a:lnTo>
                      <a:cubicBezTo>
                        <a:pt x="1958" y="50346"/>
                        <a:pt x="1389" y="50144"/>
                        <a:pt x="844" y="49758"/>
                      </a:cubicBezTo>
                      <a:cubicBezTo>
                        <a:pt x="326" y="49345"/>
                        <a:pt x="66" y="48628"/>
                        <a:pt x="66" y="47617"/>
                      </a:cubicBezTo>
                      <a:lnTo>
                        <a:pt x="66" y="2656"/>
                      </a:lnTo>
                      <a:cubicBezTo>
                        <a:pt x="66" y="1645"/>
                        <a:pt x="326" y="946"/>
                        <a:pt x="844" y="551"/>
                      </a:cubicBezTo>
                      <a:cubicBezTo>
                        <a:pt x="1389" y="137"/>
                        <a:pt x="1958" y="-74"/>
                        <a:pt x="2554" y="-74"/>
                      </a:cubicBezTo>
                      <a:lnTo>
                        <a:pt x="13946" y="-74"/>
                      </a:lnTo>
                      <a:cubicBezTo>
                        <a:pt x="18301" y="-74"/>
                        <a:pt x="21981" y="496"/>
                        <a:pt x="24988" y="1645"/>
                      </a:cubicBezTo>
                      <a:cubicBezTo>
                        <a:pt x="27994" y="2757"/>
                        <a:pt x="30508" y="4384"/>
                        <a:pt x="32531" y="6516"/>
                      </a:cubicBezTo>
                      <a:cubicBezTo>
                        <a:pt x="34578" y="8621"/>
                        <a:pt x="36120" y="11176"/>
                        <a:pt x="37157" y="14190"/>
                      </a:cubicBezTo>
                      <a:cubicBezTo>
                        <a:pt x="38220" y="17205"/>
                        <a:pt x="38751" y="20605"/>
                        <a:pt x="38751" y="24392"/>
                      </a:cubicBezTo>
                      <a:close/>
                      <a:moveTo>
                        <a:pt x="31714" y="24667"/>
                      </a:moveTo>
                      <a:cubicBezTo>
                        <a:pt x="31714" y="21938"/>
                        <a:pt x="31377" y="19410"/>
                        <a:pt x="30703" y="17076"/>
                      </a:cubicBezTo>
                      <a:cubicBezTo>
                        <a:pt x="30029" y="14705"/>
                        <a:pt x="28966" y="12674"/>
                        <a:pt x="27515" y="10955"/>
                      </a:cubicBezTo>
                      <a:cubicBezTo>
                        <a:pt x="26089" y="9236"/>
                        <a:pt x="24275" y="7904"/>
                        <a:pt x="22072" y="6939"/>
                      </a:cubicBezTo>
                      <a:cubicBezTo>
                        <a:pt x="19868" y="5983"/>
                        <a:pt x="17031" y="5505"/>
                        <a:pt x="13557" y="5505"/>
                      </a:cubicBezTo>
                      <a:lnTo>
                        <a:pt x="6754" y="5505"/>
                      </a:lnTo>
                      <a:lnTo>
                        <a:pt x="6754" y="44731"/>
                      </a:lnTo>
                      <a:lnTo>
                        <a:pt x="13635" y="44731"/>
                      </a:lnTo>
                      <a:cubicBezTo>
                        <a:pt x="16849" y="44731"/>
                        <a:pt x="19557" y="44326"/>
                        <a:pt x="21761" y="43527"/>
                      </a:cubicBezTo>
                      <a:cubicBezTo>
                        <a:pt x="23964" y="42718"/>
                        <a:pt x="25804" y="41486"/>
                        <a:pt x="27282" y="39823"/>
                      </a:cubicBezTo>
                      <a:cubicBezTo>
                        <a:pt x="28759" y="38159"/>
                        <a:pt x="29861" y="36082"/>
                        <a:pt x="30586" y="33592"/>
                      </a:cubicBezTo>
                      <a:cubicBezTo>
                        <a:pt x="31338" y="31073"/>
                        <a:pt x="31714" y="28096"/>
                        <a:pt x="31714" y="2466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7" name="Forme libre : forme 126">
                  <a:extLst>
                    <a:ext uri="{FF2B5EF4-FFF2-40B4-BE49-F238E27FC236}">
                      <a16:creationId xmlns:a16="http://schemas.microsoft.com/office/drawing/2014/main" id="{83B29BA7-619E-1341-81C7-A6705F5BAAC3}"/>
                    </a:ext>
                  </a:extLst>
                </p:cNvPr>
                <p:cNvSpPr/>
                <p:nvPr/>
              </p:nvSpPr>
              <p:spPr>
                <a:xfrm>
                  <a:off x="3202378" y="2052662"/>
                  <a:ext cx="32191" cy="38527"/>
                </a:xfrm>
                <a:custGeom>
                  <a:avLst/>
                  <a:gdLst>
                    <a:gd name="connsiteX0" fmla="*/ 32257 w 32191"/>
                    <a:gd name="connsiteY0" fmla="*/ 17692 h 38527"/>
                    <a:gd name="connsiteX1" fmla="*/ 31479 w 32191"/>
                    <a:gd name="connsiteY1" fmla="*/ 19870 h 38527"/>
                    <a:gd name="connsiteX2" fmla="*/ 29769 w 32191"/>
                    <a:gd name="connsiteY2" fmla="*/ 20495 h 38527"/>
                    <a:gd name="connsiteX3" fmla="*/ 6830 w 32191"/>
                    <a:gd name="connsiteY3" fmla="*/ 20495 h 38527"/>
                    <a:gd name="connsiteX4" fmla="*/ 7413 w 32191"/>
                    <a:gd name="connsiteY4" fmla="*/ 25752 h 38527"/>
                    <a:gd name="connsiteX5" fmla="*/ 9357 w 32191"/>
                    <a:gd name="connsiteY5" fmla="*/ 29768 h 38527"/>
                    <a:gd name="connsiteX6" fmla="*/ 12895 w 32191"/>
                    <a:gd name="connsiteY6" fmla="*/ 32342 h 38527"/>
                    <a:gd name="connsiteX7" fmla="*/ 18222 w 32191"/>
                    <a:gd name="connsiteY7" fmla="*/ 33233 h 38527"/>
                    <a:gd name="connsiteX8" fmla="*/ 22654 w 32191"/>
                    <a:gd name="connsiteY8" fmla="*/ 32847 h 38527"/>
                    <a:gd name="connsiteX9" fmla="*/ 25998 w 32191"/>
                    <a:gd name="connsiteY9" fmla="*/ 31910 h 38527"/>
                    <a:gd name="connsiteX10" fmla="*/ 28330 w 32191"/>
                    <a:gd name="connsiteY10" fmla="*/ 31018 h 38527"/>
                    <a:gd name="connsiteX11" fmla="*/ 29730 w 32191"/>
                    <a:gd name="connsiteY11" fmla="*/ 30586 h 38527"/>
                    <a:gd name="connsiteX12" fmla="*/ 30196 w 32191"/>
                    <a:gd name="connsiteY12" fmla="*/ 30743 h 38527"/>
                    <a:gd name="connsiteX13" fmla="*/ 30546 w 32191"/>
                    <a:gd name="connsiteY13" fmla="*/ 31129 h 38527"/>
                    <a:gd name="connsiteX14" fmla="*/ 30702 w 32191"/>
                    <a:gd name="connsiteY14" fmla="*/ 31910 h 38527"/>
                    <a:gd name="connsiteX15" fmla="*/ 30780 w 32191"/>
                    <a:gd name="connsiteY15" fmla="*/ 33077 h 38527"/>
                    <a:gd name="connsiteX16" fmla="*/ 30741 w 32191"/>
                    <a:gd name="connsiteY16" fmla="*/ 33978 h 38527"/>
                    <a:gd name="connsiteX17" fmla="*/ 30625 w 32191"/>
                    <a:gd name="connsiteY17" fmla="*/ 34639 h 38527"/>
                    <a:gd name="connsiteX18" fmla="*/ 30430 w 32191"/>
                    <a:gd name="connsiteY18" fmla="*/ 35145 h 38527"/>
                    <a:gd name="connsiteX19" fmla="*/ 30080 w 32191"/>
                    <a:gd name="connsiteY19" fmla="*/ 35614 h 38527"/>
                    <a:gd name="connsiteX20" fmla="*/ 28836 w 32191"/>
                    <a:gd name="connsiteY20" fmla="*/ 36312 h 38527"/>
                    <a:gd name="connsiteX21" fmla="*/ 26114 w 32191"/>
                    <a:gd name="connsiteY21" fmla="*/ 37250 h 38527"/>
                    <a:gd name="connsiteX22" fmla="*/ 22226 w 32191"/>
                    <a:gd name="connsiteY22" fmla="*/ 38068 h 38527"/>
                    <a:gd name="connsiteX23" fmla="*/ 17562 w 32191"/>
                    <a:gd name="connsiteY23" fmla="*/ 38454 h 38527"/>
                    <a:gd name="connsiteX24" fmla="*/ 9980 w 32191"/>
                    <a:gd name="connsiteY24" fmla="*/ 37250 h 38527"/>
                    <a:gd name="connsiteX25" fmla="*/ 4537 w 32191"/>
                    <a:gd name="connsiteY25" fmla="*/ 33665 h 38527"/>
                    <a:gd name="connsiteX26" fmla="*/ 1193 w 32191"/>
                    <a:gd name="connsiteY26" fmla="*/ 27700 h 38527"/>
                    <a:gd name="connsiteX27" fmla="*/ 66 w 32191"/>
                    <a:gd name="connsiteY27" fmla="*/ 19365 h 38527"/>
                    <a:gd name="connsiteX28" fmla="*/ 1232 w 32191"/>
                    <a:gd name="connsiteY28" fmla="*/ 11258 h 38527"/>
                    <a:gd name="connsiteX29" fmla="*/ 4576 w 32191"/>
                    <a:gd name="connsiteY29" fmla="*/ 5146 h 38527"/>
                    <a:gd name="connsiteX30" fmla="*/ 9903 w 32191"/>
                    <a:gd name="connsiteY30" fmla="*/ 1286 h 38527"/>
                    <a:gd name="connsiteX31" fmla="*/ 16861 w 32191"/>
                    <a:gd name="connsiteY31" fmla="*/ -74 h 38527"/>
                    <a:gd name="connsiteX32" fmla="*/ 23860 w 32191"/>
                    <a:gd name="connsiteY32" fmla="*/ 1250 h 38527"/>
                    <a:gd name="connsiteX33" fmla="*/ 28642 w 32191"/>
                    <a:gd name="connsiteY33" fmla="*/ 4834 h 38527"/>
                    <a:gd name="connsiteX34" fmla="*/ 31363 w 32191"/>
                    <a:gd name="connsiteY34" fmla="*/ 10091 h 38527"/>
                    <a:gd name="connsiteX35" fmla="*/ 32257 w 32191"/>
                    <a:gd name="connsiteY35" fmla="*/ 16525 h 38527"/>
                    <a:gd name="connsiteX36" fmla="*/ 25803 w 32191"/>
                    <a:gd name="connsiteY36" fmla="*/ 15780 h 38527"/>
                    <a:gd name="connsiteX37" fmla="*/ 23548 w 32191"/>
                    <a:gd name="connsiteY37" fmla="*/ 7830 h 38527"/>
                    <a:gd name="connsiteX38" fmla="*/ 16589 w 32191"/>
                    <a:gd name="connsiteY38" fmla="*/ 4954 h 38527"/>
                    <a:gd name="connsiteX39" fmla="*/ 12428 w 32191"/>
                    <a:gd name="connsiteY39" fmla="*/ 5845 h 38527"/>
                    <a:gd name="connsiteX40" fmla="*/ 9435 w 32191"/>
                    <a:gd name="connsiteY40" fmla="*/ 8225 h 38527"/>
                    <a:gd name="connsiteX41" fmla="*/ 7568 w 32191"/>
                    <a:gd name="connsiteY41" fmla="*/ 11690 h 38527"/>
                    <a:gd name="connsiteX42" fmla="*/ 6830 w 32191"/>
                    <a:gd name="connsiteY42" fmla="*/ 15780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2191" h="38527">
                      <a:moveTo>
                        <a:pt x="32257" y="17692"/>
                      </a:moveTo>
                      <a:cubicBezTo>
                        <a:pt x="32257" y="18703"/>
                        <a:pt x="31998" y="19429"/>
                        <a:pt x="31479" y="19870"/>
                      </a:cubicBezTo>
                      <a:cubicBezTo>
                        <a:pt x="30987" y="20284"/>
                        <a:pt x="30417" y="20495"/>
                        <a:pt x="29769" y="20495"/>
                      </a:cubicBezTo>
                      <a:lnTo>
                        <a:pt x="6830" y="20495"/>
                      </a:lnTo>
                      <a:cubicBezTo>
                        <a:pt x="6830" y="22443"/>
                        <a:pt x="7025" y="24199"/>
                        <a:pt x="7413" y="25752"/>
                      </a:cubicBezTo>
                      <a:cubicBezTo>
                        <a:pt x="7802" y="27314"/>
                        <a:pt x="8450" y="28647"/>
                        <a:pt x="9357" y="29768"/>
                      </a:cubicBezTo>
                      <a:cubicBezTo>
                        <a:pt x="10265" y="30880"/>
                        <a:pt x="11443" y="31744"/>
                        <a:pt x="12895" y="32342"/>
                      </a:cubicBezTo>
                      <a:cubicBezTo>
                        <a:pt x="14347" y="32939"/>
                        <a:pt x="16122" y="33233"/>
                        <a:pt x="18222" y="33233"/>
                      </a:cubicBezTo>
                      <a:cubicBezTo>
                        <a:pt x="19880" y="33233"/>
                        <a:pt x="21358" y="33105"/>
                        <a:pt x="22654" y="32847"/>
                      </a:cubicBezTo>
                      <a:cubicBezTo>
                        <a:pt x="23950" y="32562"/>
                        <a:pt x="25064" y="32250"/>
                        <a:pt x="25998" y="31910"/>
                      </a:cubicBezTo>
                      <a:cubicBezTo>
                        <a:pt x="26956" y="31570"/>
                        <a:pt x="27734" y="31276"/>
                        <a:pt x="28330" y="31018"/>
                      </a:cubicBezTo>
                      <a:cubicBezTo>
                        <a:pt x="28952" y="30724"/>
                        <a:pt x="29419" y="30586"/>
                        <a:pt x="29730" y="30586"/>
                      </a:cubicBezTo>
                      <a:cubicBezTo>
                        <a:pt x="29911" y="30586"/>
                        <a:pt x="30067" y="30641"/>
                        <a:pt x="30196" y="30743"/>
                      </a:cubicBezTo>
                      <a:cubicBezTo>
                        <a:pt x="30352" y="30816"/>
                        <a:pt x="30469" y="30954"/>
                        <a:pt x="30546" y="31129"/>
                      </a:cubicBezTo>
                      <a:cubicBezTo>
                        <a:pt x="30624" y="31312"/>
                        <a:pt x="30676" y="31570"/>
                        <a:pt x="30702" y="31910"/>
                      </a:cubicBezTo>
                      <a:cubicBezTo>
                        <a:pt x="30754" y="32222"/>
                        <a:pt x="30780" y="32608"/>
                        <a:pt x="30780" y="33077"/>
                      </a:cubicBezTo>
                      <a:cubicBezTo>
                        <a:pt x="30780" y="33417"/>
                        <a:pt x="30767" y="33720"/>
                        <a:pt x="30741" y="33978"/>
                      </a:cubicBezTo>
                      <a:cubicBezTo>
                        <a:pt x="30716" y="34207"/>
                        <a:pt x="30677" y="34428"/>
                        <a:pt x="30625" y="34639"/>
                      </a:cubicBezTo>
                      <a:cubicBezTo>
                        <a:pt x="30599" y="34823"/>
                        <a:pt x="30534" y="34989"/>
                        <a:pt x="30430" y="35145"/>
                      </a:cubicBezTo>
                      <a:cubicBezTo>
                        <a:pt x="30352" y="35301"/>
                        <a:pt x="30236" y="35457"/>
                        <a:pt x="30080" y="35614"/>
                      </a:cubicBezTo>
                      <a:cubicBezTo>
                        <a:pt x="29951" y="35742"/>
                        <a:pt x="29536" y="35972"/>
                        <a:pt x="28836" y="36312"/>
                      </a:cubicBezTo>
                      <a:cubicBezTo>
                        <a:pt x="28136" y="36625"/>
                        <a:pt x="27229" y="36937"/>
                        <a:pt x="26114" y="37250"/>
                      </a:cubicBezTo>
                      <a:cubicBezTo>
                        <a:pt x="25000" y="37562"/>
                        <a:pt x="23704" y="37838"/>
                        <a:pt x="22226" y="38068"/>
                      </a:cubicBezTo>
                      <a:cubicBezTo>
                        <a:pt x="20775" y="38325"/>
                        <a:pt x="19220" y="38454"/>
                        <a:pt x="17562" y="38454"/>
                      </a:cubicBezTo>
                      <a:cubicBezTo>
                        <a:pt x="14685" y="38454"/>
                        <a:pt x="12157" y="38058"/>
                        <a:pt x="9980" y="37250"/>
                      </a:cubicBezTo>
                      <a:cubicBezTo>
                        <a:pt x="7829" y="36441"/>
                        <a:pt x="6014" y="35246"/>
                        <a:pt x="4537" y="33665"/>
                      </a:cubicBezTo>
                      <a:cubicBezTo>
                        <a:pt x="3060" y="32084"/>
                        <a:pt x="1945" y="30090"/>
                        <a:pt x="1193" y="27700"/>
                      </a:cubicBezTo>
                      <a:cubicBezTo>
                        <a:pt x="441" y="25311"/>
                        <a:pt x="66" y="22535"/>
                        <a:pt x="66" y="19365"/>
                      </a:cubicBezTo>
                      <a:cubicBezTo>
                        <a:pt x="66" y="16350"/>
                        <a:pt x="455" y="13648"/>
                        <a:pt x="1232" y="11258"/>
                      </a:cubicBezTo>
                      <a:cubicBezTo>
                        <a:pt x="2010" y="8850"/>
                        <a:pt x="3124" y="6810"/>
                        <a:pt x="4576" y="5146"/>
                      </a:cubicBezTo>
                      <a:cubicBezTo>
                        <a:pt x="6053" y="3455"/>
                        <a:pt x="7829" y="2169"/>
                        <a:pt x="9903" y="1286"/>
                      </a:cubicBezTo>
                      <a:cubicBezTo>
                        <a:pt x="11975" y="377"/>
                        <a:pt x="14296" y="-74"/>
                        <a:pt x="16861" y="-74"/>
                      </a:cubicBezTo>
                      <a:cubicBezTo>
                        <a:pt x="19609" y="-74"/>
                        <a:pt x="21942" y="367"/>
                        <a:pt x="23860" y="1250"/>
                      </a:cubicBezTo>
                      <a:cubicBezTo>
                        <a:pt x="25803" y="2132"/>
                        <a:pt x="27397" y="3327"/>
                        <a:pt x="28642" y="4834"/>
                      </a:cubicBezTo>
                      <a:cubicBezTo>
                        <a:pt x="29886" y="6314"/>
                        <a:pt x="30793" y="8069"/>
                        <a:pt x="31363" y="10091"/>
                      </a:cubicBezTo>
                      <a:cubicBezTo>
                        <a:pt x="31959" y="12095"/>
                        <a:pt x="32257" y="14236"/>
                        <a:pt x="32257" y="16525"/>
                      </a:cubicBezTo>
                      <a:close/>
                      <a:moveTo>
                        <a:pt x="25803" y="15780"/>
                      </a:moveTo>
                      <a:cubicBezTo>
                        <a:pt x="25881" y="12407"/>
                        <a:pt x="25129" y="9751"/>
                        <a:pt x="23548" y="7830"/>
                      </a:cubicBezTo>
                      <a:cubicBezTo>
                        <a:pt x="21992" y="5909"/>
                        <a:pt x="19673" y="4954"/>
                        <a:pt x="16589" y="4954"/>
                      </a:cubicBezTo>
                      <a:cubicBezTo>
                        <a:pt x="15008" y="4954"/>
                        <a:pt x="13621" y="5248"/>
                        <a:pt x="12428" y="5845"/>
                      </a:cubicBezTo>
                      <a:cubicBezTo>
                        <a:pt x="11236" y="6442"/>
                        <a:pt x="10238" y="7233"/>
                        <a:pt x="9435" y="8225"/>
                      </a:cubicBezTo>
                      <a:cubicBezTo>
                        <a:pt x="8631" y="9209"/>
                        <a:pt x="8010" y="10367"/>
                        <a:pt x="7568" y="11690"/>
                      </a:cubicBezTo>
                      <a:cubicBezTo>
                        <a:pt x="7128" y="12986"/>
                        <a:pt x="6882" y="14356"/>
                        <a:pt x="6830" y="1578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8" name="Forme libre : forme 127">
                  <a:extLst>
                    <a:ext uri="{FF2B5EF4-FFF2-40B4-BE49-F238E27FC236}">
                      <a16:creationId xmlns:a16="http://schemas.microsoft.com/office/drawing/2014/main" id="{7ACBFE26-8A50-4BA0-AB39-0BA824C15031}"/>
                    </a:ext>
                  </a:extLst>
                </p:cNvPr>
                <p:cNvSpPr/>
                <p:nvPr/>
              </p:nvSpPr>
              <p:spPr>
                <a:xfrm>
                  <a:off x="3244366" y="2052662"/>
                  <a:ext cx="20450" cy="38012"/>
                </a:xfrm>
                <a:custGeom>
                  <a:avLst/>
                  <a:gdLst>
                    <a:gd name="connsiteX0" fmla="*/ 20517 w 20450"/>
                    <a:gd name="connsiteY0" fmla="*/ 3979 h 38012"/>
                    <a:gd name="connsiteX1" fmla="*/ 20478 w 20450"/>
                    <a:gd name="connsiteY1" fmla="*/ 5413 h 38012"/>
                    <a:gd name="connsiteX2" fmla="*/ 20322 w 20450"/>
                    <a:gd name="connsiteY2" fmla="*/ 6350 h 38012"/>
                    <a:gd name="connsiteX3" fmla="*/ 20011 w 20450"/>
                    <a:gd name="connsiteY3" fmla="*/ 6856 h 38012"/>
                    <a:gd name="connsiteX4" fmla="*/ 19545 w 20450"/>
                    <a:gd name="connsiteY4" fmla="*/ 7012 h 38012"/>
                    <a:gd name="connsiteX5" fmla="*/ 18767 w 20450"/>
                    <a:gd name="connsiteY5" fmla="*/ 6856 h 38012"/>
                    <a:gd name="connsiteX6" fmla="*/ 17756 w 20450"/>
                    <a:gd name="connsiteY6" fmla="*/ 6507 h 38012"/>
                    <a:gd name="connsiteX7" fmla="*/ 16512 w 20450"/>
                    <a:gd name="connsiteY7" fmla="*/ 6157 h 38012"/>
                    <a:gd name="connsiteX8" fmla="*/ 14996 w 20450"/>
                    <a:gd name="connsiteY8" fmla="*/ 6001 h 38012"/>
                    <a:gd name="connsiteX9" fmla="*/ 13091 w 20450"/>
                    <a:gd name="connsiteY9" fmla="*/ 6387 h 38012"/>
                    <a:gd name="connsiteX10" fmla="*/ 11109 w 20450"/>
                    <a:gd name="connsiteY10" fmla="*/ 7674 h 38012"/>
                    <a:gd name="connsiteX11" fmla="*/ 8970 w 20450"/>
                    <a:gd name="connsiteY11" fmla="*/ 10054 h 38012"/>
                    <a:gd name="connsiteX12" fmla="*/ 6482 w 20450"/>
                    <a:gd name="connsiteY12" fmla="*/ 13675 h 38012"/>
                    <a:gd name="connsiteX13" fmla="*/ 6482 w 20450"/>
                    <a:gd name="connsiteY13" fmla="*/ 36744 h 38012"/>
                    <a:gd name="connsiteX14" fmla="*/ 6326 w 20450"/>
                    <a:gd name="connsiteY14" fmla="*/ 37286 h 38012"/>
                    <a:gd name="connsiteX15" fmla="*/ 5820 w 20450"/>
                    <a:gd name="connsiteY15" fmla="*/ 37636 h 38012"/>
                    <a:gd name="connsiteX16" fmla="*/ 4848 w 20450"/>
                    <a:gd name="connsiteY16" fmla="*/ 37865 h 38012"/>
                    <a:gd name="connsiteX17" fmla="*/ 3254 w 20450"/>
                    <a:gd name="connsiteY17" fmla="*/ 37939 h 38012"/>
                    <a:gd name="connsiteX18" fmla="*/ 1700 w 20450"/>
                    <a:gd name="connsiteY18" fmla="*/ 37865 h 38012"/>
                    <a:gd name="connsiteX19" fmla="*/ 689 w 20450"/>
                    <a:gd name="connsiteY19" fmla="*/ 37636 h 38012"/>
                    <a:gd name="connsiteX20" fmla="*/ 184 w 20450"/>
                    <a:gd name="connsiteY20" fmla="*/ 37286 h 38012"/>
                    <a:gd name="connsiteX21" fmla="*/ 66 w 20450"/>
                    <a:gd name="connsiteY21" fmla="*/ 36744 h 38012"/>
                    <a:gd name="connsiteX22" fmla="*/ 66 w 20450"/>
                    <a:gd name="connsiteY22" fmla="*/ 1672 h 38012"/>
                    <a:gd name="connsiteX23" fmla="*/ 184 w 20450"/>
                    <a:gd name="connsiteY23" fmla="*/ 1167 h 38012"/>
                    <a:gd name="connsiteX24" fmla="*/ 649 w 20450"/>
                    <a:gd name="connsiteY24" fmla="*/ 781 h 38012"/>
                    <a:gd name="connsiteX25" fmla="*/ 1544 w 20450"/>
                    <a:gd name="connsiteY25" fmla="*/ 542 h 38012"/>
                    <a:gd name="connsiteX26" fmla="*/ 2983 w 20450"/>
                    <a:gd name="connsiteY26" fmla="*/ 468 h 38012"/>
                    <a:gd name="connsiteX27" fmla="*/ 4382 w 20450"/>
                    <a:gd name="connsiteY27" fmla="*/ 542 h 38012"/>
                    <a:gd name="connsiteX28" fmla="*/ 5277 w 20450"/>
                    <a:gd name="connsiteY28" fmla="*/ 781 h 38012"/>
                    <a:gd name="connsiteX29" fmla="*/ 5704 w 20450"/>
                    <a:gd name="connsiteY29" fmla="*/ 1167 h 38012"/>
                    <a:gd name="connsiteX30" fmla="*/ 5860 w 20450"/>
                    <a:gd name="connsiteY30" fmla="*/ 1672 h 38012"/>
                    <a:gd name="connsiteX31" fmla="*/ 5860 w 20450"/>
                    <a:gd name="connsiteY31" fmla="*/ 6782 h 38012"/>
                    <a:gd name="connsiteX32" fmla="*/ 8542 w 20450"/>
                    <a:gd name="connsiteY32" fmla="*/ 3354 h 38012"/>
                    <a:gd name="connsiteX33" fmla="*/ 10953 w 20450"/>
                    <a:gd name="connsiteY33" fmla="*/ 1286 h 38012"/>
                    <a:gd name="connsiteX34" fmla="*/ 13169 w 20450"/>
                    <a:gd name="connsiteY34" fmla="*/ 239 h 38012"/>
                    <a:gd name="connsiteX35" fmla="*/ 15424 w 20450"/>
                    <a:gd name="connsiteY35" fmla="*/ -74 h 38012"/>
                    <a:gd name="connsiteX36" fmla="*/ 16551 w 20450"/>
                    <a:gd name="connsiteY36" fmla="*/ 0 h 38012"/>
                    <a:gd name="connsiteX37" fmla="*/ 17912 w 20450"/>
                    <a:gd name="connsiteY37" fmla="*/ 193 h 38012"/>
                    <a:gd name="connsiteX38" fmla="*/ 19156 w 20450"/>
                    <a:gd name="connsiteY38" fmla="*/ 542 h 38012"/>
                    <a:gd name="connsiteX39" fmla="*/ 19973 w 20450"/>
                    <a:gd name="connsiteY39" fmla="*/ 928 h 38012"/>
                    <a:gd name="connsiteX40" fmla="*/ 20284 w 20450"/>
                    <a:gd name="connsiteY40" fmla="*/ 1323 h 38012"/>
                    <a:gd name="connsiteX41" fmla="*/ 20400 w 20450"/>
                    <a:gd name="connsiteY41" fmla="*/ 1746 h 38012"/>
                    <a:gd name="connsiteX42" fmla="*/ 20478 w 20450"/>
                    <a:gd name="connsiteY42" fmla="*/ 2564 h 38012"/>
                    <a:gd name="connsiteX43" fmla="*/ 20517 w 20450"/>
                    <a:gd name="connsiteY43" fmla="*/ 3970 h 38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0450" h="38012">
                      <a:moveTo>
                        <a:pt x="20517" y="3979"/>
                      </a:moveTo>
                      <a:cubicBezTo>
                        <a:pt x="20517" y="4549"/>
                        <a:pt x="20504" y="5027"/>
                        <a:pt x="20478" y="5413"/>
                      </a:cubicBezTo>
                      <a:cubicBezTo>
                        <a:pt x="20453" y="5808"/>
                        <a:pt x="20400" y="6121"/>
                        <a:pt x="20322" y="6350"/>
                      </a:cubicBezTo>
                      <a:cubicBezTo>
                        <a:pt x="20244" y="6562"/>
                        <a:pt x="20141" y="6727"/>
                        <a:pt x="20011" y="6856"/>
                      </a:cubicBezTo>
                      <a:cubicBezTo>
                        <a:pt x="19908" y="6966"/>
                        <a:pt x="19752" y="7012"/>
                        <a:pt x="19545" y="7012"/>
                      </a:cubicBezTo>
                      <a:cubicBezTo>
                        <a:pt x="19337" y="7012"/>
                        <a:pt x="19079" y="6966"/>
                        <a:pt x="18767" y="6856"/>
                      </a:cubicBezTo>
                      <a:cubicBezTo>
                        <a:pt x="18483" y="6727"/>
                        <a:pt x="18145" y="6608"/>
                        <a:pt x="17756" y="6507"/>
                      </a:cubicBezTo>
                      <a:cubicBezTo>
                        <a:pt x="17394" y="6378"/>
                        <a:pt x="16978" y="6259"/>
                        <a:pt x="16512" y="6157"/>
                      </a:cubicBezTo>
                      <a:cubicBezTo>
                        <a:pt x="16046" y="6056"/>
                        <a:pt x="15540" y="6001"/>
                        <a:pt x="14996" y="6001"/>
                      </a:cubicBezTo>
                      <a:cubicBezTo>
                        <a:pt x="14348" y="6001"/>
                        <a:pt x="13713" y="6130"/>
                        <a:pt x="13091" y="6387"/>
                      </a:cubicBezTo>
                      <a:cubicBezTo>
                        <a:pt x="12469" y="6654"/>
                        <a:pt x="11808" y="7077"/>
                        <a:pt x="11109" y="7674"/>
                      </a:cubicBezTo>
                      <a:cubicBezTo>
                        <a:pt x="10435" y="8271"/>
                        <a:pt x="9722" y="9062"/>
                        <a:pt x="8970" y="10054"/>
                      </a:cubicBezTo>
                      <a:cubicBezTo>
                        <a:pt x="8218" y="11038"/>
                        <a:pt x="7389" y="12251"/>
                        <a:pt x="6482" y="13675"/>
                      </a:cubicBezTo>
                      <a:lnTo>
                        <a:pt x="6482" y="36744"/>
                      </a:lnTo>
                      <a:cubicBezTo>
                        <a:pt x="6482" y="36946"/>
                        <a:pt x="6429" y="37130"/>
                        <a:pt x="6326" y="37286"/>
                      </a:cubicBezTo>
                      <a:cubicBezTo>
                        <a:pt x="6222" y="37415"/>
                        <a:pt x="6054" y="37535"/>
                        <a:pt x="5820" y="37636"/>
                      </a:cubicBezTo>
                      <a:cubicBezTo>
                        <a:pt x="5587" y="37737"/>
                        <a:pt x="5264" y="37819"/>
                        <a:pt x="4848" y="37865"/>
                      </a:cubicBezTo>
                      <a:cubicBezTo>
                        <a:pt x="4434" y="37921"/>
                        <a:pt x="3903" y="37939"/>
                        <a:pt x="3254" y="37939"/>
                      </a:cubicBezTo>
                      <a:cubicBezTo>
                        <a:pt x="2632" y="37939"/>
                        <a:pt x="2114" y="37921"/>
                        <a:pt x="1700" y="37865"/>
                      </a:cubicBezTo>
                      <a:cubicBezTo>
                        <a:pt x="1285" y="37819"/>
                        <a:pt x="948" y="37746"/>
                        <a:pt x="689" y="37636"/>
                      </a:cubicBezTo>
                      <a:cubicBezTo>
                        <a:pt x="455" y="37535"/>
                        <a:pt x="287" y="37415"/>
                        <a:pt x="184" y="37286"/>
                      </a:cubicBezTo>
                      <a:cubicBezTo>
                        <a:pt x="106" y="37130"/>
                        <a:pt x="66" y="36946"/>
                        <a:pt x="66" y="36744"/>
                      </a:cubicBezTo>
                      <a:lnTo>
                        <a:pt x="66" y="1672"/>
                      </a:lnTo>
                      <a:cubicBezTo>
                        <a:pt x="66" y="1470"/>
                        <a:pt x="106" y="1296"/>
                        <a:pt x="184" y="1167"/>
                      </a:cubicBezTo>
                      <a:cubicBezTo>
                        <a:pt x="261" y="1011"/>
                        <a:pt x="417" y="882"/>
                        <a:pt x="649" y="781"/>
                      </a:cubicBezTo>
                      <a:cubicBezTo>
                        <a:pt x="883" y="652"/>
                        <a:pt x="1181" y="569"/>
                        <a:pt x="1544" y="542"/>
                      </a:cubicBezTo>
                      <a:cubicBezTo>
                        <a:pt x="1907" y="496"/>
                        <a:pt x="2387" y="468"/>
                        <a:pt x="2983" y="468"/>
                      </a:cubicBezTo>
                      <a:cubicBezTo>
                        <a:pt x="3552" y="468"/>
                        <a:pt x="4019" y="496"/>
                        <a:pt x="4382" y="542"/>
                      </a:cubicBezTo>
                      <a:cubicBezTo>
                        <a:pt x="4771" y="569"/>
                        <a:pt x="5069" y="652"/>
                        <a:pt x="5277" y="781"/>
                      </a:cubicBezTo>
                      <a:cubicBezTo>
                        <a:pt x="5484" y="882"/>
                        <a:pt x="5626" y="1011"/>
                        <a:pt x="5704" y="1167"/>
                      </a:cubicBezTo>
                      <a:cubicBezTo>
                        <a:pt x="5808" y="1296"/>
                        <a:pt x="5860" y="1470"/>
                        <a:pt x="5860" y="1672"/>
                      </a:cubicBezTo>
                      <a:lnTo>
                        <a:pt x="5860" y="6782"/>
                      </a:lnTo>
                      <a:cubicBezTo>
                        <a:pt x="6818" y="5376"/>
                        <a:pt x="7712" y="4237"/>
                        <a:pt x="8542" y="3354"/>
                      </a:cubicBezTo>
                      <a:cubicBezTo>
                        <a:pt x="9397" y="2472"/>
                        <a:pt x="10201" y="1783"/>
                        <a:pt x="10953" y="1286"/>
                      </a:cubicBezTo>
                      <a:cubicBezTo>
                        <a:pt x="11704" y="763"/>
                        <a:pt x="12443" y="413"/>
                        <a:pt x="13169" y="239"/>
                      </a:cubicBezTo>
                      <a:cubicBezTo>
                        <a:pt x="13921" y="27"/>
                        <a:pt x="14672" y="-74"/>
                        <a:pt x="15424" y="-74"/>
                      </a:cubicBezTo>
                      <a:cubicBezTo>
                        <a:pt x="15760" y="-74"/>
                        <a:pt x="16136" y="-55"/>
                        <a:pt x="16551" y="0"/>
                      </a:cubicBezTo>
                      <a:cubicBezTo>
                        <a:pt x="16992" y="18"/>
                        <a:pt x="17445" y="82"/>
                        <a:pt x="17912" y="193"/>
                      </a:cubicBezTo>
                      <a:cubicBezTo>
                        <a:pt x="18379" y="294"/>
                        <a:pt x="18793" y="413"/>
                        <a:pt x="19156" y="542"/>
                      </a:cubicBezTo>
                      <a:cubicBezTo>
                        <a:pt x="19545" y="671"/>
                        <a:pt x="19817" y="799"/>
                        <a:pt x="19973" y="928"/>
                      </a:cubicBezTo>
                      <a:cubicBezTo>
                        <a:pt x="20128" y="1066"/>
                        <a:pt x="20232" y="1194"/>
                        <a:pt x="20284" y="1323"/>
                      </a:cubicBezTo>
                      <a:cubicBezTo>
                        <a:pt x="20335" y="1424"/>
                        <a:pt x="20375" y="1571"/>
                        <a:pt x="20400" y="1746"/>
                      </a:cubicBezTo>
                      <a:cubicBezTo>
                        <a:pt x="20453" y="1930"/>
                        <a:pt x="20478" y="2205"/>
                        <a:pt x="20478" y="2564"/>
                      </a:cubicBezTo>
                      <a:cubicBezTo>
                        <a:pt x="20504" y="2904"/>
                        <a:pt x="20517" y="3373"/>
                        <a:pt x="20517" y="3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29" name="Forme libre : forme 128">
                  <a:extLst>
                    <a:ext uri="{FF2B5EF4-FFF2-40B4-BE49-F238E27FC236}">
                      <a16:creationId xmlns:a16="http://schemas.microsoft.com/office/drawing/2014/main" id="{0A14879B-0373-0BD5-22AC-BE11662A4250}"/>
                    </a:ext>
                  </a:extLst>
                </p:cNvPr>
                <p:cNvSpPr/>
                <p:nvPr/>
              </p:nvSpPr>
              <p:spPr>
                <a:xfrm>
                  <a:off x="3269105" y="2038747"/>
                  <a:ext cx="7931" cy="51936"/>
                </a:xfrm>
                <a:custGeom>
                  <a:avLst/>
                  <a:gdLst>
                    <a:gd name="connsiteX0" fmla="*/ 7258 w 7931"/>
                    <a:gd name="connsiteY0" fmla="*/ 50659 h 51936"/>
                    <a:gd name="connsiteX1" fmla="*/ 7103 w 7931"/>
                    <a:gd name="connsiteY1" fmla="*/ 51201 h 51936"/>
                    <a:gd name="connsiteX2" fmla="*/ 6598 w 7931"/>
                    <a:gd name="connsiteY2" fmla="*/ 51550 h 51936"/>
                    <a:gd name="connsiteX3" fmla="*/ 5626 w 7931"/>
                    <a:gd name="connsiteY3" fmla="*/ 51789 h 51936"/>
                    <a:gd name="connsiteX4" fmla="*/ 4032 w 7931"/>
                    <a:gd name="connsiteY4" fmla="*/ 51863 h 51936"/>
                    <a:gd name="connsiteX5" fmla="*/ 2476 w 7931"/>
                    <a:gd name="connsiteY5" fmla="*/ 51789 h 51936"/>
                    <a:gd name="connsiteX6" fmla="*/ 1466 w 7931"/>
                    <a:gd name="connsiteY6" fmla="*/ 51550 h 51936"/>
                    <a:gd name="connsiteX7" fmla="*/ 960 w 7931"/>
                    <a:gd name="connsiteY7" fmla="*/ 51201 h 51936"/>
                    <a:gd name="connsiteX8" fmla="*/ 844 w 7931"/>
                    <a:gd name="connsiteY8" fmla="*/ 50659 h 51936"/>
                    <a:gd name="connsiteX9" fmla="*/ 844 w 7931"/>
                    <a:gd name="connsiteY9" fmla="*/ 15596 h 51936"/>
                    <a:gd name="connsiteX10" fmla="*/ 960 w 7931"/>
                    <a:gd name="connsiteY10" fmla="*/ 15082 h 51936"/>
                    <a:gd name="connsiteX11" fmla="*/ 1466 w 7931"/>
                    <a:gd name="connsiteY11" fmla="*/ 14696 h 51936"/>
                    <a:gd name="connsiteX12" fmla="*/ 2476 w 7931"/>
                    <a:gd name="connsiteY12" fmla="*/ 14466 h 51936"/>
                    <a:gd name="connsiteX13" fmla="*/ 4032 w 7931"/>
                    <a:gd name="connsiteY13" fmla="*/ 14392 h 51936"/>
                    <a:gd name="connsiteX14" fmla="*/ 5626 w 7931"/>
                    <a:gd name="connsiteY14" fmla="*/ 14466 h 51936"/>
                    <a:gd name="connsiteX15" fmla="*/ 6598 w 7931"/>
                    <a:gd name="connsiteY15" fmla="*/ 14696 h 51936"/>
                    <a:gd name="connsiteX16" fmla="*/ 7103 w 7931"/>
                    <a:gd name="connsiteY16" fmla="*/ 15082 h 51936"/>
                    <a:gd name="connsiteX17" fmla="*/ 7258 w 7931"/>
                    <a:gd name="connsiteY17" fmla="*/ 15596 h 51936"/>
                    <a:gd name="connsiteX18" fmla="*/ 7998 w 7931"/>
                    <a:gd name="connsiteY18" fmla="*/ 3749 h 51936"/>
                    <a:gd name="connsiteX19" fmla="*/ 7142 w 7931"/>
                    <a:gd name="connsiteY19" fmla="*/ 6828 h 51936"/>
                    <a:gd name="connsiteX20" fmla="*/ 3993 w 7931"/>
                    <a:gd name="connsiteY20" fmla="*/ 7646 h 51936"/>
                    <a:gd name="connsiteX21" fmla="*/ 882 w 7931"/>
                    <a:gd name="connsiteY21" fmla="*/ 6865 h 51936"/>
                    <a:gd name="connsiteX22" fmla="*/ 66 w 7931"/>
                    <a:gd name="connsiteY22" fmla="*/ 3823 h 51936"/>
                    <a:gd name="connsiteX23" fmla="*/ 922 w 7931"/>
                    <a:gd name="connsiteY23" fmla="*/ 744 h 51936"/>
                    <a:gd name="connsiteX24" fmla="*/ 4070 w 7931"/>
                    <a:gd name="connsiteY24" fmla="*/ -74 h 51936"/>
                    <a:gd name="connsiteX25" fmla="*/ 7142 w 7931"/>
                    <a:gd name="connsiteY25" fmla="*/ 744 h 51936"/>
                    <a:gd name="connsiteX26" fmla="*/ 7998 w 7931"/>
                    <a:gd name="connsiteY26" fmla="*/ 3749 h 51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931" h="51936">
                      <a:moveTo>
                        <a:pt x="7258" y="50659"/>
                      </a:moveTo>
                      <a:cubicBezTo>
                        <a:pt x="7258" y="50861"/>
                        <a:pt x="7207" y="51045"/>
                        <a:pt x="7103" y="51201"/>
                      </a:cubicBezTo>
                      <a:cubicBezTo>
                        <a:pt x="7000" y="51330"/>
                        <a:pt x="6831" y="51449"/>
                        <a:pt x="6598" y="51550"/>
                      </a:cubicBezTo>
                      <a:cubicBezTo>
                        <a:pt x="6364" y="51651"/>
                        <a:pt x="6040" y="51734"/>
                        <a:pt x="5626" y="51789"/>
                      </a:cubicBezTo>
                      <a:cubicBezTo>
                        <a:pt x="5211" y="51835"/>
                        <a:pt x="4679" y="51863"/>
                        <a:pt x="4032" y="51863"/>
                      </a:cubicBezTo>
                      <a:cubicBezTo>
                        <a:pt x="3410" y="51863"/>
                        <a:pt x="2891" y="51835"/>
                        <a:pt x="2476" y="51789"/>
                      </a:cubicBezTo>
                      <a:cubicBezTo>
                        <a:pt x="2062" y="51734"/>
                        <a:pt x="1725" y="51661"/>
                        <a:pt x="1466" y="51550"/>
                      </a:cubicBezTo>
                      <a:cubicBezTo>
                        <a:pt x="1233" y="51449"/>
                        <a:pt x="1064" y="51330"/>
                        <a:pt x="960" y="51201"/>
                      </a:cubicBezTo>
                      <a:cubicBezTo>
                        <a:pt x="882" y="51045"/>
                        <a:pt x="844" y="50861"/>
                        <a:pt x="844" y="50659"/>
                      </a:cubicBezTo>
                      <a:lnTo>
                        <a:pt x="844" y="15596"/>
                      </a:lnTo>
                      <a:cubicBezTo>
                        <a:pt x="844" y="15413"/>
                        <a:pt x="882" y="15238"/>
                        <a:pt x="960" y="15082"/>
                      </a:cubicBezTo>
                      <a:cubicBezTo>
                        <a:pt x="1064" y="14925"/>
                        <a:pt x="1233" y="14797"/>
                        <a:pt x="1466" y="14696"/>
                      </a:cubicBezTo>
                      <a:cubicBezTo>
                        <a:pt x="1725" y="14595"/>
                        <a:pt x="2062" y="14512"/>
                        <a:pt x="2476" y="14466"/>
                      </a:cubicBezTo>
                      <a:cubicBezTo>
                        <a:pt x="2891" y="14411"/>
                        <a:pt x="3410" y="14392"/>
                        <a:pt x="4032" y="14392"/>
                      </a:cubicBezTo>
                      <a:cubicBezTo>
                        <a:pt x="4679" y="14392"/>
                        <a:pt x="5211" y="14411"/>
                        <a:pt x="5626" y="14466"/>
                      </a:cubicBezTo>
                      <a:cubicBezTo>
                        <a:pt x="6040" y="14512"/>
                        <a:pt x="6364" y="14585"/>
                        <a:pt x="6598" y="14696"/>
                      </a:cubicBezTo>
                      <a:cubicBezTo>
                        <a:pt x="6831" y="14797"/>
                        <a:pt x="7000" y="14925"/>
                        <a:pt x="7103" y="15082"/>
                      </a:cubicBezTo>
                      <a:cubicBezTo>
                        <a:pt x="7207" y="15238"/>
                        <a:pt x="7258" y="15413"/>
                        <a:pt x="7258" y="15596"/>
                      </a:cubicBezTo>
                      <a:close/>
                      <a:moveTo>
                        <a:pt x="7998" y="3749"/>
                      </a:moveTo>
                      <a:cubicBezTo>
                        <a:pt x="7998" y="5257"/>
                        <a:pt x="7712" y="6277"/>
                        <a:pt x="7142" y="6828"/>
                      </a:cubicBezTo>
                      <a:cubicBezTo>
                        <a:pt x="6571" y="7371"/>
                        <a:pt x="5522" y="7646"/>
                        <a:pt x="3993" y="7646"/>
                      </a:cubicBezTo>
                      <a:cubicBezTo>
                        <a:pt x="2489" y="7646"/>
                        <a:pt x="1453" y="7380"/>
                        <a:pt x="882" y="6865"/>
                      </a:cubicBezTo>
                      <a:cubicBezTo>
                        <a:pt x="339" y="6323"/>
                        <a:pt x="66" y="5303"/>
                        <a:pt x="66" y="3823"/>
                      </a:cubicBezTo>
                      <a:cubicBezTo>
                        <a:pt x="66" y="2316"/>
                        <a:pt x="351" y="1296"/>
                        <a:pt x="922" y="744"/>
                      </a:cubicBezTo>
                      <a:cubicBezTo>
                        <a:pt x="1491" y="202"/>
                        <a:pt x="2542" y="-74"/>
                        <a:pt x="4070" y="-74"/>
                      </a:cubicBezTo>
                      <a:cubicBezTo>
                        <a:pt x="5574" y="-74"/>
                        <a:pt x="6598" y="202"/>
                        <a:pt x="7142" y="744"/>
                      </a:cubicBezTo>
                      <a:cubicBezTo>
                        <a:pt x="7712" y="1268"/>
                        <a:pt x="7998" y="2270"/>
                        <a:pt x="7998" y="374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30" name="Forme libre : forme 129">
                  <a:extLst>
                    <a:ext uri="{FF2B5EF4-FFF2-40B4-BE49-F238E27FC236}">
                      <a16:creationId xmlns:a16="http://schemas.microsoft.com/office/drawing/2014/main" id="{D45FB7AF-DFF5-1EE4-E2C4-461FBB2948C9}"/>
                    </a:ext>
                  </a:extLst>
                </p:cNvPr>
                <p:cNvSpPr/>
                <p:nvPr/>
              </p:nvSpPr>
              <p:spPr>
                <a:xfrm>
                  <a:off x="3285927" y="2053204"/>
                  <a:ext cx="33319" cy="37479"/>
                </a:xfrm>
                <a:custGeom>
                  <a:avLst/>
                  <a:gdLst>
                    <a:gd name="connsiteX0" fmla="*/ 33385 w 33319"/>
                    <a:gd name="connsiteY0" fmla="*/ 1057 h 37479"/>
                    <a:gd name="connsiteX1" fmla="*/ 33347 w 33319"/>
                    <a:gd name="connsiteY1" fmla="*/ 1406 h 37479"/>
                    <a:gd name="connsiteX2" fmla="*/ 33308 w 33319"/>
                    <a:gd name="connsiteY2" fmla="*/ 1755 h 37479"/>
                    <a:gd name="connsiteX3" fmla="*/ 33192 w 33319"/>
                    <a:gd name="connsiteY3" fmla="*/ 2187 h 37479"/>
                    <a:gd name="connsiteX4" fmla="*/ 33074 w 33319"/>
                    <a:gd name="connsiteY4" fmla="*/ 2692 h 37479"/>
                    <a:gd name="connsiteX5" fmla="*/ 21139 w 33319"/>
                    <a:gd name="connsiteY5" fmla="*/ 36009 h 37479"/>
                    <a:gd name="connsiteX6" fmla="*/ 20711 w 33319"/>
                    <a:gd name="connsiteY6" fmla="*/ 36707 h 37479"/>
                    <a:gd name="connsiteX7" fmla="*/ 19973 w 33319"/>
                    <a:gd name="connsiteY7" fmla="*/ 37130 h 37479"/>
                    <a:gd name="connsiteX8" fmla="*/ 18690 w 33319"/>
                    <a:gd name="connsiteY8" fmla="*/ 37332 h 37479"/>
                    <a:gd name="connsiteX9" fmla="*/ 16745 w 33319"/>
                    <a:gd name="connsiteY9" fmla="*/ 37406 h 37479"/>
                    <a:gd name="connsiteX10" fmla="*/ 14802 w 33319"/>
                    <a:gd name="connsiteY10" fmla="*/ 37332 h 37479"/>
                    <a:gd name="connsiteX11" fmla="*/ 13519 w 33319"/>
                    <a:gd name="connsiteY11" fmla="*/ 37093 h 37479"/>
                    <a:gd name="connsiteX12" fmla="*/ 12780 w 33319"/>
                    <a:gd name="connsiteY12" fmla="*/ 36671 h 37479"/>
                    <a:gd name="connsiteX13" fmla="*/ 12352 w 33319"/>
                    <a:gd name="connsiteY13" fmla="*/ 36009 h 37479"/>
                    <a:gd name="connsiteX14" fmla="*/ 455 w 33319"/>
                    <a:gd name="connsiteY14" fmla="*/ 2692 h 37479"/>
                    <a:gd name="connsiteX15" fmla="*/ 183 w 33319"/>
                    <a:gd name="connsiteY15" fmla="*/ 1875 h 37479"/>
                    <a:gd name="connsiteX16" fmla="*/ 66 w 33319"/>
                    <a:gd name="connsiteY16" fmla="*/ 1369 h 37479"/>
                    <a:gd name="connsiteX17" fmla="*/ 66 w 33319"/>
                    <a:gd name="connsiteY17" fmla="*/ 1057 h 37479"/>
                    <a:gd name="connsiteX18" fmla="*/ 221 w 33319"/>
                    <a:gd name="connsiteY18" fmla="*/ 514 h 37479"/>
                    <a:gd name="connsiteX19" fmla="*/ 727 w 33319"/>
                    <a:gd name="connsiteY19" fmla="*/ 165 h 37479"/>
                    <a:gd name="connsiteX20" fmla="*/ 1699 w 33319"/>
                    <a:gd name="connsiteY20" fmla="*/ -37 h 37479"/>
                    <a:gd name="connsiteX21" fmla="*/ 3216 w 33319"/>
                    <a:gd name="connsiteY21" fmla="*/ -74 h 37479"/>
                    <a:gd name="connsiteX22" fmla="*/ 5004 w 33319"/>
                    <a:gd name="connsiteY22" fmla="*/ 0 h 37479"/>
                    <a:gd name="connsiteX23" fmla="*/ 6053 w 33319"/>
                    <a:gd name="connsiteY23" fmla="*/ 202 h 37479"/>
                    <a:gd name="connsiteX24" fmla="*/ 6598 w 33319"/>
                    <a:gd name="connsiteY24" fmla="*/ 588 h 37479"/>
                    <a:gd name="connsiteX25" fmla="*/ 6948 w 33319"/>
                    <a:gd name="connsiteY25" fmla="*/ 1176 h 37479"/>
                    <a:gd name="connsiteX26" fmla="*/ 16822 w 33319"/>
                    <a:gd name="connsiteY26" fmla="*/ 30081 h 37479"/>
                    <a:gd name="connsiteX27" fmla="*/ 16978 w 33319"/>
                    <a:gd name="connsiteY27" fmla="*/ 30550 h 37479"/>
                    <a:gd name="connsiteX28" fmla="*/ 17095 w 33319"/>
                    <a:gd name="connsiteY28" fmla="*/ 30081 h 37479"/>
                    <a:gd name="connsiteX29" fmla="*/ 26853 w 33319"/>
                    <a:gd name="connsiteY29" fmla="*/ 1176 h 37479"/>
                    <a:gd name="connsiteX30" fmla="*/ 27126 w 33319"/>
                    <a:gd name="connsiteY30" fmla="*/ 588 h 37479"/>
                    <a:gd name="connsiteX31" fmla="*/ 27671 w 33319"/>
                    <a:gd name="connsiteY31" fmla="*/ 202 h 37479"/>
                    <a:gd name="connsiteX32" fmla="*/ 28681 w 33319"/>
                    <a:gd name="connsiteY32" fmla="*/ 0 h 37479"/>
                    <a:gd name="connsiteX33" fmla="*/ 30392 w 33319"/>
                    <a:gd name="connsiteY33" fmla="*/ -74 h 37479"/>
                    <a:gd name="connsiteX34" fmla="*/ 31869 w 33319"/>
                    <a:gd name="connsiteY34" fmla="*/ -37 h 37479"/>
                    <a:gd name="connsiteX35" fmla="*/ 32763 w 33319"/>
                    <a:gd name="connsiteY35" fmla="*/ 165 h 37479"/>
                    <a:gd name="connsiteX36" fmla="*/ 33229 w 33319"/>
                    <a:gd name="connsiteY36" fmla="*/ 551 h 37479"/>
                    <a:gd name="connsiteX37" fmla="*/ 33385 w 33319"/>
                    <a:gd name="connsiteY37" fmla="*/ 1057 h 3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3319" h="37479">
                      <a:moveTo>
                        <a:pt x="33385" y="1057"/>
                      </a:moveTo>
                      <a:cubicBezTo>
                        <a:pt x="33385" y="1158"/>
                        <a:pt x="33372" y="1277"/>
                        <a:pt x="33347" y="1406"/>
                      </a:cubicBezTo>
                      <a:cubicBezTo>
                        <a:pt x="33347" y="1516"/>
                        <a:pt x="33334" y="1626"/>
                        <a:pt x="33308" y="1755"/>
                      </a:cubicBezTo>
                      <a:cubicBezTo>
                        <a:pt x="33283" y="1893"/>
                        <a:pt x="33243" y="2031"/>
                        <a:pt x="33192" y="2187"/>
                      </a:cubicBezTo>
                      <a:cubicBezTo>
                        <a:pt x="33166" y="2343"/>
                        <a:pt x="33127" y="2509"/>
                        <a:pt x="33074" y="2692"/>
                      </a:cubicBezTo>
                      <a:lnTo>
                        <a:pt x="21139" y="36009"/>
                      </a:lnTo>
                      <a:cubicBezTo>
                        <a:pt x="21035" y="36294"/>
                        <a:pt x="20893" y="36523"/>
                        <a:pt x="20711" y="36707"/>
                      </a:cubicBezTo>
                      <a:cubicBezTo>
                        <a:pt x="20556" y="36891"/>
                        <a:pt x="20309" y="37029"/>
                        <a:pt x="19973" y="37130"/>
                      </a:cubicBezTo>
                      <a:cubicBezTo>
                        <a:pt x="19635" y="37240"/>
                        <a:pt x="19208" y="37305"/>
                        <a:pt x="18690" y="37332"/>
                      </a:cubicBezTo>
                      <a:cubicBezTo>
                        <a:pt x="18172" y="37378"/>
                        <a:pt x="17523" y="37406"/>
                        <a:pt x="16745" y="37406"/>
                      </a:cubicBezTo>
                      <a:cubicBezTo>
                        <a:pt x="15969" y="37406"/>
                        <a:pt x="15320" y="37378"/>
                        <a:pt x="14802" y="37332"/>
                      </a:cubicBezTo>
                      <a:cubicBezTo>
                        <a:pt x="14284" y="37277"/>
                        <a:pt x="13855" y="37204"/>
                        <a:pt x="13519" y="37093"/>
                      </a:cubicBezTo>
                      <a:cubicBezTo>
                        <a:pt x="13208" y="36992"/>
                        <a:pt x="12961" y="36845"/>
                        <a:pt x="12780" y="36671"/>
                      </a:cubicBezTo>
                      <a:cubicBezTo>
                        <a:pt x="12599" y="36487"/>
                        <a:pt x="12456" y="36266"/>
                        <a:pt x="12352" y="36009"/>
                      </a:cubicBezTo>
                      <a:lnTo>
                        <a:pt x="455" y="2692"/>
                      </a:lnTo>
                      <a:cubicBezTo>
                        <a:pt x="351" y="2380"/>
                        <a:pt x="261" y="2104"/>
                        <a:pt x="183" y="1875"/>
                      </a:cubicBezTo>
                      <a:cubicBezTo>
                        <a:pt x="130" y="1645"/>
                        <a:pt x="92" y="1470"/>
                        <a:pt x="66" y="1369"/>
                      </a:cubicBezTo>
                      <a:cubicBezTo>
                        <a:pt x="66" y="1240"/>
                        <a:pt x="66" y="1139"/>
                        <a:pt x="66" y="1057"/>
                      </a:cubicBezTo>
                      <a:cubicBezTo>
                        <a:pt x="66" y="854"/>
                        <a:pt x="118" y="671"/>
                        <a:pt x="221" y="514"/>
                      </a:cubicBezTo>
                      <a:cubicBezTo>
                        <a:pt x="326" y="358"/>
                        <a:pt x="494" y="239"/>
                        <a:pt x="727" y="165"/>
                      </a:cubicBezTo>
                      <a:cubicBezTo>
                        <a:pt x="986" y="55"/>
                        <a:pt x="1310" y="-10"/>
                        <a:pt x="1699" y="-37"/>
                      </a:cubicBezTo>
                      <a:cubicBezTo>
                        <a:pt x="2114" y="-55"/>
                        <a:pt x="2619" y="-74"/>
                        <a:pt x="3216" y="-74"/>
                      </a:cubicBezTo>
                      <a:cubicBezTo>
                        <a:pt x="3967" y="-74"/>
                        <a:pt x="4563" y="-46"/>
                        <a:pt x="5004" y="0"/>
                      </a:cubicBezTo>
                      <a:cubicBezTo>
                        <a:pt x="5470" y="27"/>
                        <a:pt x="5820" y="92"/>
                        <a:pt x="6053" y="202"/>
                      </a:cubicBezTo>
                      <a:cubicBezTo>
                        <a:pt x="6313" y="303"/>
                        <a:pt x="6494" y="432"/>
                        <a:pt x="6598" y="588"/>
                      </a:cubicBezTo>
                      <a:cubicBezTo>
                        <a:pt x="6727" y="744"/>
                        <a:pt x="6844" y="937"/>
                        <a:pt x="6948" y="1176"/>
                      </a:cubicBezTo>
                      <a:lnTo>
                        <a:pt x="16822" y="30081"/>
                      </a:lnTo>
                      <a:lnTo>
                        <a:pt x="16978" y="30550"/>
                      </a:lnTo>
                      <a:lnTo>
                        <a:pt x="17095" y="30081"/>
                      </a:lnTo>
                      <a:lnTo>
                        <a:pt x="26853" y="1176"/>
                      </a:lnTo>
                      <a:cubicBezTo>
                        <a:pt x="26906" y="937"/>
                        <a:pt x="26996" y="744"/>
                        <a:pt x="27126" y="588"/>
                      </a:cubicBezTo>
                      <a:cubicBezTo>
                        <a:pt x="27255" y="432"/>
                        <a:pt x="27437" y="303"/>
                        <a:pt x="27671" y="202"/>
                      </a:cubicBezTo>
                      <a:cubicBezTo>
                        <a:pt x="27929" y="92"/>
                        <a:pt x="28266" y="27"/>
                        <a:pt x="28681" y="0"/>
                      </a:cubicBezTo>
                      <a:cubicBezTo>
                        <a:pt x="29121" y="-46"/>
                        <a:pt x="29692" y="-74"/>
                        <a:pt x="30392" y="-74"/>
                      </a:cubicBezTo>
                      <a:cubicBezTo>
                        <a:pt x="30988" y="-74"/>
                        <a:pt x="31480" y="-55"/>
                        <a:pt x="31869" y="-37"/>
                      </a:cubicBezTo>
                      <a:cubicBezTo>
                        <a:pt x="32258" y="-10"/>
                        <a:pt x="32556" y="55"/>
                        <a:pt x="32763" y="165"/>
                      </a:cubicBezTo>
                      <a:cubicBezTo>
                        <a:pt x="32996" y="266"/>
                        <a:pt x="33152" y="395"/>
                        <a:pt x="33229" y="551"/>
                      </a:cubicBezTo>
                      <a:cubicBezTo>
                        <a:pt x="33333" y="680"/>
                        <a:pt x="33385" y="845"/>
                        <a:pt x="33385" y="10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31" name="Forme libre : forme 130">
                  <a:extLst>
                    <a:ext uri="{FF2B5EF4-FFF2-40B4-BE49-F238E27FC236}">
                      <a16:creationId xmlns:a16="http://schemas.microsoft.com/office/drawing/2014/main" id="{8CAF58FE-8AED-9F8D-1CDF-6920AEB07BFD}"/>
                    </a:ext>
                  </a:extLst>
                </p:cNvPr>
                <p:cNvSpPr/>
                <p:nvPr/>
              </p:nvSpPr>
              <p:spPr>
                <a:xfrm>
                  <a:off x="3323368" y="2052662"/>
                  <a:ext cx="32191" cy="38527"/>
                </a:xfrm>
                <a:custGeom>
                  <a:avLst/>
                  <a:gdLst>
                    <a:gd name="connsiteX0" fmla="*/ 32257 w 32191"/>
                    <a:gd name="connsiteY0" fmla="*/ 17692 h 38527"/>
                    <a:gd name="connsiteX1" fmla="*/ 31479 w 32191"/>
                    <a:gd name="connsiteY1" fmla="*/ 19870 h 38527"/>
                    <a:gd name="connsiteX2" fmla="*/ 29769 w 32191"/>
                    <a:gd name="connsiteY2" fmla="*/ 20495 h 38527"/>
                    <a:gd name="connsiteX3" fmla="*/ 6830 w 32191"/>
                    <a:gd name="connsiteY3" fmla="*/ 20495 h 38527"/>
                    <a:gd name="connsiteX4" fmla="*/ 7413 w 32191"/>
                    <a:gd name="connsiteY4" fmla="*/ 25752 h 38527"/>
                    <a:gd name="connsiteX5" fmla="*/ 9358 w 32191"/>
                    <a:gd name="connsiteY5" fmla="*/ 29768 h 38527"/>
                    <a:gd name="connsiteX6" fmla="*/ 12895 w 32191"/>
                    <a:gd name="connsiteY6" fmla="*/ 32342 h 38527"/>
                    <a:gd name="connsiteX7" fmla="*/ 18222 w 32191"/>
                    <a:gd name="connsiteY7" fmla="*/ 33233 h 38527"/>
                    <a:gd name="connsiteX8" fmla="*/ 22654 w 32191"/>
                    <a:gd name="connsiteY8" fmla="*/ 32847 h 38527"/>
                    <a:gd name="connsiteX9" fmla="*/ 25998 w 32191"/>
                    <a:gd name="connsiteY9" fmla="*/ 31910 h 38527"/>
                    <a:gd name="connsiteX10" fmla="*/ 28330 w 32191"/>
                    <a:gd name="connsiteY10" fmla="*/ 31018 h 38527"/>
                    <a:gd name="connsiteX11" fmla="*/ 29730 w 32191"/>
                    <a:gd name="connsiteY11" fmla="*/ 30586 h 38527"/>
                    <a:gd name="connsiteX12" fmla="*/ 30196 w 32191"/>
                    <a:gd name="connsiteY12" fmla="*/ 30743 h 38527"/>
                    <a:gd name="connsiteX13" fmla="*/ 30547 w 32191"/>
                    <a:gd name="connsiteY13" fmla="*/ 31129 h 38527"/>
                    <a:gd name="connsiteX14" fmla="*/ 30702 w 32191"/>
                    <a:gd name="connsiteY14" fmla="*/ 31910 h 38527"/>
                    <a:gd name="connsiteX15" fmla="*/ 30780 w 32191"/>
                    <a:gd name="connsiteY15" fmla="*/ 33077 h 38527"/>
                    <a:gd name="connsiteX16" fmla="*/ 30741 w 32191"/>
                    <a:gd name="connsiteY16" fmla="*/ 33978 h 38527"/>
                    <a:gd name="connsiteX17" fmla="*/ 30625 w 32191"/>
                    <a:gd name="connsiteY17" fmla="*/ 34639 h 38527"/>
                    <a:gd name="connsiteX18" fmla="*/ 30430 w 32191"/>
                    <a:gd name="connsiteY18" fmla="*/ 35145 h 38527"/>
                    <a:gd name="connsiteX19" fmla="*/ 30081 w 32191"/>
                    <a:gd name="connsiteY19" fmla="*/ 35614 h 38527"/>
                    <a:gd name="connsiteX20" fmla="*/ 28836 w 32191"/>
                    <a:gd name="connsiteY20" fmla="*/ 36312 h 38527"/>
                    <a:gd name="connsiteX21" fmla="*/ 26115 w 32191"/>
                    <a:gd name="connsiteY21" fmla="*/ 37250 h 38527"/>
                    <a:gd name="connsiteX22" fmla="*/ 22227 w 32191"/>
                    <a:gd name="connsiteY22" fmla="*/ 38068 h 38527"/>
                    <a:gd name="connsiteX23" fmla="*/ 17562 w 32191"/>
                    <a:gd name="connsiteY23" fmla="*/ 38454 h 38527"/>
                    <a:gd name="connsiteX24" fmla="*/ 9981 w 32191"/>
                    <a:gd name="connsiteY24" fmla="*/ 37250 h 38527"/>
                    <a:gd name="connsiteX25" fmla="*/ 4537 w 32191"/>
                    <a:gd name="connsiteY25" fmla="*/ 33665 h 38527"/>
                    <a:gd name="connsiteX26" fmla="*/ 1193 w 32191"/>
                    <a:gd name="connsiteY26" fmla="*/ 27700 h 38527"/>
                    <a:gd name="connsiteX27" fmla="*/ 66 w 32191"/>
                    <a:gd name="connsiteY27" fmla="*/ 19365 h 38527"/>
                    <a:gd name="connsiteX28" fmla="*/ 1233 w 32191"/>
                    <a:gd name="connsiteY28" fmla="*/ 11258 h 38527"/>
                    <a:gd name="connsiteX29" fmla="*/ 4576 w 32191"/>
                    <a:gd name="connsiteY29" fmla="*/ 5146 h 38527"/>
                    <a:gd name="connsiteX30" fmla="*/ 9903 w 32191"/>
                    <a:gd name="connsiteY30" fmla="*/ 1286 h 38527"/>
                    <a:gd name="connsiteX31" fmla="*/ 16862 w 32191"/>
                    <a:gd name="connsiteY31" fmla="*/ -74 h 38527"/>
                    <a:gd name="connsiteX32" fmla="*/ 23860 w 32191"/>
                    <a:gd name="connsiteY32" fmla="*/ 1250 h 38527"/>
                    <a:gd name="connsiteX33" fmla="*/ 28642 w 32191"/>
                    <a:gd name="connsiteY33" fmla="*/ 4834 h 38527"/>
                    <a:gd name="connsiteX34" fmla="*/ 31364 w 32191"/>
                    <a:gd name="connsiteY34" fmla="*/ 10091 h 38527"/>
                    <a:gd name="connsiteX35" fmla="*/ 32258 w 32191"/>
                    <a:gd name="connsiteY35" fmla="*/ 16525 h 38527"/>
                    <a:gd name="connsiteX36" fmla="*/ 25803 w 32191"/>
                    <a:gd name="connsiteY36" fmla="*/ 15780 h 38527"/>
                    <a:gd name="connsiteX37" fmla="*/ 23548 w 32191"/>
                    <a:gd name="connsiteY37" fmla="*/ 7830 h 38527"/>
                    <a:gd name="connsiteX38" fmla="*/ 16589 w 32191"/>
                    <a:gd name="connsiteY38" fmla="*/ 4954 h 38527"/>
                    <a:gd name="connsiteX39" fmla="*/ 12429 w 32191"/>
                    <a:gd name="connsiteY39" fmla="*/ 5845 h 38527"/>
                    <a:gd name="connsiteX40" fmla="*/ 9435 w 32191"/>
                    <a:gd name="connsiteY40" fmla="*/ 8225 h 38527"/>
                    <a:gd name="connsiteX41" fmla="*/ 7569 w 32191"/>
                    <a:gd name="connsiteY41" fmla="*/ 11690 h 38527"/>
                    <a:gd name="connsiteX42" fmla="*/ 6830 w 32191"/>
                    <a:gd name="connsiteY42" fmla="*/ 15780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2191" h="38527">
                      <a:moveTo>
                        <a:pt x="32257" y="17692"/>
                      </a:moveTo>
                      <a:cubicBezTo>
                        <a:pt x="32257" y="18703"/>
                        <a:pt x="31998" y="19429"/>
                        <a:pt x="31479" y="19870"/>
                      </a:cubicBezTo>
                      <a:cubicBezTo>
                        <a:pt x="30987" y="20284"/>
                        <a:pt x="30416" y="20495"/>
                        <a:pt x="29769" y="20495"/>
                      </a:cubicBezTo>
                      <a:lnTo>
                        <a:pt x="6830" y="20495"/>
                      </a:lnTo>
                      <a:cubicBezTo>
                        <a:pt x="6830" y="22443"/>
                        <a:pt x="7025" y="24199"/>
                        <a:pt x="7413" y="25752"/>
                      </a:cubicBezTo>
                      <a:cubicBezTo>
                        <a:pt x="7802" y="27314"/>
                        <a:pt x="8451" y="28647"/>
                        <a:pt x="9358" y="29768"/>
                      </a:cubicBezTo>
                      <a:cubicBezTo>
                        <a:pt x="10265" y="30880"/>
                        <a:pt x="11444" y="31744"/>
                        <a:pt x="12895" y="32342"/>
                      </a:cubicBezTo>
                      <a:cubicBezTo>
                        <a:pt x="14347" y="32939"/>
                        <a:pt x="16123" y="33233"/>
                        <a:pt x="18222" y="33233"/>
                      </a:cubicBezTo>
                      <a:cubicBezTo>
                        <a:pt x="19880" y="33233"/>
                        <a:pt x="21358" y="33105"/>
                        <a:pt x="22654" y="32847"/>
                      </a:cubicBezTo>
                      <a:cubicBezTo>
                        <a:pt x="23950" y="32562"/>
                        <a:pt x="25065" y="32250"/>
                        <a:pt x="25998" y="31910"/>
                      </a:cubicBezTo>
                      <a:cubicBezTo>
                        <a:pt x="26957" y="31570"/>
                        <a:pt x="27734" y="31276"/>
                        <a:pt x="28330" y="31018"/>
                      </a:cubicBezTo>
                      <a:cubicBezTo>
                        <a:pt x="28953" y="30724"/>
                        <a:pt x="29419" y="30586"/>
                        <a:pt x="29730" y="30586"/>
                      </a:cubicBezTo>
                      <a:cubicBezTo>
                        <a:pt x="29911" y="30586"/>
                        <a:pt x="30067" y="30641"/>
                        <a:pt x="30196" y="30743"/>
                      </a:cubicBezTo>
                      <a:cubicBezTo>
                        <a:pt x="30352" y="30816"/>
                        <a:pt x="30469" y="30954"/>
                        <a:pt x="30547" y="31129"/>
                      </a:cubicBezTo>
                      <a:cubicBezTo>
                        <a:pt x="30624" y="31312"/>
                        <a:pt x="30676" y="31570"/>
                        <a:pt x="30702" y="31910"/>
                      </a:cubicBezTo>
                      <a:cubicBezTo>
                        <a:pt x="30754" y="32222"/>
                        <a:pt x="30780" y="32608"/>
                        <a:pt x="30780" y="33077"/>
                      </a:cubicBezTo>
                      <a:cubicBezTo>
                        <a:pt x="30780" y="33417"/>
                        <a:pt x="30767" y="33720"/>
                        <a:pt x="30741" y="33978"/>
                      </a:cubicBezTo>
                      <a:cubicBezTo>
                        <a:pt x="30715" y="34207"/>
                        <a:pt x="30677" y="34428"/>
                        <a:pt x="30625" y="34639"/>
                      </a:cubicBezTo>
                      <a:cubicBezTo>
                        <a:pt x="30599" y="34823"/>
                        <a:pt x="30534" y="34989"/>
                        <a:pt x="30430" y="35145"/>
                      </a:cubicBezTo>
                      <a:cubicBezTo>
                        <a:pt x="30352" y="35301"/>
                        <a:pt x="30236" y="35457"/>
                        <a:pt x="30081" y="35614"/>
                      </a:cubicBezTo>
                      <a:cubicBezTo>
                        <a:pt x="29951" y="35742"/>
                        <a:pt x="29536" y="35972"/>
                        <a:pt x="28836" y="36312"/>
                      </a:cubicBezTo>
                      <a:cubicBezTo>
                        <a:pt x="28136" y="36625"/>
                        <a:pt x="27229" y="36937"/>
                        <a:pt x="26115" y="37250"/>
                      </a:cubicBezTo>
                      <a:cubicBezTo>
                        <a:pt x="25001" y="37562"/>
                        <a:pt x="23705" y="37838"/>
                        <a:pt x="22227" y="38068"/>
                      </a:cubicBezTo>
                      <a:cubicBezTo>
                        <a:pt x="20775" y="38325"/>
                        <a:pt x="19221" y="38454"/>
                        <a:pt x="17562" y="38454"/>
                      </a:cubicBezTo>
                      <a:cubicBezTo>
                        <a:pt x="14685" y="38454"/>
                        <a:pt x="12158" y="38058"/>
                        <a:pt x="9981" y="37250"/>
                      </a:cubicBezTo>
                      <a:cubicBezTo>
                        <a:pt x="7829" y="36441"/>
                        <a:pt x="6015" y="35246"/>
                        <a:pt x="4537" y="33665"/>
                      </a:cubicBezTo>
                      <a:cubicBezTo>
                        <a:pt x="3060" y="32084"/>
                        <a:pt x="1945" y="30090"/>
                        <a:pt x="1193" y="27700"/>
                      </a:cubicBezTo>
                      <a:cubicBezTo>
                        <a:pt x="442" y="25311"/>
                        <a:pt x="66" y="22535"/>
                        <a:pt x="66" y="19365"/>
                      </a:cubicBezTo>
                      <a:cubicBezTo>
                        <a:pt x="66" y="16350"/>
                        <a:pt x="455" y="13648"/>
                        <a:pt x="1233" y="11258"/>
                      </a:cubicBezTo>
                      <a:cubicBezTo>
                        <a:pt x="2011" y="8850"/>
                        <a:pt x="3125" y="6810"/>
                        <a:pt x="4576" y="5146"/>
                      </a:cubicBezTo>
                      <a:cubicBezTo>
                        <a:pt x="6053" y="3455"/>
                        <a:pt x="7829" y="2169"/>
                        <a:pt x="9903" y="1286"/>
                      </a:cubicBezTo>
                      <a:cubicBezTo>
                        <a:pt x="11976" y="377"/>
                        <a:pt x="14296" y="-74"/>
                        <a:pt x="16862" y="-74"/>
                      </a:cubicBezTo>
                      <a:cubicBezTo>
                        <a:pt x="19609" y="-74"/>
                        <a:pt x="21942" y="367"/>
                        <a:pt x="23860" y="1250"/>
                      </a:cubicBezTo>
                      <a:cubicBezTo>
                        <a:pt x="25804" y="2132"/>
                        <a:pt x="27398" y="3327"/>
                        <a:pt x="28642" y="4834"/>
                      </a:cubicBezTo>
                      <a:cubicBezTo>
                        <a:pt x="29886" y="6314"/>
                        <a:pt x="30793" y="8069"/>
                        <a:pt x="31364" y="10091"/>
                      </a:cubicBezTo>
                      <a:cubicBezTo>
                        <a:pt x="31960" y="12095"/>
                        <a:pt x="32258" y="14236"/>
                        <a:pt x="32258" y="16525"/>
                      </a:cubicBezTo>
                      <a:close/>
                      <a:moveTo>
                        <a:pt x="25803" y="15780"/>
                      </a:moveTo>
                      <a:cubicBezTo>
                        <a:pt x="25881" y="12407"/>
                        <a:pt x="25129" y="9751"/>
                        <a:pt x="23548" y="7830"/>
                      </a:cubicBezTo>
                      <a:cubicBezTo>
                        <a:pt x="21993" y="5909"/>
                        <a:pt x="19673" y="4954"/>
                        <a:pt x="16589" y="4954"/>
                      </a:cubicBezTo>
                      <a:cubicBezTo>
                        <a:pt x="15007" y="4954"/>
                        <a:pt x="13622" y="5248"/>
                        <a:pt x="12429" y="5845"/>
                      </a:cubicBezTo>
                      <a:cubicBezTo>
                        <a:pt x="11237" y="6442"/>
                        <a:pt x="10239" y="7233"/>
                        <a:pt x="9435" y="8225"/>
                      </a:cubicBezTo>
                      <a:cubicBezTo>
                        <a:pt x="8631" y="9209"/>
                        <a:pt x="8010" y="10367"/>
                        <a:pt x="7569" y="11690"/>
                      </a:cubicBezTo>
                      <a:cubicBezTo>
                        <a:pt x="7128" y="12986"/>
                        <a:pt x="6882" y="14356"/>
                        <a:pt x="6830" y="1578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32" name="Forme libre : forme 131">
                  <a:extLst>
                    <a:ext uri="{FF2B5EF4-FFF2-40B4-BE49-F238E27FC236}">
                      <a16:creationId xmlns:a16="http://schemas.microsoft.com/office/drawing/2014/main" id="{0B42D302-E2A8-8A73-659D-1597534D8C74}"/>
                    </a:ext>
                  </a:extLst>
                </p:cNvPr>
                <p:cNvSpPr/>
                <p:nvPr/>
              </p:nvSpPr>
              <p:spPr>
                <a:xfrm>
                  <a:off x="3363140" y="2036339"/>
                  <a:ext cx="32191" cy="54850"/>
                </a:xfrm>
                <a:custGeom>
                  <a:avLst/>
                  <a:gdLst>
                    <a:gd name="connsiteX0" fmla="*/ 32258 w 32191"/>
                    <a:gd name="connsiteY0" fmla="*/ 53067 h 54850"/>
                    <a:gd name="connsiteX1" fmla="*/ 32102 w 32191"/>
                    <a:gd name="connsiteY1" fmla="*/ 53609 h 54850"/>
                    <a:gd name="connsiteX2" fmla="*/ 31635 w 32191"/>
                    <a:gd name="connsiteY2" fmla="*/ 53995 h 54850"/>
                    <a:gd name="connsiteX3" fmla="*/ 30781 w 32191"/>
                    <a:gd name="connsiteY3" fmla="*/ 54197 h 54850"/>
                    <a:gd name="connsiteX4" fmla="*/ 29458 w 32191"/>
                    <a:gd name="connsiteY4" fmla="*/ 54271 h 54850"/>
                    <a:gd name="connsiteX5" fmla="*/ 28098 w 32191"/>
                    <a:gd name="connsiteY5" fmla="*/ 54197 h 54850"/>
                    <a:gd name="connsiteX6" fmla="*/ 27204 w 32191"/>
                    <a:gd name="connsiteY6" fmla="*/ 53995 h 54850"/>
                    <a:gd name="connsiteX7" fmla="*/ 26698 w 32191"/>
                    <a:gd name="connsiteY7" fmla="*/ 53609 h 54850"/>
                    <a:gd name="connsiteX8" fmla="*/ 26542 w 32191"/>
                    <a:gd name="connsiteY8" fmla="*/ 53067 h 54850"/>
                    <a:gd name="connsiteX9" fmla="*/ 26542 w 32191"/>
                    <a:gd name="connsiteY9" fmla="*/ 48425 h 54850"/>
                    <a:gd name="connsiteX10" fmla="*/ 20788 w 32191"/>
                    <a:gd name="connsiteY10" fmla="*/ 53104 h 54850"/>
                    <a:gd name="connsiteX11" fmla="*/ 14296 w 32191"/>
                    <a:gd name="connsiteY11" fmla="*/ 54776 h 54850"/>
                    <a:gd name="connsiteX12" fmla="*/ 7725 w 32191"/>
                    <a:gd name="connsiteY12" fmla="*/ 53297 h 54850"/>
                    <a:gd name="connsiteX13" fmla="*/ 3293 w 32191"/>
                    <a:gd name="connsiteY13" fmla="*/ 49243 h 54850"/>
                    <a:gd name="connsiteX14" fmla="*/ 844 w 32191"/>
                    <a:gd name="connsiteY14" fmla="*/ 43242 h 54850"/>
                    <a:gd name="connsiteX15" fmla="*/ 66 w 32191"/>
                    <a:gd name="connsiteY15" fmla="*/ 35963 h 54850"/>
                    <a:gd name="connsiteX16" fmla="*/ 1038 w 32191"/>
                    <a:gd name="connsiteY16" fmla="*/ 27820 h 54850"/>
                    <a:gd name="connsiteX17" fmla="*/ 3915 w 32191"/>
                    <a:gd name="connsiteY17" fmla="*/ 21589 h 54850"/>
                    <a:gd name="connsiteX18" fmla="*/ 8619 w 32191"/>
                    <a:gd name="connsiteY18" fmla="*/ 17646 h 54850"/>
                    <a:gd name="connsiteX19" fmla="*/ 15151 w 32191"/>
                    <a:gd name="connsiteY19" fmla="*/ 16249 h 54850"/>
                    <a:gd name="connsiteX20" fmla="*/ 20750 w 32191"/>
                    <a:gd name="connsiteY20" fmla="*/ 17609 h 54850"/>
                    <a:gd name="connsiteX21" fmla="*/ 25804 w 32191"/>
                    <a:gd name="connsiteY21" fmla="*/ 21543 h 54850"/>
                    <a:gd name="connsiteX22" fmla="*/ 25804 w 32191"/>
                    <a:gd name="connsiteY22" fmla="*/ 1167 h 54850"/>
                    <a:gd name="connsiteX23" fmla="*/ 25921 w 32191"/>
                    <a:gd name="connsiteY23" fmla="*/ 661 h 54850"/>
                    <a:gd name="connsiteX24" fmla="*/ 26464 w 32191"/>
                    <a:gd name="connsiteY24" fmla="*/ 275 h 54850"/>
                    <a:gd name="connsiteX25" fmla="*/ 27437 w 32191"/>
                    <a:gd name="connsiteY25" fmla="*/ 36 h 54850"/>
                    <a:gd name="connsiteX26" fmla="*/ 28992 w 32191"/>
                    <a:gd name="connsiteY26" fmla="*/ -74 h 54850"/>
                    <a:gd name="connsiteX27" fmla="*/ 30586 w 32191"/>
                    <a:gd name="connsiteY27" fmla="*/ 36 h 54850"/>
                    <a:gd name="connsiteX28" fmla="*/ 31558 w 32191"/>
                    <a:gd name="connsiteY28" fmla="*/ 275 h 54850"/>
                    <a:gd name="connsiteX29" fmla="*/ 32064 w 32191"/>
                    <a:gd name="connsiteY29" fmla="*/ 661 h 54850"/>
                    <a:gd name="connsiteX30" fmla="*/ 32258 w 32191"/>
                    <a:gd name="connsiteY30" fmla="*/ 1167 h 54850"/>
                    <a:gd name="connsiteX31" fmla="*/ 25804 w 32191"/>
                    <a:gd name="connsiteY31" fmla="*/ 28399 h 54850"/>
                    <a:gd name="connsiteX32" fmla="*/ 20750 w 32191"/>
                    <a:gd name="connsiteY32" fmla="*/ 23491 h 54850"/>
                    <a:gd name="connsiteX33" fmla="*/ 15695 w 32191"/>
                    <a:gd name="connsiteY33" fmla="*/ 21782 h 54850"/>
                    <a:gd name="connsiteX34" fmla="*/ 11535 w 32191"/>
                    <a:gd name="connsiteY34" fmla="*/ 22949 h 54850"/>
                    <a:gd name="connsiteX35" fmla="*/ 8736 w 32191"/>
                    <a:gd name="connsiteY35" fmla="*/ 26028 h 54850"/>
                    <a:gd name="connsiteX36" fmla="*/ 7181 w 32191"/>
                    <a:gd name="connsiteY36" fmla="*/ 30347 h 54850"/>
                    <a:gd name="connsiteX37" fmla="*/ 6715 w 32191"/>
                    <a:gd name="connsiteY37" fmla="*/ 35255 h 54850"/>
                    <a:gd name="connsiteX38" fmla="*/ 7103 w 32191"/>
                    <a:gd name="connsiteY38" fmla="*/ 40439 h 54850"/>
                    <a:gd name="connsiteX39" fmla="*/ 8542 w 32191"/>
                    <a:gd name="connsiteY39" fmla="*/ 44961 h 54850"/>
                    <a:gd name="connsiteX40" fmla="*/ 11224 w 32191"/>
                    <a:gd name="connsiteY40" fmla="*/ 48113 h 54850"/>
                    <a:gd name="connsiteX41" fmla="*/ 15423 w 32191"/>
                    <a:gd name="connsiteY41" fmla="*/ 49289 h 54850"/>
                    <a:gd name="connsiteX42" fmla="*/ 17873 w 32191"/>
                    <a:gd name="connsiteY42" fmla="*/ 48931 h 54850"/>
                    <a:gd name="connsiteX43" fmla="*/ 20322 w 32191"/>
                    <a:gd name="connsiteY43" fmla="*/ 47764 h 54850"/>
                    <a:gd name="connsiteX44" fmla="*/ 22927 w 32191"/>
                    <a:gd name="connsiteY44" fmla="*/ 45659 h 54850"/>
                    <a:gd name="connsiteX45" fmla="*/ 25804 w 32191"/>
                    <a:gd name="connsiteY45" fmla="*/ 42424 h 5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2191" h="54850">
                      <a:moveTo>
                        <a:pt x="32258" y="53067"/>
                      </a:moveTo>
                      <a:cubicBezTo>
                        <a:pt x="32258" y="53269"/>
                        <a:pt x="32206" y="53453"/>
                        <a:pt x="32102" y="53609"/>
                      </a:cubicBezTo>
                      <a:cubicBezTo>
                        <a:pt x="32024" y="53765"/>
                        <a:pt x="31869" y="53894"/>
                        <a:pt x="31635" y="53995"/>
                      </a:cubicBezTo>
                      <a:cubicBezTo>
                        <a:pt x="31428" y="54078"/>
                        <a:pt x="31143" y="54142"/>
                        <a:pt x="30781" y="54197"/>
                      </a:cubicBezTo>
                      <a:cubicBezTo>
                        <a:pt x="30417" y="54243"/>
                        <a:pt x="29977" y="54271"/>
                        <a:pt x="29458" y="54271"/>
                      </a:cubicBezTo>
                      <a:cubicBezTo>
                        <a:pt x="28914" y="54271"/>
                        <a:pt x="28460" y="54243"/>
                        <a:pt x="28098" y="54197"/>
                      </a:cubicBezTo>
                      <a:cubicBezTo>
                        <a:pt x="27735" y="54142"/>
                        <a:pt x="27437" y="54078"/>
                        <a:pt x="27204" y="53995"/>
                      </a:cubicBezTo>
                      <a:cubicBezTo>
                        <a:pt x="26970" y="53894"/>
                        <a:pt x="26802" y="53765"/>
                        <a:pt x="26698" y="53609"/>
                      </a:cubicBezTo>
                      <a:cubicBezTo>
                        <a:pt x="26595" y="53453"/>
                        <a:pt x="26542" y="53269"/>
                        <a:pt x="26542" y="53067"/>
                      </a:cubicBezTo>
                      <a:lnTo>
                        <a:pt x="26542" y="48425"/>
                      </a:lnTo>
                      <a:cubicBezTo>
                        <a:pt x="24703" y="50429"/>
                        <a:pt x="22784" y="51982"/>
                        <a:pt x="20788" y="53104"/>
                      </a:cubicBezTo>
                      <a:cubicBezTo>
                        <a:pt x="18818" y="54216"/>
                        <a:pt x="16655" y="54776"/>
                        <a:pt x="14296" y="54776"/>
                      </a:cubicBezTo>
                      <a:cubicBezTo>
                        <a:pt x="11730" y="54776"/>
                        <a:pt x="9539" y="54289"/>
                        <a:pt x="7725" y="53297"/>
                      </a:cubicBezTo>
                      <a:cubicBezTo>
                        <a:pt x="5911" y="52286"/>
                        <a:pt x="4434" y="50935"/>
                        <a:pt x="3293" y="49243"/>
                      </a:cubicBezTo>
                      <a:cubicBezTo>
                        <a:pt x="2178" y="47534"/>
                        <a:pt x="1362" y="45530"/>
                        <a:pt x="844" y="43242"/>
                      </a:cubicBezTo>
                      <a:cubicBezTo>
                        <a:pt x="326" y="40935"/>
                        <a:pt x="66" y="38509"/>
                        <a:pt x="66" y="35963"/>
                      </a:cubicBezTo>
                      <a:cubicBezTo>
                        <a:pt x="66" y="32948"/>
                        <a:pt x="390" y="30237"/>
                        <a:pt x="1038" y="27820"/>
                      </a:cubicBezTo>
                      <a:cubicBezTo>
                        <a:pt x="1686" y="25375"/>
                        <a:pt x="2645" y="23298"/>
                        <a:pt x="3915" y="21589"/>
                      </a:cubicBezTo>
                      <a:cubicBezTo>
                        <a:pt x="5185" y="19870"/>
                        <a:pt x="6753" y="18556"/>
                        <a:pt x="8619" y="17646"/>
                      </a:cubicBezTo>
                      <a:cubicBezTo>
                        <a:pt x="10512" y="16718"/>
                        <a:pt x="12689" y="16249"/>
                        <a:pt x="15151" y="16249"/>
                      </a:cubicBezTo>
                      <a:cubicBezTo>
                        <a:pt x="17198" y="16249"/>
                        <a:pt x="19065" y="16699"/>
                        <a:pt x="20750" y="17609"/>
                      </a:cubicBezTo>
                      <a:cubicBezTo>
                        <a:pt x="22460" y="18491"/>
                        <a:pt x="24145" y="19806"/>
                        <a:pt x="25804" y="21543"/>
                      </a:cubicBezTo>
                      <a:lnTo>
                        <a:pt x="25804" y="1167"/>
                      </a:lnTo>
                      <a:cubicBezTo>
                        <a:pt x="25804" y="983"/>
                        <a:pt x="25843" y="818"/>
                        <a:pt x="25921" y="661"/>
                      </a:cubicBezTo>
                      <a:cubicBezTo>
                        <a:pt x="26024" y="478"/>
                        <a:pt x="26206" y="349"/>
                        <a:pt x="26464" y="275"/>
                      </a:cubicBezTo>
                      <a:cubicBezTo>
                        <a:pt x="26724" y="165"/>
                        <a:pt x="27048" y="92"/>
                        <a:pt x="27437" y="36"/>
                      </a:cubicBezTo>
                      <a:cubicBezTo>
                        <a:pt x="27851" y="-37"/>
                        <a:pt x="28369" y="-74"/>
                        <a:pt x="28992" y="-74"/>
                      </a:cubicBezTo>
                      <a:cubicBezTo>
                        <a:pt x="29640" y="-74"/>
                        <a:pt x="30172" y="-37"/>
                        <a:pt x="30586" y="36"/>
                      </a:cubicBezTo>
                      <a:cubicBezTo>
                        <a:pt x="31001" y="92"/>
                        <a:pt x="31324" y="165"/>
                        <a:pt x="31558" y="275"/>
                      </a:cubicBezTo>
                      <a:cubicBezTo>
                        <a:pt x="31791" y="349"/>
                        <a:pt x="31960" y="478"/>
                        <a:pt x="32064" y="661"/>
                      </a:cubicBezTo>
                      <a:cubicBezTo>
                        <a:pt x="32193" y="818"/>
                        <a:pt x="32258" y="983"/>
                        <a:pt x="32258" y="1167"/>
                      </a:cubicBezTo>
                      <a:close/>
                      <a:moveTo>
                        <a:pt x="25804" y="28399"/>
                      </a:moveTo>
                      <a:cubicBezTo>
                        <a:pt x="24067" y="26248"/>
                        <a:pt x="22382" y="24612"/>
                        <a:pt x="20750" y="23491"/>
                      </a:cubicBezTo>
                      <a:cubicBezTo>
                        <a:pt x="19143" y="22351"/>
                        <a:pt x="17458" y="21782"/>
                        <a:pt x="15695" y="21782"/>
                      </a:cubicBezTo>
                      <a:cubicBezTo>
                        <a:pt x="14063" y="21782"/>
                        <a:pt x="12676" y="22168"/>
                        <a:pt x="11535" y="22949"/>
                      </a:cubicBezTo>
                      <a:cubicBezTo>
                        <a:pt x="10395" y="23730"/>
                        <a:pt x="9462" y="24750"/>
                        <a:pt x="8736" y="26028"/>
                      </a:cubicBezTo>
                      <a:cubicBezTo>
                        <a:pt x="8036" y="27296"/>
                        <a:pt x="7518" y="28739"/>
                        <a:pt x="7181" y="30347"/>
                      </a:cubicBezTo>
                      <a:cubicBezTo>
                        <a:pt x="6870" y="31965"/>
                        <a:pt x="6715" y="33601"/>
                        <a:pt x="6715" y="35255"/>
                      </a:cubicBezTo>
                      <a:cubicBezTo>
                        <a:pt x="6715" y="37029"/>
                        <a:pt x="6844" y="38757"/>
                        <a:pt x="7103" y="40439"/>
                      </a:cubicBezTo>
                      <a:cubicBezTo>
                        <a:pt x="7389" y="42130"/>
                        <a:pt x="7867" y="43637"/>
                        <a:pt x="8542" y="44961"/>
                      </a:cubicBezTo>
                      <a:cubicBezTo>
                        <a:pt x="9216" y="46256"/>
                        <a:pt x="10110" y="47313"/>
                        <a:pt x="11224" y="48113"/>
                      </a:cubicBezTo>
                      <a:cubicBezTo>
                        <a:pt x="12339" y="48894"/>
                        <a:pt x="13738" y="49289"/>
                        <a:pt x="15423" y="49289"/>
                      </a:cubicBezTo>
                      <a:cubicBezTo>
                        <a:pt x="16279" y="49289"/>
                        <a:pt x="17095" y="49170"/>
                        <a:pt x="17873" y="48931"/>
                      </a:cubicBezTo>
                      <a:cubicBezTo>
                        <a:pt x="18676" y="48701"/>
                        <a:pt x="19492" y="48306"/>
                        <a:pt x="20322" y="47764"/>
                      </a:cubicBezTo>
                      <a:cubicBezTo>
                        <a:pt x="21151" y="47221"/>
                        <a:pt x="22020" y="46523"/>
                        <a:pt x="22927" y="45659"/>
                      </a:cubicBezTo>
                      <a:cubicBezTo>
                        <a:pt x="23834" y="44777"/>
                        <a:pt x="24793" y="43701"/>
                        <a:pt x="25804" y="4242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33" name="Forme libre : forme 132">
                  <a:extLst>
                    <a:ext uri="{FF2B5EF4-FFF2-40B4-BE49-F238E27FC236}">
                      <a16:creationId xmlns:a16="http://schemas.microsoft.com/office/drawing/2014/main" id="{247C1776-BC2F-7355-5D56-76B26D1D9A97}"/>
                    </a:ext>
                  </a:extLst>
                </p:cNvPr>
                <p:cNvSpPr/>
                <p:nvPr/>
              </p:nvSpPr>
              <p:spPr>
                <a:xfrm>
                  <a:off x="3407929" y="2040043"/>
                  <a:ext cx="26441" cy="50640"/>
                </a:xfrm>
                <a:custGeom>
                  <a:avLst/>
                  <a:gdLst>
                    <a:gd name="connsiteX0" fmla="*/ 26508 w 26441"/>
                    <a:gd name="connsiteY0" fmla="*/ 2803 h 50640"/>
                    <a:gd name="connsiteX1" fmla="*/ 26425 w 26441"/>
                    <a:gd name="connsiteY1" fmla="*/ 4089 h 50640"/>
                    <a:gd name="connsiteX2" fmla="*/ 26159 w 26441"/>
                    <a:gd name="connsiteY2" fmla="*/ 4981 h 50640"/>
                    <a:gd name="connsiteX3" fmla="*/ 25691 w 26441"/>
                    <a:gd name="connsiteY3" fmla="*/ 5450 h 50640"/>
                    <a:gd name="connsiteX4" fmla="*/ 25187 w 26441"/>
                    <a:gd name="connsiteY4" fmla="*/ 5606 h 50640"/>
                    <a:gd name="connsiteX5" fmla="*/ 6752 w 26441"/>
                    <a:gd name="connsiteY5" fmla="*/ 5606 h 50640"/>
                    <a:gd name="connsiteX6" fmla="*/ 6752 w 26441"/>
                    <a:gd name="connsiteY6" fmla="*/ 22747 h 50640"/>
                    <a:gd name="connsiteX7" fmla="*/ 24178 w 26441"/>
                    <a:gd name="connsiteY7" fmla="*/ 22747 h 50640"/>
                    <a:gd name="connsiteX8" fmla="*/ 24682 w 26441"/>
                    <a:gd name="connsiteY8" fmla="*/ 22903 h 50640"/>
                    <a:gd name="connsiteX9" fmla="*/ 25150 w 26441"/>
                    <a:gd name="connsiteY9" fmla="*/ 23335 h 50640"/>
                    <a:gd name="connsiteX10" fmla="*/ 25416 w 26441"/>
                    <a:gd name="connsiteY10" fmla="*/ 24190 h 50640"/>
                    <a:gd name="connsiteX11" fmla="*/ 25490 w 26441"/>
                    <a:gd name="connsiteY11" fmla="*/ 25522 h 50640"/>
                    <a:gd name="connsiteX12" fmla="*/ 25416 w 26441"/>
                    <a:gd name="connsiteY12" fmla="*/ 26800 h 50640"/>
                    <a:gd name="connsiteX13" fmla="*/ 25150 w 26441"/>
                    <a:gd name="connsiteY13" fmla="*/ 27664 h 50640"/>
                    <a:gd name="connsiteX14" fmla="*/ 24682 w 26441"/>
                    <a:gd name="connsiteY14" fmla="*/ 28169 h 50640"/>
                    <a:gd name="connsiteX15" fmla="*/ 24178 w 26441"/>
                    <a:gd name="connsiteY15" fmla="*/ 28325 h 50640"/>
                    <a:gd name="connsiteX16" fmla="*/ 6752 w 26441"/>
                    <a:gd name="connsiteY16" fmla="*/ 28325 h 50640"/>
                    <a:gd name="connsiteX17" fmla="*/ 6752 w 26441"/>
                    <a:gd name="connsiteY17" fmla="*/ 49326 h 50640"/>
                    <a:gd name="connsiteX18" fmla="*/ 6596 w 26441"/>
                    <a:gd name="connsiteY18" fmla="*/ 49868 h 50640"/>
                    <a:gd name="connsiteX19" fmla="*/ 6055 w 26441"/>
                    <a:gd name="connsiteY19" fmla="*/ 50254 h 50640"/>
                    <a:gd name="connsiteX20" fmla="*/ 5046 w 26441"/>
                    <a:gd name="connsiteY20" fmla="*/ 50457 h 50640"/>
                    <a:gd name="connsiteX21" fmla="*/ 3414 w 26441"/>
                    <a:gd name="connsiteY21" fmla="*/ 50567 h 50640"/>
                    <a:gd name="connsiteX22" fmla="*/ 1818 w 26441"/>
                    <a:gd name="connsiteY22" fmla="*/ 50457 h 50640"/>
                    <a:gd name="connsiteX23" fmla="*/ 772 w 26441"/>
                    <a:gd name="connsiteY23" fmla="*/ 50254 h 50640"/>
                    <a:gd name="connsiteX24" fmla="*/ 222 w 26441"/>
                    <a:gd name="connsiteY24" fmla="*/ 49868 h 50640"/>
                    <a:gd name="connsiteX25" fmla="*/ 66 w 26441"/>
                    <a:gd name="connsiteY25" fmla="*/ 49326 h 50640"/>
                    <a:gd name="connsiteX26" fmla="*/ 66 w 26441"/>
                    <a:gd name="connsiteY26" fmla="*/ 2647 h 50640"/>
                    <a:gd name="connsiteX27" fmla="*/ 846 w 26441"/>
                    <a:gd name="connsiteY27" fmla="*/ 542 h 50640"/>
                    <a:gd name="connsiteX28" fmla="*/ 2561 w 26441"/>
                    <a:gd name="connsiteY28" fmla="*/ -74 h 50640"/>
                    <a:gd name="connsiteX29" fmla="*/ 25187 w 26441"/>
                    <a:gd name="connsiteY29" fmla="*/ -74 h 50640"/>
                    <a:gd name="connsiteX30" fmla="*/ 25691 w 26441"/>
                    <a:gd name="connsiteY30" fmla="*/ 82 h 50640"/>
                    <a:gd name="connsiteX31" fmla="*/ 26159 w 26441"/>
                    <a:gd name="connsiteY31" fmla="*/ 588 h 50640"/>
                    <a:gd name="connsiteX32" fmla="*/ 26434 w 26441"/>
                    <a:gd name="connsiteY32" fmla="*/ 1516 h 50640"/>
                    <a:gd name="connsiteX33" fmla="*/ 26508 w 26441"/>
                    <a:gd name="connsiteY33" fmla="*/ 2803 h 50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41" h="50640">
                      <a:moveTo>
                        <a:pt x="26508" y="2803"/>
                      </a:moveTo>
                      <a:cubicBezTo>
                        <a:pt x="26508" y="3299"/>
                        <a:pt x="26480" y="3722"/>
                        <a:pt x="26425" y="4089"/>
                      </a:cubicBezTo>
                      <a:cubicBezTo>
                        <a:pt x="26379" y="4448"/>
                        <a:pt x="26287" y="4751"/>
                        <a:pt x="26159" y="4981"/>
                      </a:cubicBezTo>
                      <a:cubicBezTo>
                        <a:pt x="26031" y="5192"/>
                        <a:pt x="25875" y="5349"/>
                        <a:pt x="25691" y="5450"/>
                      </a:cubicBezTo>
                      <a:cubicBezTo>
                        <a:pt x="25535" y="5560"/>
                        <a:pt x="25370" y="5606"/>
                        <a:pt x="25187" y="5606"/>
                      </a:cubicBezTo>
                      <a:lnTo>
                        <a:pt x="6752" y="5606"/>
                      </a:lnTo>
                      <a:lnTo>
                        <a:pt x="6752" y="22747"/>
                      </a:lnTo>
                      <a:lnTo>
                        <a:pt x="24178" y="22747"/>
                      </a:lnTo>
                      <a:cubicBezTo>
                        <a:pt x="24352" y="22747"/>
                        <a:pt x="24527" y="22802"/>
                        <a:pt x="24682" y="22903"/>
                      </a:cubicBezTo>
                      <a:cubicBezTo>
                        <a:pt x="24857" y="22986"/>
                        <a:pt x="25013" y="23123"/>
                        <a:pt x="25150" y="23335"/>
                      </a:cubicBezTo>
                      <a:cubicBezTo>
                        <a:pt x="25279" y="23546"/>
                        <a:pt x="25370" y="23831"/>
                        <a:pt x="25416" y="24190"/>
                      </a:cubicBezTo>
                      <a:cubicBezTo>
                        <a:pt x="25471" y="24530"/>
                        <a:pt x="25490" y="24971"/>
                        <a:pt x="25490" y="25522"/>
                      </a:cubicBezTo>
                      <a:cubicBezTo>
                        <a:pt x="25490" y="26009"/>
                        <a:pt x="25471" y="26441"/>
                        <a:pt x="25416" y="26800"/>
                      </a:cubicBezTo>
                      <a:cubicBezTo>
                        <a:pt x="25370" y="27140"/>
                        <a:pt x="25279" y="27425"/>
                        <a:pt x="25150" y="27664"/>
                      </a:cubicBezTo>
                      <a:cubicBezTo>
                        <a:pt x="25013" y="27866"/>
                        <a:pt x="24857" y="28040"/>
                        <a:pt x="24682" y="28169"/>
                      </a:cubicBezTo>
                      <a:cubicBezTo>
                        <a:pt x="24527" y="28270"/>
                        <a:pt x="24352" y="28325"/>
                        <a:pt x="24178" y="28325"/>
                      </a:cubicBezTo>
                      <a:lnTo>
                        <a:pt x="6752" y="28325"/>
                      </a:lnTo>
                      <a:lnTo>
                        <a:pt x="6752" y="49326"/>
                      </a:lnTo>
                      <a:cubicBezTo>
                        <a:pt x="6752" y="49501"/>
                        <a:pt x="6706" y="49685"/>
                        <a:pt x="6596" y="49868"/>
                      </a:cubicBezTo>
                      <a:cubicBezTo>
                        <a:pt x="6495" y="50025"/>
                        <a:pt x="6312" y="50153"/>
                        <a:pt x="6055" y="50254"/>
                      </a:cubicBezTo>
                      <a:cubicBezTo>
                        <a:pt x="5798" y="50337"/>
                        <a:pt x="5459" y="50401"/>
                        <a:pt x="5046" y="50457"/>
                      </a:cubicBezTo>
                      <a:cubicBezTo>
                        <a:pt x="4634" y="50530"/>
                        <a:pt x="4083" y="50567"/>
                        <a:pt x="3414" y="50567"/>
                      </a:cubicBezTo>
                      <a:cubicBezTo>
                        <a:pt x="2790" y="50567"/>
                        <a:pt x="2258" y="50530"/>
                        <a:pt x="1818" y="50457"/>
                      </a:cubicBezTo>
                      <a:cubicBezTo>
                        <a:pt x="1378" y="50401"/>
                        <a:pt x="1029" y="50337"/>
                        <a:pt x="772" y="50254"/>
                      </a:cubicBezTo>
                      <a:cubicBezTo>
                        <a:pt x="506" y="50153"/>
                        <a:pt x="332" y="50025"/>
                        <a:pt x="222" y="49868"/>
                      </a:cubicBezTo>
                      <a:cubicBezTo>
                        <a:pt x="121" y="49685"/>
                        <a:pt x="66" y="49501"/>
                        <a:pt x="66" y="49326"/>
                      </a:cubicBezTo>
                      <a:lnTo>
                        <a:pt x="66" y="2647"/>
                      </a:lnTo>
                      <a:cubicBezTo>
                        <a:pt x="66" y="1636"/>
                        <a:pt x="332" y="937"/>
                        <a:pt x="846" y="542"/>
                      </a:cubicBezTo>
                      <a:cubicBezTo>
                        <a:pt x="1396" y="128"/>
                        <a:pt x="1965" y="-74"/>
                        <a:pt x="2561" y="-74"/>
                      </a:cubicBezTo>
                      <a:lnTo>
                        <a:pt x="25187" y="-74"/>
                      </a:lnTo>
                      <a:cubicBezTo>
                        <a:pt x="25370" y="-74"/>
                        <a:pt x="25535" y="-28"/>
                        <a:pt x="25691" y="82"/>
                      </a:cubicBezTo>
                      <a:cubicBezTo>
                        <a:pt x="25875" y="183"/>
                        <a:pt x="26031" y="349"/>
                        <a:pt x="26159" y="588"/>
                      </a:cubicBezTo>
                      <a:cubicBezTo>
                        <a:pt x="26287" y="818"/>
                        <a:pt x="26379" y="1130"/>
                        <a:pt x="26434" y="1516"/>
                      </a:cubicBezTo>
                      <a:cubicBezTo>
                        <a:pt x="26480" y="1884"/>
                        <a:pt x="26508" y="2316"/>
                        <a:pt x="26508" y="280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34" name="Forme libre : forme 133">
                  <a:extLst>
                    <a:ext uri="{FF2B5EF4-FFF2-40B4-BE49-F238E27FC236}">
                      <a16:creationId xmlns:a16="http://schemas.microsoft.com/office/drawing/2014/main" id="{0BFACC49-6A3F-EBEF-E3CE-F3178A05138E}"/>
                    </a:ext>
                  </a:extLst>
                </p:cNvPr>
                <p:cNvSpPr/>
                <p:nvPr/>
              </p:nvSpPr>
              <p:spPr>
                <a:xfrm>
                  <a:off x="3443735" y="2052662"/>
                  <a:ext cx="20452" cy="38012"/>
                </a:xfrm>
                <a:custGeom>
                  <a:avLst/>
                  <a:gdLst>
                    <a:gd name="connsiteX0" fmla="*/ 20519 w 20452"/>
                    <a:gd name="connsiteY0" fmla="*/ 3979 h 38012"/>
                    <a:gd name="connsiteX1" fmla="*/ 20482 w 20452"/>
                    <a:gd name="connsiteY1" fmla="*/ 5413 h 38012"/>
                    <a:gd name="connsiteX2" fmla="*/ 20326 w 20452"/>
                    <a:gd name="connsiteY2" fmla="*/ 6350 h 38012"/>
                    <a:gd name="connsiteX3" fmla="*/ 20014 w 20452"/>
                    <a:gd name="connsiteY3" fmla="*/ 6856 h 38012"/>
                    <a:gd name="connsiteX4" fmla="*/ 19546 w 20452"/>
                    <a:gd name="connsiteY4" fmla="*/ 7012 h 38012"/>
                    <a:gd name="connsiteX5" fmla="*/ 18767 w 20452"/>
                    <a:gd name="connsiteY5" fmla="*/ 6856 h 38012"/>
                    <a:gd name="connsiteX6" fmla="*/ 17758 w 20452"/>
                    <a:gd name="connsiteY6" fmla="*/ 6507 h 38012"/>
                    <a:gd name="connsiteX7" fmla="*/ 16511 w 20452"/>
                    <a:gd name="connsiteY7" fmla="*/ 6157 h 38012"/>
                    <a:gd name="connsiteX8" fmla="*/ 14997 w 20452"/>
                    <a:gd name="connsiteY8" fmla="*/ 6001 h 38012"/>
                    <a:gd name="connsiteX9" fmla="*/ 13090 w 20452"/>
                    <a:gd name="connsiteY9" fmla="*/ 6387 h 38012"/>
                    <a:gd name="connsiteX10" fmla="*/ 11109 w 20452"/>
                    <a:gd name="connsiteY10" fmla="*/ 7674 h 38012"/>
                    <a:gd name="connsiteX11" fmla="*/ 8972 w 20452"/>
                    <a:gd name="connsiteY11" fmla="*/ 10054 h 38012"/>
                    <a:gd name="connsiteX12" fmla="*/ 6486 w 20452"/>
                    <a:gd name="connsiteY12" fmla="*/ 13675 h 38012"/>
                    <a:gd name="connsiteX13" fmla="*/ 6486 w 20452"/>
                    <a:gd name="connsiteY13" fmla="*/ 36744 h 38012"/>
                    <a:gd name="connsiteX14" fmla="*/ 6330 w 20452"/>
                    <a:gd name="connsiteY14" fmla="*/ 37286 h 38012"/>
                    <a:gd name="connsiteX15" fmla="*/ 5826 w 20452"/>
                    <a:gd name="connsiteY15" fmla="*/ 37636 h 38012"/>
                    <a:gd name="connsiteX16" fmla="*/ 4854 w 20452"/>
                    <a:gd name="connsiteY16" fmla="*/ 37865 h 38012"/>
                    <a:gd name="connsiteX17" fmla="*/ 3258 w 20452"/>
                    <a:gd name="connsiteY17" fmla="*/ 37939 h 38012"/>
                    <a:gd name="connsiteX18" fmla="*/ 1699 w 20452"/>
                    <a:gd name="connsiteY18" fmla="*/ 37865 h 38012"/>
                    <a:gd name="connsiteX19" fmla="*/ 690 w 20452"/>
                    <a:gd name="connsiteY19" fmla="*/ 37636 h 38012"/>
                    <a:gd name="connsiteX20" fmla="*/ 185 w 20452"/>
                    <a:gd name="connsiteY20" fmla="*/ 37286 h 38012"/>
                    <a:gd name="connsiteX21" fmla="*/ 66 w 20452"/>
                    <a:gd name="connsiteY21" fmla="*/ 36744 h 38012"/>
                    <a:gd name="connsiteX22" fmla="*/ 66 w 20452"/>
                    <a:gd name="connsiteY22" fmla="*/ 1672 h 38012"/>
                    <a:gd name="connsiteX23" fmla="*/ 185 w 20452"/>
                    <a:gd name="connsiteY23" fmla="*/ 1167 h 38012"/>
                    <a:gd name="connsiteX24" fmla="*/ 653 w 20452"/>
                    <a:gd name="connsiteY24" fmla="*/ 781 h 38012"/>
                    <a:gd name="connsiteX25" fmla="*/ 1543 w 20452"/>
                    <a:gd name="connsiteY25" fmla="*/ 542 h 38012"/>
                    <a:gd name="connsiteX26" fmla="*/ 2983 w 20452"/>
                    <a:gd name="connsiteY26" fmla="*/ 468 h 38012"/>
                    <a:gd name="connsiteX27" fmla="*/ 4386 w 20452"/>
                    <a:gd name="connsiteY27" fmla="*/ 542 h 38012"/>
                    <a:gd name="connsiteX28" fmla="*/ 5276 w 20452"/>
                    <a:gd name="connsiteY28" fmla="*/ 781 h 38012"/>
                    <a:gd name="connsiteX29" fmla="*/ 5707 w 20452"/>
                    <a:gd name="connsiteY29" fmla="*/ 1167 h 38012"/>
                    <a:gd name="connsiteX30" fmla="*/ 5863 w 20452"/>
                    <a:gd name="connsiteY30" fmla="*/ 1672 h 38012"/>
                    <a:gd name="connsiteX31" fmla="*/ 5863 w 20452"/>
                    <a:gd name="connsiteY31" fmla="*/ 6782 h 38012"/>
                    <a:gd name="connsiteX32" fmla="*/ 8541 w 20452"/>
                    <a:gd name="connsiteY32" fmla="*/ 3354 h 38012"/>
                    <a:gd name="connsiteX33" fmla="*/ 10953 w 20452"/>
                    <a:gd name="connsiteY33" fmla="*/ 1286 h 38012"/>
                    <a:gd name="connsiteX34" fmla="*/ 13172 w 20452"/>
                    <a:gd name="connsiteY34" fmla="*/ 239 h 38012"/>
                    <a:gd name="connsiteX35" fmla="*/ 15428 w 20452"/>
                    <a:gd name="connsiteY35" fmla="*/ -74 h 38012"/>
                    <a:gd name="connsiteX36" fmla="*/ 16556 w 20452"/>
                    <a:gd name="connsiteY36" fmla="*/ 0 h 38012"/>
                    <a:gd name="connsiteX37" fmla="*/ 17914 w 20452"/>
                    <a:gd name="connsiteY37" fmla="*/ 193 h 38012"/>
                    <a:gd name="connsiteX38" fmla="*/ 19161 w 20452"/>
                    <a:gd name="connsiteY38" fmla="*/ 542 h 38012"/>
                    <a:gd name="connsiteX39" fmla="*/ 19977 w 20452"/>
                    <a:gd name="connsiteY39" fmla="*/ 928 h 38012"/>
                    <a:gd name="connsiteX40" fmla="*/ 20289 w 20452"/>
                    <a:gd name="connsiteY40" fmla="*/ 1323 h 38012"/>
                    <a:gd name="connsiteX41" fmla="*/ 20399 w 20452"/>
                    <a:gd name="connsiteY41" fmla="*/ 1746 h 38012"/>
                    <a:gd name="connsiteX42" fmla="*/ 20473 w 20452"/>
                    <a:gd name="connsiteY42" fmla="*/ 2564 h 38012"/>
                    <a:gd name="connsiteX43" fmla="*/ 20509 w 20452"/>
                    <a:gd name="connsiteY43" fmla="*/ 3970 h 38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0452" h="38012">
                      <a:moveTo>
                        <a:pt x="20519" y="3979"/>
                      </a:moveTo>
                      <a:cubicBezTo>
                        <a:pt x="20519" y="4549"/>
                        <a:pt x="20509" y="5027"/>
                        <a:pt x="20482" y="5413"/>
                      </a:cubicBezTo>
                      <a:cubicBezTo>
                        <a:pt x="20454" y="5808"/>
                        <a:pt x="20409" y="6121"/>
                        <a:pt x="20326" y="6350"/>
                      </a:cubicBezTo>
                      <a:cubicBezTo>
                        <a:pt x="20243" y="6562"/>
                        <a:pt x="20143" y="6727"/>
                        <a:pt x="20014" y="6856"/>
                      </a:cubicBezTo>
                      <a:cubicBezTo>
                        <a:pt x="19913" y="6966"/>
                        <a:pt x="19757" y="7012"/>
                        <a:pt x="19546" y="7012"/>
                      </a:cubicBezTo>
                      <a:cubicBezTo>
                        <a:pt x="19335" y="7012"/>
                        <a:pt x="19079" y="6966"/>
                        <a:pt x="18767" y="6856"/>
                      </a:cubicBezTo>
                      <a:cubicBezTo>
                        <a:pt x="18483" y="6727"/>
                        <a:pt x="18143" y="6608"/>
                        <a:pt x="17758" y="6507"/>
                      </a:cubicBezTo>
                      <a:cubicBezTo>
                        <a:pt x="17400" y="6378"/>
                        <a:pt x="16978" y="6259"/>
                        <a:pt x="16511" y="6157"/>
                      </a:cubicBezTo>
                      <a:cubicBezTo>
                        <a:pt x="16052" y="6056"/>
                        <a:pt x="15538" y="6001"/>
                        <a:pt x="14997" y="6001"/>
                      </a:cubicBezTo>
                      <a:cubicBezTo>
                        <a:pt x="14346" y="6001"/>
                        <a:pt x="13713" y="6130"/>
                        <a:pt x="13090" y="6387"/>
                      </a:cubicBezTo>
                      <a:cubicBezTo>
                        <a:pt x="12475" y="6654"/>
                        <a:pt x="11806" y="7077"/>
                        <a:pt x="11109" y="7674"/>
                      </a:cubicBezTo>
                      <a:cubicBezTo>
                        <a:pt x="10439" y="8271"/>
                        <a:pt x="9724" y="9062"/>
                        <a:pt x="8972" y="10054"/>
                      </a:cubicBezTo>
                      <a:cubicBezTo>
                        <a:pt x="8220" y="11038"/>
                        <a:pt x="7394" y="12251"/>
                        <a:pt x="6486" y="13675"/>
                      </a:cubicBezTo>
                      <a:lnTo>
                        <a:pt x="6486" y="36744"/>
                      </a:lnTo>
                      <a:cubicBezTo>
                        <a:pt x="6486" y="36946"/>
                        <a:pt x="6431" y="37130"/>
                        <a:pt x="6330" y="37286"/>
                      </a:cubicBezTo>
                      <a:cubicBezTo>
                        <a:pt x="6220" y="37415"/>
                        <a:pt x="6055" y="37535"/>
                        <a:pt x="5826" y="37636"/>
                      </a:cubicBezTo>
                      <a:cubicBezTo>
                        <a:pt x="5587" y="37737"/>
                        <a:pt x="5266" y="37819"/>
                        <a:pt x="4854" y="37865"/>
                      </a:cubicBezTo>
                      <a:cubicBezTo>
                        <a:pt x="4432" y="37921"/>
                        <a:pt x="3909" y="37939"/>
                        <a:pt x="3258" y="37939"/>
                      </a:cubicBezTo>
                      <a:cubicBezTo>
                        <a:pt x="2634" y="37939"/>
                        <a:pt x="2121" y="37921"/>
                        <a:pt x="1699" y="37865"/>
                      </a:cubicBezTo>
                      <a:cubicBezTo>
                        <a:pt x="1286" y="37819"/>
                        <a:pt x="947" y="37746"/>
                        <a:pt x="690" y="37636"/>
                      </a:cubicBezTo>
                      <a:cubicBezTo>
                        <a:pt x="461" y="37535"/>
                        <a:pt x="286" y="37415"/>
                        <a:pt x="185" y="37286"/>
                      </a:cubicBezTo>
                      <a:cubicBezTo>
                        <a:pt x="112" y="37130"/>
                        <a:pt x="66" y="36946"/>
                        <a:pt x="66" y="36744"/>
                      </a:cubicBezTo>
                      <a:lnTo>
                        <a:pt x="66" y="1672"/>
                      </a:lnTo>
                      <a:cubicBezTo>
                        <a:pt x="66" y="1470"/>
                        <a:pt x="112" y="1296"/>
                        <a:pt x="185" y="1167"/>
                      </a:cubicBezTo>
                      <a:cubicBezTo>
                        <a:pt x="259" y="1011"/>
                        <a:pt x="415" y="882"/>
                        <a:pt x="653" y="781"/>
                      </a:cubicBezTo>
                      <a:cubicBezTo>
                        <a:pt x="882" y="652"/>
                        <a:pt x="1185" y="569"/>
                        <a:pt x="1543" y="542"/>
                      </a:cubicBezTo>
                      <a:cubicBezTo>
                        <a:pt x="1910" y="496"/>
                        <a:pt x="2387" y="468"/>
                        <a:pt x="2983" y="468"/>
                      </a:cubicBezTo>
                      <a:cubicBezTo>
                        <a:pt x="3551" y="468"/>
                        <a:pt x="4019" y="496"/>
                        <a:pt x="4386" y="542"/>
                      </a:cubicBezTo>
                      <a:cubicBezTo>
                        <a:pt x="4771" y="569"/>
                        <a:pt x="5074" y="652"/>
                        <a:pt x="5276" y="781"/>
                      </a:cubicBezTo>
                      <a:cubicBezTo>
                        <a:pt x="5486" y="882"/>
                        <a:pt x="5624" y="1011"/>
                        <a:pt x="5707" y="1167"/>
                      </a:cubicBezTo>
                      <a:cubicBezTo>
                        <a:pt x="5808" y="1296"/>
                        <a:pt x="5863" y="1470"/>
                        <a:pt x="5863" y="1672"/>
                      </a:cubicBezTo>
                      <a:lnTo>
                        <a:pt x="5863" y="6782"/>
                      </a:lnTo>
                      <a:cubicBezTo>
                        <a:pt x="6816" y="5376"/>
                        <a:pt x="7715" y="4237"/>
                        <a:pt x="8541" y="3354"/>
                      </a:cubicBezTo>
                      <a:cubicBezTo>
                        <a:pt x="9403" y="2472"/>
                        <a:pt x="10201" y="1783"/>
                        <a:pt x="10953" y="1286"/>
                      </a:cubicBezTo>
                      <a:cubicBezTo>
                        <a:pt x="11705" y="763"/>
                        <a:pt x="12448" y="413"/>
                        <a:pt x="13172" y="239"/>
                      </a:cubicBezTo>
                      <a:cubicBezTo>
                        <a:pt x="13924" y="27"/>
                        <a:pt x="14676" y="-74"/>
                        <a:pt x="15428" y="-74"/>
                      </a:cubicBezTo>
                      <a:cubicBezTo>
                        <a:pt x="15759" y="-74"/>
                        <a:pt x="16135" y="-55"/>
                        <a:pt x="16556" y="0"/>
                      </a:cubicBezTo>
                      <a:cubicBezTo>
                        <a:pt x="16997" y="18"/>
                        <a:pt x="17446" y="82"/>
                        <a:pt x="17914" y="193"/>
                      </a:cubicBezTo>
                      <a:cubicBezTo>
                        <a:pt x="18382" y="294"/>
                        <a:pt x="18794" y="413"/>
                        <a:pt x="19161" y="542"/>
                      </a:cubicBezTo>
                      <a:cubicBezTo>
                        <a:pt x="19546" y="671"/>
                        <a:pt x="19822" y="799"/>
                        <a:pt x="19977" y="928"/>
                      </a:cubicBezTo>
                      <a:cubicBezTo>
                        <a:pt x="20133" y="1066"/>
                        <a:pt x="20234" y="1194"/>
                        <a:pt x="20289" y="1323"/>
                      </a:cubicBezTo>
                      <a:cubicBezTo>
                        <a:pt x="20335" y="1424"/>
                        <a:pt x="20372" y="1571"/>
                        <a:pt x="20399" y="1746"/>
                      </a:cubicBezTo>
                      <a:cubicBezTo>
                        <a:pt x="20454" y="1930"/>
                        <a:pt x="20473" y="2205"/>
                        <a:pt x="20473" y="2564"/>
                      </a:cubicBezTo>
                      <a:cubicBezTo>
                        <a:pt x="20500" y="2904"/>
                        <a:pt x="20509" y="3373"/>
                        <a:pt x="20509" y="3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35" name="Forme libre : forme 134">
                  <a:extLst>
                    <a:ext uri="{FF2B5EF4-FFF2-40B4-BE49-F238E27FC236}">
                      <a16:creationId xmlns:a16="http://schemas.microsoft.com/office/drawing/2014/main" id="{2985629B-8375-8701-F3A9-801DC4526C7D}"/>
                    </a:ext>
                  </a:extLst>
                </p:cNvPr>
                <p:cNvSpPr/>
                <p:nvPr/>
              </p:nvSpPr>
              <p:spPr>
                <a:xfrm>
                  <a:off x="3467884" y="2052662"/>
                  <a:ext cx="34989" cy="38527"/>
                </a:xfrm>
                <a:custGeom>
                  <a:avLst/>
                  <a:gdLst>
                    <a:gd name="connsiteX0" fmla="*/ 35055 w 34989"/>
                    <a:gd name="connsiteY0" fmla="*/ 18822 h 38527"/>
                    <a:gd name="connsiteX1" fmla="*/ 33927 w 34989"/>
                    <a:gd name="connsiteY1" fmla="*/ 26726 h 38527"/>
                    <a:gd name="connsiteX2" fmla="*/ 30543 w 34989"/>
                    <a:gd name="connsiteY2" fmla="*/ 32921 h 38527"/>
                    <a:gd name="connsiteX3" fmla="*/ 24948 w 34989"/>
                    <a:gd name="connsiteY3" fmla="*/ 37011 h 38527"/>
                    <a:gd name="connsiteX4" fmla="*/ 17171 w 34989"/>
                    <a:gd name="connsiteY4" fmla="*/ 38454 h 38527"/>
                    <a:gd name="connsiteX5" fmla="*/ 9623 w 34989"/>
                    <a:gd name="connsiteY5" fmla="*/ 37167 h 38527"/>
                    <a:gd name="connsiteX6" fmla="*/ 4303 w 34989"/>
                    <a:gd name="connsiteY6" fmla="*/ 33426 h 38527"/>
                    <a:gd name="connsiteX7" fmla="*/ 1112 w 34989"/>
                    <a:gd name="connsiteY7" fmla="*/ 27471 h 38527"/>
                    <a:gd name="connsiteX8" fmla="*/ 66 w 34989"/>
                    <a:gd name="connsiteY8" fmla="*/ 19521 h 38527"/>
                    <a:gd name="connsiteX9" fmla="*/ 1148 w 34989"/>
                    <a:gd name="connsiteY9" fmla="*/ 11653 h 38527"/>
                    <a:gd name="connsiteX10" fmla="*/ 4496 w 34989"/>
                    <a:gd name="connsiteY10" fmla="*/ 5413 h 38527"/>
                    <a:gd name="connsiteX11" fmla="*/ 10091 w 34989"/>
                    <a:gd name="connsiteY11" fmla="*/ 1369 h 38527"/>
                    <a:gd name="connsiteX12" fmla="*/ 17905 w 34989"/>
                    <a:gd name="connsiteY12" fmla="*/ -74 h 38527"/>
                    <a:gd name="connsiteX13" fmla="*/ 25407 w 34989"/>
                    <a:gd name="connsiteY13" fmla="*/ 1213 h 38527"/>
                    <a:gd name="connsiteX14" fmla="*/ 30772 w 34989"/>
                    <a:gd name="connsiteY14" fmla="*/ 4954 h 38527"/>
                    <a:gd name="connsiteX15" fmla="*/ 33964 w 34989"/>
                    <a:gd name="connsiteY15" fmla="*/ 10909 h 38527"/>
                    <a:gd name="connsiteX16" fmla="*/ 35055 w 34989"/>
                    <a:gd name="connsiteY16" fmla="*/ 18822 h 38527"/>
                    <a:gd name="connsiteX17" fmla="*/ 28287 w 34989"/>
                    <a:gd name="connsiteY17" fmla="*/ 19245 h 38527"/>
                    <a:gd name="connsiteX18" fmla="*/ 27746 w 34989"/>
                    <a:gd name="connsiteY18" fmla="*/ 13868 h 38527"/>
                    <a:gd name="connsiteX19" fmla="*/ 26031 w 34989"/>
                    <a:gd name="connsiteY19" fmla="*/ 9429 h 38527"/>
                    <a:gd name="connsiteX20" fmla="*/ 22766 w 34989"/>
                    <a:gd name="connsiteY20" fmla="*/ 6433 h 38527"/>
                    <a:gd name="connsiteX21" fmla="*/ 17639 w 34989"/>
                    <a:gd name="connsiteY21" fmla="*/ 5303 h 38527"/>
                    <a:gd name="connsiteX22" fmla="*/ 12741 w 34989"/>
                    <a:gd name="connsiteY22" fmla="*/ 6314 h 38527"/>
                    <a:gd name="connsiteX23" fmla="*/ 9394 w 34989"/>
                    <a:gd name="connsiteY23" fmla="*/ 9200 h 38527"/>
                    <a:gd name="connsiteX24" fmla="*/ 7413 w 34989"/>
                    <a:gd name="connsiteY24" fmla="*/ 13556 h 38527"/>
                    <a:gd name="connsiteX25" fmla="*/ 6789 w 34989"/>
                    <a:gd name="connsiteY25" fmla="*/ 19089 h 38527"/>
                    <a:gd name="connsiteX26" fmla="*/ 7293 w 34989"/>
                    <a:gd name="connsiteY26" fmla="*/ 24511 h 38527"/>
                    <a:gd name="connsiteX27" fmla="*/ 9045 w 34989"/>
                    <a:gd name="connsiteY27" fmla="*/ 28950 h 38527"/>
                    <a:gd name="connsiteX28" fmla="*/ 12347 w 34989"/>
                    <a:gd name="connsiteY28" fmla="*/ 31947 h 38527"/>
                    <a:gd name="connsiteX29" fmla="*/ 17483 w 34989"/>
                    <a:gd name="connsiteY29" fmla="*/ 33040 h 38527"/>
                    <a:gd name="connsiteX30" fmla="*/ 22344 w 34989"/>
                    <a:gd name="connsiteY30" fmla="*/ 32029 h 38527"/>
                    <a:gd name="connsiteX31" fmla="*/ 25719 w 34989"/>
                    <a:gd name="connsiteY31" fmla="*/ 29180 h 38527"/>
                    <a:gd name="connsiteX32" fmla="*/ 27663 w 34989"/>
                    <a:gd name="connsiteY32" fmla="*/ 24824 h 38527"/>
                    <a:gd name="connsiteX33" fmla="*/ 28287 w 34989"/>
                    <a:gd name="connsiteY33" fmla="*/ 1924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4989" h="38527">
                      <a:moveTo>
                        <a:pt x="35055" y="18822"/>
                      </a:moveTo>
                      <a:cubicBezTo>
                        <a:pt x="35055" y="21681"/>
                        <a:pt x="34679" y="24309"/>
                        <a:pt x="33927" y="26726"/>
                      </a:cubicBezTo>
                      <a:cubicBezTo>
                        <a:pt x="33175" y="29116"/>
                        <a:pt x="32047" y="31184"/>
                        <a:pt x="30543" y="32921"/>
                      </a:cubicBezTo>
                      <a:cubicBezTo>
                        <a:pt x="29066" y="34667"/>
                        <a:pt x="27195" y="36027"/>
                        <a:pt x="24948" y="37011"/>
                      </a:cubicBezTo>
                      <a:cubicBezTo>
                        <a:pt x="22720" y="37976"/>
                        <a:pt x="20124" y="38454"/>
                        <a:pt x="17171" y="38454"/>
                      </a:cubicBezTo>
                      <a:cubicBezTo>
                        <a:pt x="14291" y="38454"/>
                        <a:pt x="11778" y="38031"/>
                        <a:pt x="9623" y="37167"/>
                      </a:cubicBezTo>
                      <a:cubicBezTo>
                        <a:pt x="7504" y="36312"/>
                        <a:pt x="5725" y="35062"/>
                        <a:pt x="4303" y="33426"/>
                      </a:cubicBezTo>
                      <a:cubicBezTo>
                        <a:pt x="2873" y="31790"/>
                        <a:pt x="1809" y="29805"/>
                        <a:pt x="1112" y="27471"/>
                      </a:cubicBezTo>
                      <a:cubicBezTo>
                        <a:pt x="415" y="25127"/>
                        <a:pt x="66" y="22480"/>
                        <a:pt x="66" y="19521"/>
                      </a:cubicBezTo>
                      <a:cubicBezTo>
                        <a:pt x="66" y="16662"/>
                        <a:pt x="424" y="14043"/>
                        <a:pt x="1148" y="11653"/>
                      </a:cubicBezTo>
                      <a:cubicBezTo>
                        <a:pt x="1901" y="9236"/>
                        <a:pt x="3019" y="7159"/>
                        <a:pt x="4496" y="5413"/>
                      </a:cubicBezTo>
                      <a:cubicBezTo>
                        <a:pt x="6000" y="3676"/>
                        <a:pt x="7862" y="2325"/>
                        <a:pt x="10091" y="1369"/>
                      </a:cubicBezTo>
                      <a:cubicBezTo>
                        <a:pt x="12319" y="404"/>
                        <a:pt x="14924" y="-74"/>
                        <a:pt x="17905" y="-74"/>
                      </a:cubicBezTo>
                      <a:cubicBezTo>
                        <a:pt x="20785" y="-74"/>
                        <a:pt x="23288" y="349"/>
                        <a:pt x="25407" y="1213"/>
                      </a:cubicBezTo>
                      <a:cubicBezTo>
                        <a:pt x="27562" y="2068"/>
                        <a:pt x="29351" y="3318"/>
                        <a:pt x="30772" y="4954"/>
                      </a:cubicBezTo>
                      <a:cubicBezTo>
                        <a:pt x="32203" y="6589"/>
                        <a:pt x="33267" y="8575"/>
                        <a:pt x="33964" y="10909"/>
                      </a:cubicBezTo>
                      <a:cubicBezTo>
                        <a:pt x="34689" y="13253"/>
                        <a:pt x="35055" y="15881"/>
                        <a:pt x="35055" y="18822"/>
                      </a:cubicBezTo>
                      <a:close/>
                      <a:moveTo>
                        <a:pt x="28287" y="19245"/>
                      </a:moveTo>
                      <a:cubicBezTo>
                        <a:pt x="28287" y="17352"/>
                        <a:pt x="28104" y="15560"/>
                        <a:pt x="27746" y="13868"/>
                      </a:cubicBezTo>
                      <a:cubicBezTo>
                        <a:pt x="27406" y="12187"/>
                        <a:pt x="26838" y="10707"/>
                        <a:pt x="26031" y="9429"/>
                      </a:cubicBezTo>
                      <a:cubicBezTo>
                        <a:pt x="25233" y="8161"/>
                        <a:pt x="24141" y="7159"/>
                        <a:pt x="22766" y="6433"/>
                      </a:cubicBezTo>
                      <a:cubicBezTo>
                        <a:pt x="21390" y="5680"/>
                        <a:pt x="19684" y="5303"/>
                        <a:pt x="17639" y="5303"/>
                      </a:cubicBezTo>
                      <a:cubicBezTo>
                        <a:pt x="15740" y="5303"/>
                        <a:pt x="14108" y="5634"/>
                        <a:pt x="12741" y="6314"/>
                      </a:cubicBezTo>
                      <a:cubicBezTo>
                        <a:pt x="11393" y="6985"/>
                        <a:pt x="10274" y="7950"/>
                        <a:pt x="9394" y="9200"/>
                      </a:cubicBezTo>
                      <a:cubicBezTo>
                        <a:pt x="8513" y="10413"/>
                        <a:pt x="7853" y="11874"/>
                        <a:pt x="7413" y="13556"/>
                      </a:cubicBezTo>
                      <a:cubicBezTo>
                        <a:pt x="7000" y="15247"/>
                        <a:pt x="6789" y="17094"/>
                        <a:pt x="6789" y="19089"/>
                      </a:cubicBezTo>
                      <a:cubicBezTo>
                        <a:pt x="6789" y="21010"/>
                        <a:pt x="6954" y="22820"/>
                        <a:pt x="7293" y="24511"/>
                      </a:cubicBezTo>
                      <a:cubicBezTo>
                        <a:pt x="7660" y="26193"/>
                        <a:pt x="8238" y="27673"/>
                        <a:pt x="9045" y="28950"/>
                      </a:cubicBezTo>
                      <a:cubicBezTo>
                        <a:pt x="9871" y="30200"/>
                        <a:pt x="10971" y="31193"/>
                        <a:pt x="12347" y="31947"/>
                      </a:cubicBezTo>
                      <a:cubicBezTo>
                        <a:pt x="13723" y="32673"/>
                        <a:pt x="15438" y="33040"/>
                        <a:pt x="17483" y="33040"/>
                      </a:cubicBezTo>
                      <a:cubicBezTo>
                        <a:pt x="19345" y="33040"/>
                        <a:pt x="20968" y="32700"/>
                        <a:pt x="22344" y="32029"/>
                      </a:cubicBezTo>
                      <a:cubicBezTo>
                        <a:pt x="23710" y="31349"/>
                        <a:pt x="24838" y="30403"/>
                        <a:pt x="25719" y="29180"/>
                      </a:cubicBezTo>
                      <a:cubicBezTo>
                        <a:pt x="26609" y="27958"/>
                        <a:pt x="27251" y="26506"/>
                        <a:pt x="27663" y="24824"/>
                      </a:cubicBezTo>
                      <a:cubicBezTo>
                        <a:pt x="28085" y="23133"/>
                        <a:pt x="28287" y="21276"/>
                        <a:pt x="28287" y="1924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36" name="Forme libre : forme 135">
                  <a:extLst>
                    <a:ext uri="{FF2B5EF4-FFF2-40B4-BE49-F238E27FC236}">
                      <a16:creationId xmlns:a16="http://schemas.microsoft.com/office/drawing/2014/main" id="{D3214916-808C-C4C4-D37A-12F86AB83386}"/>
                    </a:ext>
                  </a:extLst>
                </p:cNvPr>
                <p:cNvSpPr/>
                <p:nvPr/>
              </p:nvSpPr>
              <p:spPr>
                <a:xfrm>
                  <a:off x="3512319" y="2052662"/>
                  <a:ext cx="51901" cy="38021"/>
                </a:xfrm>
                <a:custGeom>
                  <a:avLst/>
                  <a:gdLst>
                    <a:gd name="connsiteX0" fmla="*/ 51968 w 51901"/>
                    <a:gd name="connsiteY0" fmla="*/ 36744 h 38021"/>
                    <a:gd name="connsiteX1" fmla="*/ 51812 w 51901"/>
                    <a:gd name="connsiteY1" fmla="*/ 37286 h 38021"/>
                    <a:gd name="connsiteX2" fmla="*/ 51307 w 51901"/>
                    <a:gd name="connsiteY2" fmla="*/ 37636 h 38021"/>
                    <a:gd name="connsiteX3" fmla="*/ 50335 w 51901"/>
                    <a:gd name="connsiteY3" fmla="*/ 37875 h 38021"/>
                    <a:gd name="connsiteX4" fmla="*/ 48776 w 51901"/>
                    <a:gd name="connsiteY4" fmla="*/ 37948 h 38021"/>
                    <a:gd name="connsiteX5" fmla="*/ 47189 w 51901"/>
                    <a:gd name="connsiteY5" fmla="*/ 37875 h 38021"/>
                    <a:gd name="connsiteX6" fmla="*/ 46171 w 51901"/>
                    <a:gd name="connsiteY6" fmla="*/ 37636 h 38021"/>
                    <a:gd name="connsiteX7" fmla="*/ 45667 w 51901"/>
                    <a:gd name="connsiteY7" fmla="*/ 37286 h 38021"/>
                    <a:gd name="connsiteX8" fmla="*/ 45511 w 51901"/>
                    <a:gd name="connsiteY8" fmla="*/ 36744 h 38021"/>
                    <a:gd name="connsiteX9" fmla="*/ 45511 w 51901"/>
                    <a:gd name="connsiteY9" fmla="*/ 15431 h 38021"/>
                    <a:gd name="connsiteX10" fmla="*/ 45126 w 51901"/>
                    <a:gd name="connsiteY10" fmla="*/ 11378 h 38021"/>
                    <a:gd name="connsiteX11" fmla="*/ 43878 w 51901"/>
                    <a:gd name="connsiteY11" fmla="*/ 8225 h 38021"/>
                    <a:gd name="connsiteX12" fmla="*/ 41705 w 51901"/>
                    <a:gd name="connsiteY12" fmla="*/ 6194 h 38021"/>
                    <a:gd name="connsiteX13" fmla="*/ 38596 w 51901"/>
                    <a:gd name="connsiteY13" fmla="*/ 5496 h 38021"/>
                    <a:gd name="connsiteX14" fmla="*/ 34120 w 51901"/>
                    <a:gd name="connsiteY14" fmla="*/ 7205 h 38021"/>
                    <a:gd name="connsiteX15" fmla="*/ 29222 w 51901"/>
                    <a:gd name="connsiteY15" fmla="*/ 12233 h 38021"/>
                    <a:gd name="connsiteX16" fmla="*/ 29222 w 51901"/>
                    <a:gd name="connsiteY16" fmla="*/ 36744 h 38021"/>
                    <a:gd name="connsiteX17" fmla="*/ 29066 w 51901"/>
                    <a:gd name="connsiteY17" fmla="*/ 37286 h 38021"/>
                    <a:gd name="connsiteX18" fmla="*/ 28525 w 51901"/>
                    <a:gd name="connsiteY18" fmla="*/ 37636 h 38021"/>
                    <a:gd name="connsiteX19" fmla="*/ 27553 w 51901"/>
                    <a:gd name="connsiteY19" fmla="*/ 37875 h 38021"/>
                    <a:gd name="connsiteX20" fmla="*/ 25994 w 51901"/>
                    <a:gd name="connsiteY20" fmla="*/ 37948 h 38021"/>
                    <a:gd name="connsiteX21" fmla="*/ 24444 w 51901"/>
                    <a:gd name="connsiteY21" fmla="*/ 37875 h 38021"/>
                    <a:gd name="connsiteX22" fmla="*/ 23435 w 51901"/>
                    <a:gd name="connsiteY22" fmla="*/ 37636 h 38021"/>
                    <a:gd name="connsiteX23" fmla="*/ 22922 w 51901"/>
                    <a:gd name="connsiteY23" fmla="*/ 37286 h 38021"/>
                    <a:gd name="connsiteX24" fmla="*/ 22812 w 51901"/>
                    <a:gd name="connsiteY24" fmla="*/ 36744 h 38021"/>
                    <a:gd name="connsiteX25" fmla="*/ 22812 w 51901"/>
                    <a:gd name="connsiteY25" fmla="*/ 15431 h 38021"/>
                    <a:gd name="connsiteX26" fmla="*/ 22380 w 51901"/>
                    <a:gd name="connsiteY26" fmla="*/ 11378 h 38021"/>
                    <a:gd name="connsiteX27" fmla="*/ 21096 w 51901"/>
                    <a:gd name="connsiteY27" fmla="*/ 8225 h 38021"/>
                    <a:gd name="connsiteX28" fmla="*/ 18923 w 51901"/>
                    <a:gd name="connsiteY28" fmla="*/ 6194 h 38021"/>
                    <a:gd name="connsiteX29" fmla="*/ 15850 w 51901"/>
                    <a:gd name="connsiteY29" fmla="*/ 5496 h 38021"/>
                    <a:gd name="connsiteX30" fmla="*/ 11384 w 51901"/>
                    <a:gd name="connsiteY30" fmla="*/ 7205 h 38021"/>
                    <a:gd name="connsiteX31" fmla="*/ 6477 w 51901"/>
                    <a:gd name="connsiteY31" fmla="*/ 12233 h 38021"/>
                    <a:gd name="connsiteX32" fmla="*/ 6477 w 51901"/>
                    <a:gd name="connsiteY32" fmla="*/ 36744 h 38021"/>
                    <a:gd name="connsiteX33" fmla="*/ 6321 w 51901"/>
                    <a:gd name="connsiteY33" fmla="*/ 37286 h 38021"/>
                    <a:gd name="connsiteX34" fmla="*/ 5817 w 51901"/>
                    <a:gd name="connsiteY34" fmla="*/ 37636 h 38021"/>
                    <a:gd name="connsiteX35" fmla="*/ 4845 w 51901"/>
                    <a:gd name="connsiteY35" fmla="*/ 37875 h 38021"/>
                    <a:gd name="connsiteX36" fmla="*/ 3258 w 51901"/>
                    <a:gd name="connsiteY36" fmla="*/ 37948 h 38021"/>
                    <a:gd name="connsiteX37" fmla="*/ 1699 w 51901"/>
                    <a:gd name="connsiteY37" fmla="*/ 37875 h 38021"/>
                    <a:gd name="connsiteX38" fmla="*/ 690 w 51901"/>
                    <a:gd name="connsiteY38" fmla="*/ 37636 h 38021"/>
                    <a:gd name="connsiteX39" fmla="*/ 185 w 51901"/>
                    <a:gd name="connsiteY39" fmla="*/ 37286 h 38021"/>
                    <a:gd name="connsiteX40" fmla="*/ 66 w 51901"/>
                    <a:gd name="connsiteY40" fmla="*/ 36744 h 38021"/>
                    <a:gd name="connsiteX41" fmla="*/ 66 w 51901"/>
                    <a:gd name="connsiteY41" fmla="*/ 1682 h 38021"/>
                    <a:gd name="connsiteX42" fmla="*/ 185 w 51901"/>
                    <a:gd name="connsiteY42" fmla="*/ 1167 h 38021"/>
                    <a:gd name="connsiteX43" fmla="*/ 653 w 51901"/>
                    <a:gd name="connsiteY43" fmla="*/ 781 h 38021"/>
                    <a:gd name="connsiteX44" fmla="*/ 1543 w 51901"/>
                    <a:gd name="connsiteY44" fmla="*/ 551 h 38021"/>
                    <a:gd name="connsiteX45" fmla="*/ 2983 w 51901"/>
                    <a:gd name="connsiteY45" fmla="*/ 478 h 38021"/>
                    <a:gd name="connsiteX46" fmla="*/ 4377 w 51901"/>
                    <a:gd name="connsiteY46" fmla="*/ 551 h 38021"/>
                    <a:gd name="connsiteX47" fmla="*/ 5276 w 51901"/>
                    <a:gd name="connsiteY47" fmla="*/ 781 h 38021"/>
                    <a:gd name="connsiteX48" fmla="*/ 5707 w 51901"/>
                    <a:gd name="connsiteY48" fmla="*/ 1167 h 38021"/>
                    <a:gd name="connsiteX49" fmla="*/ 5853 w 51901"/>
                    <a:gd name="connsiteY49" fmla="*/ 1682 h 38021"/>
                    <a:gd name="connsiteX50" fmla="*/ 5853 w 51901"/>
                    <a:gd name="connsiteY50" fmla="*/ 6314 h 38021"/>
                    <a:gd name="connsiteX51" fmla="*/ 11576 w 51901"/>
                    <a:gd name="connsiteY51" fmla="*/ 1479 h 38021"/>
                    <a:gd name="connsiteX52" fmla="*/ 17208 w 51901"/>
                    <a:gd name="connsiteY52" fmla="*/ -74 h 38021"/>
                    <a:gd name="connsiteX53" fmla="*/ 21096 w 51901"/>
                    <a:gd name="connsiteY53" fmla="*/ 432 h 38021"/>
                    <a:gd name="connsiteX54" fmla="*/ 24169 w 51901"/>
                    <a:gd name="connsiteY54" fmla="*/ 1875 h 38021"/>
                    <a:gd name="connsiteX55" fmla="*/ 26425 w 51901"/>
                    <a:gd name="connsiteY55" fmla="*/ 4053 h 38021"/>
                    <a:gd name="connsiteX56" fmla="*/ 27984 w 51901"/>
                    <a:gd name="connsiteY56" fmla="*/ 6856 h 38021"/>
                    <a:gd name="connsiteX57" fmla="*/ 31286 w 51901"/>
                    <a:gd name="connsiteY57" fmla="*/ 3630 h 38021"/>
                    <a:gd name="connsiteX58" fmla="*/ 34313 w 51901"/>
                    <a:gd name="connsiteY58" fmla="*/ 1479 h 38021"/>
                    <a:gd name="connsiteX59" fmla="*/ 37156 w 51901"/>
                    <a:gd name="connsiteY59" fmla="*/ 312 h 38021"/>
                    <a:gd name="connsiteX60" fmla="*/ 39953 w 51901"/>
                    <a:gd name="connsiteY60" fmla="*/ -74 h 38021"/>
                    <a:gd name="connsiteX61" fmla="*/ 45630 w 51901"/>
                    <a:gd name="connsiteY61" fmla="*/ 1130 h 38021"/>
                    <a:gd name="connsiteX62" fmla="*/ 49326 w 51901"/>
                    <a:gd name="connsiteY62" fmla="*/ 4292 h 38021"/>
                    <a:gd name="connsiteX63" fmla="*/ 51344 w 51901"/>
                    <a:gd name="connsiteY63" fmla="*/ 8961 h 38021"/>
                    <a:gd name="connsiteX64" fmla="*/ 51968 w 51901"/>
                    <a:gd name="connsiteY64" fmla="*/ 14576 h 38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1901" h="38021">
                      <a:moveTo>
                        <a:pt x="51968" y="36744"/>
                      </a:moveTo>
                      <a:cubicBezTo>
                        <a:pt x="51968" y="36946"/>
                        <a:pt x="51913" y="37130"/>
                        <a:pt x="51812" y="37286"/>
                      </a:cubicBezTo>
                      <a:cubicBezTo>
                        <a:pt x="51711" y="37415"/>
                        <a:pt x="51537" y="37535"/>
                        <a:pt x="51307" y="37636"/>
                      </a:cubicBezTo>
                      <a:cubicBezTo>
                        <a:pt x="51069" y="37737"/>
                        <a:pt x="50748" y="37819"/>
                        <a:pt x="50335" y="37875"/>
                      </a:cubicBezTo>
                      <a:cubicBezTo>
                        <a:pt x="49922" y="37921"/>
                        <a:pt x="49400" y="37948"/>
                        <a:pt x="48776" y="37948"/>
                      </a:cubicBezTo>
                      <a:cubicBezTo>
                        <a:pt x="48134" y="37948"/>
                        <a:pt x="47602" y="37921"/>
                        <a:pt x="47189" y="37875"/>
                      </a:cubicBezTo>
                      <a:cubicBezTo>
                        <a:pt x="46767" y="37819"/>
                        <a:pt x="46437" y="37746"/>
                        <a:pt x="46171" y="37636"/>
                      </a:cubicBezTo>
                      <a:cubicBezTo>
                        <a:pt x="45942" y="37535"/>
                        <a:pt x="45777" y="37415"/>
                        <a:pt x="45667" y="37286"/>
                      </a:cubicBezTo>
                      <a:cubicBezTo>
                        <a:pt x="45566" y="37130"/>
                        <a:pt x="45511" y="36946"/>
                        <a:pt x="45511" y="36744"/>
                      </a:cubicBezTo>
                      <a:lnTo>
                        <a:pt x="45511" y="15431"/>
                      </a:lnTo>
                      <a:cubicBezTo>
                        <a:pt x="45511" y="13951"/>
                        <a:pt x="45383" y="12600"/>
                        <a:pt x="45126" y="11378"/>
                      </a:cubicBezTo>
                      <a:cubicBezTo>
                        <a:pt x="44869" y="10155"/>
                        <a:pt x="44447" y="9108"/>
                        <a:pt x="43878" y="8225"/>
                      </a:cubicBezTo>
                      <a:cubicBezTo>
                        <a:pt x="43310" y="7343"/>
                        <a:pt x="42585" y="6663"/>
                        <a:pt x="41705" y="6194"/>
                      </a:cubicBezTo>
                      <a:cubicBezTo>
                        <a:pt x="40824" y="5726"/>
                        <a:pt x="39788" y="5496"/>
                        <a:pt x="38596" y="5496"/>
                      </a:cubicBezTo>
                      <a:cubicBezTo>
                        <a:pt x="37119" y="5496"/>
                        <a:pt x="35624" y="6066"/>
                        <a:pt x="34120" y="7205"/>
                      </a:cubicBezTo>
                      <a:cubicBezTo>
                        <a:pt x="32643" y="8354"/>
                        <a:pt x="31011" y="10027"/>
                        <a:pt x="29222" y="12233"/>
                      </a:cubicBezTo>
                      <a:lnTo>
                        <a:pt x="29222" y="36744"/>
                      </a:lnTo>
                      <a:cubicBezTo>
                        <a:pt x="29222" y="36946"/>
                        <a:pt x="29177" y="37130"/>
                        <a:pt x="29066" y="37286"/>
                      </a:cubicBezTo>
                      <a:cubicBezTo>
                        <a:pt x="28966" y="37415"/>
                        <a:pt x="28782" y="37535"/>
                        <a:pt x="28525" y="37636"/>
                      </a:cubicBezTo>
                      <a:cubicBezTo>
                        <a:pt x="28287" y="37737"/>
                        <a:pt x="27966" y="37819"/>
                        <a:pt x="27553" y="37875"/>
                      </a:cubicBezTo>
                      <a:cubicBezTo>
                        <a:pt x="27140" y="37921"/>
                        <a:pt x="26618" y="37948"/>
                        <a:pt x="25994" y="37948"/>
                      </a:cubicBezTo>
                      <a:cubicBezTo>
                        <a:pt x="25398" y="37948"/>
                        <a:pt x="24884" y="37921"/>
                        <a:pt x="24444" y="37875"/>
                      </a:cubicBezTo>
                      <a:cubicBezTo>
                        <a:pt x="24031" y="37819"/>
                        <a:pt x="23692" y="37746"/>
                        <a:pt x="23435" y="37636"/>
                      </a:cubicBezTo>
                      <a:cubicBezTo>
                        <a:pt x="23197" y="37535"/>
                        <a:pt x="23032" y="37415"/>
                        <a:pt x="22922" y="37286"/>
                      </a:cubicBezTo>
                      <a:cubicBezTo>
                        <a:pt x="22848" y="37130"/>
                        <a:pt x="22812" y="36946"/>
                        <a:pt x="22812" y="36744"/>
                      </a:cubicBezTo>
                      <a:lnTo>
                        <a:pt x="22812" y="15431"/>
                      </a:lnTo>
                      <a:cubicBezTo>
                        <a:pt x="22812" y="13951"/>
                        <a:pt x="22665" y="12600"/>
                        <a:pt x="22380" y="11378"/>
                      </a:cubicBezTo>
                      <a:cubicBezTo>
                        <a:pt x="22096" y="10155"/>
                        <a:pt x="21665" y="9108"/>
                        <a:pt x="21096" y="8225"/>
                      </a:cubicBezTo>
                      <a:cubicBezTo>
                        <a:pt x="20528" y="7343"/>
                        <a:pt x="19803" y="6663"/>
                        <a:pt x="18923" y="6194"/>
                      </a:cubicBezTo>
                      <a:cubicBezTo>
                        <a:pt x="18070" y="5726"/>
                        <a:pt x="17043" y="5496"/>
                        <a:pt x="15850" y="5496"/>
                      </a:cubicBezTo>
                      <a:cubicBezTo>
                        <a:pt x="14374" y="5496"/>
                        <a:pt x="12879" y="6066"/>
                        <a:pt x="11384" y="7205"/>
                      </a:cubicBezTo>
                      <a:cubicBezTo>
                        <a:pt x="9880" y="8354"/>
                        <a:pt x="8247" y="10027"/>
                        <a:pt x="6477" y="12233"/>
                      </a:cubicBezTo>
                      <a:lnTo>
                        <a:pt x="6477" y="36744"/>
                      </a:lnTo>
                      <a:cubicBezTo>
                        <a:pt x="6477" y="36946"/>
                        <a:pt x="6431" y="37130"/>
                        <a:pt x="6321" y="37286"/>
                      </a:cubicBezTo>
                      <a:cubicBezTo>
                        <a:pt x="6220" y="37415"/>
                        <a:pt x="6055" y="37535"/>
                        <a:pt x="5817" y="37636"/>
                      </a:cubicBezTo>
                      <a:cubicBezTo>
                        <a:pt x="5587" y="37737"/>
                        <a:pt x="5257" y="37819"/>
                        <a:pt x="4845" y="37875"/>
                      </a:cubicBezTo>
                      <a:cubicBezTo>
                        <a:pt x="4432" y="37921"/>
                        <a:pt x="3900" y="37948"/>
                        <a:pt x="3258" y="37948"/>
                      </a:cubicBezTo>
                      <a:cubicBezTo>
                        <a:pt x="2634" y="37948"/>
                        <a:pt x="2111" y="37921"/>
                        <a:pt x="1699" y="37875"/>
                      </a:cubicBezTo>
                      <a:cubicBezTo>
                        <a:pt x="1286" y="37819"/>
                        <a:pt x="947" y="37746"/>
                        <a:pt x="690" y="37636"/>
                      </a:cubicBezTo>
                      <a:cubicBezTo>
                        <a:pt x="451" y="37535"/>
                        <a:pt x="286" y="37415"/>
                        <a:pt x="185" y="37286"/>
                      </a:cubicBezTo>
                      <a:cubicBezTo>
                        <a:pt x="103" y="37130"/>
                        <a:pt x="66" y="36946"/>
                        <a:pt x="66" y="36744"/>
                      </a:cubicBezTo>
                      <a:lnTo>
                        <a:pt x="66" y="1682"/>
                      </a:lnTo>
                      <a:cubicBezTo>
                        <a:pt x="66" y="1470"/>
                        <a:pt x="103" y="1305"/>
                        <a:pt x="185" y="1167"/>
                      </a:cubicBezTo>
                      <a:cubicBezTo>
                        <a:pt x="259" y="1020"/>
                        <a:pt x="415" y="882"/>
                        <a:pt x="653" y="781"/>
                      </a:cubicBezTo>
                      <a:cubicBezTo>
                        <a:pt x="882" y="652"/>
                        <a:pt x="1176" y="569"/>
                        <a:pt x="1543" y="551"/>
                      </a:cubicBezTo>
                      <a:cubicBezTo>
                        <a:pt x="1910" y="496"/>
                        <a:pt x="2387" y="478"/>
                        <a:pt x="2983" y="478"/>
                      </a:cubicBezTo>
                      <a:cubicBezTo>
                        <a:pt x="3551" y="478"/>
                        <a:pt x="4019" y="496"/>
                        <a:pt x="4377" y="551"/>
                      </a:cubicBezTo>
                      <a:cubicBezTo>
                        <a:pt x="4771" y="569"/>
                        <a:pt x="5065" y="652"/>
                        <a:pt x="5276" y="781"/>
                      </a:cubicBezTo>
                      <a:cubicBezTo>
                        <a:pt x="5487" y="882"/>
                        <a:pt x="5624" y="1020"/>
                        <a:pt x="5707" y="1167"/>
                      </a:cubicBezTo>
                      <a:cubicBezTo>
                        <a:pt x="5808" y="1305"/>
                        <a:pt x="5853" y="1470"/>
                        <a:pt x="5853" y="1682"/>
                      </a:cubicBezTo>
                      <a:lnTo>
                        <a:pt x="5853" y="6314"/>
                      </a:lnTo>
                      <a:cubicBezTo>
                        <a:pt x="7825" y="4108"/>
                        <a:pt x="9733" y="2500"/>
                        <a:pt x="11576" y="1479"/>
                      </a:cubicBezTo>
                      <a:cubicBezTo>
                        <a:pt x="13438" y="441"/>
                        <a:pt x="15318" y="-74"/>
                        <a:pt x="17208" y="-74"/>
                      </a:cubicBezTo>
                      <a:cubicBezTo>
                        <a:pt x="18666" y="-74"/>
                        <a:pt x="19959" y="92"/>
                        <a:pt x="21096" y="432"/>
                      </a:cubicBezTo>
                      <a:cubicBezTo>
                        <a:pt x="22261" y="772"/>
                        <a:pt x="23288" y="1250"/>
                        <a:pt x="24169" y="1875"/>
                      </a:cubicBezTo>
                      <a:cubicBezTo>
                        <a:pt x="25049" y="2472"/>
                        <a:pt x="25801" y="3198"/>
                        <a:pt x="26425" y="4053"/>
                      </a:cubicBezTo>
                      <a:cubicBezTo>
                        <a:pt x="27049" y="4889"/>
                        <a:pt x="27562" y="5817"/>
                        <a:pt x="27984" y="6856"/>
                      </a:cubicBezTo>
                      <a:cubicBezTo>
                        <a:pt x="29149" y="5588"/>
                        <a:pt x="30250" y="4512"/>
                        <a:pt x="31286" y="3630"/>
                      </a:cubicBezTo>
                      <a:cubicBezTo>
                        <a:pt x="32350" y="2738"/>
                        <a:pt x="33359" y="2031"/>
                        <a:pt x="34313" y="1479"/>
                      </a:cubicBezTo>
                      <a:cubicBezTo>
                        <a:pt x="35303" y="937"/>
                        <a:pt x="36248" y="551"/>
                        <a:pt x="37156" y="312"/>
                      </a:cubicBezTo>
                      <a:cubicBezTo>
                        <a:pt x="38091" y="55"/>
                        <a:pt x="39018" y="-74"/>
                        <a:pt x="39953" y="-74"/>
                      </a:cubicBezTo>
                      <a:cubicBezTo>
                        <a:pt x="42209" y="-74"/>
                        <a:pt x="44099" y="331"/>
                        <a:pt x="45630" y="1130"/>
                      </a:cubicBezTo>
                      <a:cubicBezTo>
                        <a:pt x="47162" y="1911"/>
                        <a:pt x="48391" y="2959"/>
                        <a:pt x="49326" y="4292"/>
                      </a:cubicBezTo>
                      <a:cubicBezTo>
                        <a:pt x="50280" y="5615"/>
                        <a:pt x="50959" y="7168"/>
                        <a:pt x="51344" y="8961"/>
                      </a:cubicBezTo>
                      <a:cubicBezTo>
                        <a:pt x="51757" y="10725"/>
                        <a:pt x="51968" y="12600"/>
                        <a:pt x="51968" y="1457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137" name="Forme libre : forme 136">
                <a:extLst>
                  <a:ext uri="{FF2B5EF4-FFF2-40B4-BE49-F238E27FC236}">
                    <a16:creationId xmlns:a16="http://schemas.microsoft.com/office/drawing/2014/main" id="{AA02FE30-28F8-30EA-0CFA-4910FEA1849B}"/>
                  </a:ext>
                </a:extLst>
              </p:cNvPr>
              <p:cNvSpPr/>
              <p:nvPr/>
            </p:nvSpPr>
            <p:spPr>
              <a:xfrm>
                <a:off x="2588312" y="1807622"/>
                <a:ext cx="277931" cy="818966"/>
              </a:xfrm>
              <a:custGeom>
                <a:avLst/>
                <a:gdLst>
                  <a:gd name="connsiteX0" fmla="*/ 305909 w 309986"/>
                  <a:gd name="connsiteY0" fmla="*/ -207 h 840078"/>
                  <a:gd name="connsiteX1" fmla="*/ 290357 w 309986"/>
                  <a:gd name="connsiteY1" fmla="*/ 261 h 840078"/>
                  <a:gd name="connsiteX2" fmla="*/ 275270 w 309986"/>
                  <a:gd name="connsiteY2" fmla="*/ 1975 h 840078"/>
                  <a:gd name="connsiteX3" fmla="*/ 260960 w 309986"/>
                  <a:gd name="connsiteY3" fmla="*/ 4781 h 840078"/>
                  <a:gd name="connsiteX4" fmla="*/ 247274 w 309986"/>
                  <a:gd name="connsiteY4" fmla="*/ 8677 h 840078"/>
                  <a:gd name="connsiteX5" fmla="*/ 234365 w 309986"/>
                  <a:gd name="connsiteY5" fmla="*/ 13664 h 840078"/>
                  <a:gd name="connsiteX6" fmla="*/ 222232 w 309986"/>
                  <a:gd name="connsiteY6" fmla="*/ 19743 h 840078"/>
                  <a:gd name="connsiteX7" fmla="*/ 210722 w 309986"/>
                  <a:gd name="connsiteY7" fmla="*/ 26601 h 840078"/>
                  <a:gd name="connsiteX8" fmla="*/ 199836 w 309986"/>
                  <a:gd name="connsiteY8" fmla="*/ 34550 h 840078"/>
                  <a:gd name="connsiteX9" fmla="*/ 180239 w 309986"/>
                  <a:gd name="connsiteY9" fmla="*/ 53096 h 840078"/>
                  <a:gd name="connsiteX10" fmla="*/ 179928 w 309986"/>
                  <a:gd name="connsiteY10" fmla="*/ 53566 h 840078"/>
                  <a:gd name="connsiteX11" fmla="*/ 162973 w 309986"/>
                  <a:gd name="connsiteY11" fmla="*/ 75074 h 840078"/>
                  <a:gd name="connsiteX12" fmla="*/ 148042 w 309986"/>
                  <a:gd name="connsiteY12" fmla="*/ 100011 h 840078"/>
                  <a:gd name="connsiteX13" fmla="*/ 135133 w 309986"/>
                  <a:gd name="connsiteY13" fmla="*/ 127441 h 840078"/>
                  <a:gd name="connsiteX14" fmla="*/ 124092 w 309986"/>
                  <a:gd name="connsiteY14" fmla="*/ 157524 h 840078"/>
                  <a:gd name="connsiteX15" fmla="*/ 114759 w 309986"/>
                  <a:gd name="connsiteY15" fmla="*/ 189474 h 840078"/>
                  <a:gd name="connsiteX16" fmla="*/ 106982 w 309986"/>
                  <a:gd name="connsiteY16" fmla="*/ 223294 h 840078"/>
                  <a:gd name="connsiteX17" fmla="*/ 100604 w 309986"/>
                  <a:gd name="connsiteY17" fmla="*/ 258675 h 840078"/>
                  <a:gd name="connsiteX18" fmla="*/ 95472 w 309986"/>
                  <a:gd name="connsiteY18" fmla="*/ 295146 h 840078"/>
                  <a:gd name="connsiteX19" fmla="*/ 91274 w 309986"/>
                  <a:gd name="connsiteY19" fmla="*/ 332708 h 840078"/>
                  <a:gd name="connsiteX20" fmla="*/ 85207 w 309986"/>
                  <a:gd name="connsiteY20" fmla="*/ 409234 h 840078"/>
                  <a:gd name="connsiteX21" fmla="*/ 81165 w 309986"/>
                  <a:gd name="connsiteY21" fmla="*/ 486073 h 840078"/>
                  <a:gd name="connsiteX22" fmla="*/ 79299 w 309986"/>
                  <a:gd name="connsiteY22" fmla="*/ 523792 h 840078"/>
                  <a:gd name="connsiteX23" fmla="*/ 77743 w 309986"/>
                  <a:gd name="connsiteY23" fmla="*/ 560729 h 840078"/>
                  <a:gd name="connsiteX24" fmla="*/ 75875 w 309986"/>
                  <a:gd name="connsiteY24" fmla="*/ 596733 h 840078"/>
                  <a:gd name="connsiteX25" fmla="*/ 73853 w 309986"/>
                  <a:gd name="connsiteY25" fmla="*/ 631178 h 840078"/>
                  <a:gd name="connsiteX26" fmla="*/ 71053 w 309986"/>
                  <a:gd name="connsiteY26" fmla="*/ 663751 h 840078"/>
                  <a:gd name="connsiteX27" fmla="*/ 67631 w 309986"/>
                  <a:gd name="connsiteY27" fmla="*/ 694611 h 840078"/>
                  <a:gd name="connsiteX28" fmla="*/ 63433 w 309986"/>
                  <a:gd name="connsiteY28" fmla="*/ 723133 h 840078"/>
                  <a:gd name="connsiteX29" fmla="*/ 58146 w 309986"/>
                  <a:gd name="connsiteY29" fmla="*/ 749006 h 840078"/>
                  <a:gd name="connsiteX30" fmla="*/ 51769 w 309986"/>
                  <a:gd name="connsiteY30" fmla="*/ 771918 h 840078"/>
                  <a:gd name="connsiteX31" fmla="*/ 44147 w 309986"/>
                  <a:gd name="connsiteY31" fmla="*/ 791556 h 840078"/>
                  <a:gd name="connsiteX32" fmla="*/ 35127 w 309986"/>
                  <a:gd name="connsiteY32" fmla="*/ 807766 h 840078"/>
                  <a:gd name="connsiteX33" fmla="*/ 35437 w 309986"/>
                  <a:gd name="connsiteY33" fmla="*/ 807297 h 840078"/>
                  <a:gd name="connsiteX34" fmla="*/ 30150 w 309986"/>
                  <a:gd name="connsiteY34" fmla="*/ 814312 h 840078"/>
                  <a:gd name="connsiteX35" fmla="*/ 24705 w 309986"/>
                  <a:gd name="connsiteY35" fmla="*/ 819922 h 840078"/>
                  <a:gd name="connsiteX36" fmla="*/ 18796 w 309986"/>
                  <a:gd name="connsiteY36" fmla="*/ 824598 h 840078"/>
                  <a:gd name="connsiteX37" fmla="*/ 18796 w 309986"/>
                  <a:gd name="connsiteY37" fmla="*/ 824598 h 840078"/>
                  <a:gd name="connsiteX38" fmla="*/ 17396 w 309986"/>
                  <a:gd name="connsiteY38" fmla="*/ 829741 h 840078"/>
                  <a:gd name="connsiteX39" fmla="*/ 22528 w 309986"/>
                  <a:gd name="connsiteY39" fmla="*/ 830989 h 840078"/>
                  <a:gd name="connsiteX40" fmla="*/ 23462 w 309986"/>
                  <a:gd name="connsiteY40" fmla="*/ 830364 h 840078"/>
                  <a:gd name="connsiteX41" fmla="*/ 30150 w 309986"/>
                  <a:gd name="connsiteY41" fmla="*/ 825065 h 840078"/>
                  <a:gd name="connsiteX42" fmla="*/ 36214 w 309986"/>
                  <a:gd name="connsiteY42" fmla="*/ 818833 h 840078"/>
                  <a:gd name="connsiteX43" fmla="*/ 41504 w 309986"/>
                  <a:gd name="connsiteY43" fmla="*/ 811817 h 840078"/>
                  <a:gd name="connsiteX44" fmla="*/ 41659 w 309986"/>
                  <a:gd name="connsiteY44" fmla="*/ 811350 h 840078"/>
                  <a:gd name="connsiteX45" fmla="*/ 51145 w 309986"/>
                  <a:gd name="connsiteY45" fmla="*/ 794207 h 840078"/>
                  <a:gd name="connsiteX46" fmla="*/ 59078 w 309986"/>
                  <a:gd name="connsiteY46" fmla="*/ 773943 h 840078"/>
                  <a:gd name="connsiteX47" fmla="*/ 65455 w 309986"/>
                  <a:gd name="connsiteY47" fmla="*/ 750409 h 840078"/>
                  <a:gd name="connsiteX48" fmla="*/ 70742 w 309986"/>
                  <a:gd name="connsiteY48" fmla="*/ 724225 h 840078"/>
                  <a:gd name="connsiteX49" fmla="*/ 74943 w 309986"/>
                  <a:gd name="connsiteY49" fmla="*/ 695392 h 840078"/>
                  <a:gd name="connsiteX50" fmla="*/ 78364 w 309986"/>
                  <a:gd name="connsiteY50" fmla="*/ 664531 h 840078"/>
                  <a:gd name="connsiteX51" fmla="*/ 81165 w 309986"/>
                  <a:gd name="connsiteY51" fmla="*/ 631645 h 840078"/>
                  <a:gd name="connsiteX52" fmla="*/ 83341 w 309986"/>
                  <a:gd name="connsiteY52" fmla="*/ 597200 h 840078"/>
                  <a:gd name="connsiteX53" fmla="*/ 85207 w 309986"/>
                  <a:gd name="connsiteY53" fmla="*/ 561040 h 840078"/>
                  <a:gd name="connsiteX54" fmla="*/ 86763 w 309986"/>
                  <a:gd name="connsiteY54" fmla="*/ 524259 h 840078"/>
                  <a:gd name="connsiteX55" fmla="*/ 88474 w 309986"/>
                  <a:gd name="connsiteY55" fmla="*/ 486540 h 840078"/>
                  <a:gd name="connsiteX56" fmla="*/ 92519 w 309986"/>
                  <a:gd name="connsiteY56" fmla="*/ 409701 h 840078"/>
                  <a:gd name="connsiteX57" fmla="*/ 98583 w 309986"/>
                  <a:gd name="connsiteY57" fmla="*/ 333486 h 840078"/>
                  <a:gd name="connsiteX58" fmla="*/ 102784 w 309986"/>
                  <a:gd name="connsiteY58" fmla="*/ 296238 h 840078"/>
                  <a:gd name="connsiteX59" fmla="*/ 107916 w 309986"/>
                  <a:gd name="connsiteY59" fmla="*/ 260078 h 840078"/>
                  <a:gd name="connsiteX60" fmla="*/ 114293 w 309986"/>
                  <a:gd name="connsiteY60" fmla="*/ 225011 h 840078"/>
                  <a:gd name="connsiteX61" fmla="*/ 122068 w 309986"/>
                  <a:gd name="connsiteY61" fmla="*/ 191499 h 840078"/>
                  <a:gd name="connsiteX62" fmla="*/ 131090 w 309986"/>
                  <a:gd name="connsiteY62" fmla="*/ 160172 h 840078"/>
                  <a:gd name="connsiteX63" fmla="*/ 141821 w 309986"/>
                  <a:gd name="connsiteY63" fmla="*/ 130714 h 840078"/>
                  <a:gd name="connsiteX64" fmla="*/ 154420 w 309986"/>
                  <a:gd name="connsiteY64" fmla="*/ 103907 h 840078"/>
                  <a:gd name="connsiteX65" fmla="*/ 168729 w 309986"/>
                  <a:gd name="connsiteY65" fmla="*/ 79592 h 840078"/>
                  <a:gd name="connsiteX66" fmla="*/ 185682 w 309986"/>
                  <a:gd name="connsiteY66" fmla="*/ 58084 h 840078"/>
                  <a:gd name="connsiteX67" fmla="*/ 185371 w 309986"/>
                  <a:gd name="connsiteY67" fmla="*/ 58553 h 840078"/>
                  <a:gd name="connsiteX68" fmla="*/ 204345 w 309986"/>
                  <a:gd name="connsiteY68" fmla="*/ 40629 h 840078"/>
                  <a:gd name="connsiteX69" fmla="*/ 214612 w 309986"/>
                  <a:gd name="connsiteY69" fmla="*/ 32991 h 840078"/>
                  <a:gd name="connsiteX70" fmla="*/ 225498 w 309986"/>
                  <a:gd name="connsiteY70" fmla="*/ 26445 h 840078"/>
                  <a:gd name="connsiteX71" fmla="*/ 237007 w 309986"/>
                  <a:gd name="connsiteY71" fmla="*/ 20679 h 840078"/>
                  <a:gd name="connsiteX72" fmla="*/ 249296 w 309986"/>
                  <a:gd name="connsiteY72" fmla="*/ 16003 h 840078"/>
                  <a:gd name="connsiteX73" fmla="*/ 262361 w 309986"/>
                  <a:gd name="connsiteY73" fmla="*/ 12105 h 840078"/>
                  <a:gd name="connsiteX74" fmla="*/ 276047 w 309986"/>
                  <a:gd name="connsiteY74" fmla="*/ 9301 h 840078"/>
                  <a:gd name="connsiteX75" fmla="*/ 290512 w 309986"/>
                  <a:gd name="connsiteY75" fmla="*/ 7743 h 840078"/>
                  <a:gd name="connsiteX76" fmla="*/ 306064 w 309986"/>
                  <a:gd name="connsiteY76" fmla="*/ 7273 h 840078"/>
                  <a:gd name="connsiteX77" fmla="*/ 306064 w 309986"/>
                  <a:gd name="connsiteY77" fmla="*/ 7273 h 840078"/>
                  <a:gd name="connsiteX78" fmla="*/ 309641 w 309986"/>
                  <a:gd name="connsiteY78" fmla="*/ 3534 h 840078"/>
                  <a:gd name="connsiteX79" fmla="*/ 305909 w 309986"/>
                  <a:gd name="connsiteY79" fmla="*/ -207 h 840078"/>
                  <a:gd name="connsiteX80" fmla="*/ 20662 w 309986"/>
                  <a:gd name="connsiteY80" fmla="*/ 827871 h 840078"/>
                  <a:gd name="connsiteX81" fmla="*/ 27815 w 309986"/>
                  <a:gd name="connsiteY81" fmla="*/ 804960 h 840078"/>
                  <a:gd name="connsiteX82" fmla="*/ -336 w 309986"/>
                  <a:gd name="connsiteY82" fmla="*/ 835821 h 840078"/>
                  <a:gd name="connsiteX83" fmla="*/ 41346 w 309986"/>
                  <a:gd name="connsiteY83" fmla="*/ 839872 h 840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09986" h="840078">
                    <a:moveTo>
                      <a:pt x="305909" y="-207"/>
                    </a:moveTo>
                    <a:lnTo>
                      <a:pt x="290357" y="261"/>
                    </a:lnTo>
                    <a:lnTo>
                      <a:pt x="275270" y="1975"/>
                    </a:lnTo>
                    <a:lnTo>
                      <a:pt x="260960" y="4781"/>
                    </a:lnTo>
                    <a:lnTo>
                      <a:pt x="247274" y="8677"/>
                    </a:lnTo>
                    <a:lnTo>
                      <a:pt x="234365" y="13664"/>
                    </a:lnTo>
                    <a:lnTo>
                      <a:pt x="222232" y="19743"/>
                    </a:lnTo>
                    <a:lnTo>
                      <a:pt x="210722" y="26601"/>
                    </a:lnTo>
                    <a:lnTo>
                      <a:pt x="199836" y="34550"/>
                    </a:lnTo>
                    <a:lnTo>
                      <a:pt x="180239" y="53096"/>
                    </a:lnTo>
                    <a:cubicBezTo>
                      <a:pt x="180084" y="53252"/>
                      <a:pt x="179928" y="53408"/>
                      <a:pt x="179928" y="53566"/>
                    </a:cubicBezTo>
                    <a:lnTo>
                      <a:pt x="162973" y="75074"/>
                    </a:lnTo>
                    <a:lnTo>
                      <a:pt x="148042" y="100011"/>
                    </a:lnTo>
                    <a:lnTo>
                      <a:pt x="135133" y="127441"/>
                    </a:lnTo>
                    <a:lnTo>
                      <a:pt x="124092" y="157524"/>
                    </a:lnTo>
                    <a:lnTo>
                      <a:pt x="114759" y="189474"/>
                    </a:lnTo>
                    <a:lnTo>
                      <a:pt x="106982" y="223294"/>
                    </a:lnTo>
                    <a:lnTo>
                      <a:pt x="100604" y="258675"/>
                    </a:lnTo>
                    <a:lnTo>
                      <a:pt x="95472" y="295146"/>
                    </a:lnTo>
                    <a:lnTo>
                      <a:pt x="91274" y="332708"/>
                    </a:lnTo>
                    <a:lnTo>
                      <a:pt x="85207" y="409234"/>
                    </a:lnTo>
                    <a:lnTo>
                      <a:pt x="81165" y="486073"/>
                    </a:lnTo>
                    <a:lnTo>
                      <a:pt x="79299" y="523792"/>
                    </a:lnTo>
                    <a:lnTo>
                      <a:pt x="77743" y="560729"/>
                    </a:lnTo>
                    <a:lnTo>
                      <a:pt x="75875" y="596733"/>
                    </a:lnTo>
                    <a:lnTo>
                      <a:pt x="73853" y="631178"/>
                    </a:lnTo>
                    <a:lnTo>
                      <a:pt x="71053" y="663751"/>
                    </a:lnTo>
                    <a:lnTo>
                      <a:pt x="67631" y="694611"/>
                    </a:lnTo>
                    <a:lnTo>
                      <a:pt x="63433" y="723133"/>
                    </a:lnTo>
                    <a:lnTo>
                      <a:pt x="58146" y="749006"/>
                    </a:lnTo>
                    <a:lnTo>
                      <a:pt x="51769" y="771918"/>
                    </a:lnTo>
                    <a:lnTo>
                      <a:pt x="44147" y="791556"/>
                    </a:lnTo>
                    <a:lnTo>
                      <a:pt x="35127" y="807766"/>
                    </a:lnTo>
                    <a:lnTo>
                      <a:pt x="35437" y="807297"/>
                    </a:lnTo>
                    <a:lnTo>
                      <a:pt x="30150" y="814312"/>
                    </a:lnTo>
                    <a:lnTo>
                      <a:pt x="24705" y="819922"/>
                    </a:lnTo>
                    <a:lnTo>
                      <a:pt x="18796" y="824598"/>
                    </a:lnTo>
                    <a:lnTo>
                      <a:pt x="18796" y="824598"/>
                    </a:lnTo>
                    <a:cubicBezTo>
                      <a:pt x="16930" y="825690"/>
                      <a:pt x="16306" y="828027"/>
                      <a:pt x="17396" y="829741"/>
                    </a:cubicBezTo>
                    <a:cubicBezTo>
                      <a:pt x="18485" y="831456"/>
                      <a:pt x="20817" y="832081"/>
                      <a:pt x="22528" y="830989"/>
                    </a:cubicBezTo>
                    <a:lnTo>
                      <a:pt x="23462" y="830364"/>
                    </a:lnTo>
                    <a:lnTo>
                      <a:pt x="30150" y="825065"/>
                    </a:lnTo>
                    <a:lnTo>
                      <a:pt x="36214" y="818833"/>
                    </a:lnTo>
                    <a:lnTo>
                      <a:pt x="41504" y="811817"/>
                    </a:lnTo>
                    <a:cubicBezTo>
                      <a:pt x="41504" y="811661"/>
                      <a:pt x="41659" y="811506"/>
                      <a:pt x="41659" y="811350"/>
                    </a:cubicBezTo>
                    <a:lnTo>
                      <a:pt x="51145" y="794207"/>
                    </a:lnTo>
                    <a:lnTo>
                      <a:pt x="59078" y="773943"/>
                    </a:lnTo>
                    <a:lnTo>
                      <a:pt x="65455" y="750409"/>
                    </a:lnTo>
                    <a:lnTo>
                      <a:pt x="70742" y="724225"/>
                    </a:lnTo>
                    <a:lnTo>
                      <a:pt x="74943" y="695392"/>
                    </a:lnTo>
                    <a:lnTo>
                      <a:pt x="78364" y="664531"/>
                    </a:lnTo>
                    <a:lnTo>
                      <a:pt x="81165" y="631645"/>
                    </a:lnTo>
                    <a:lnTo>
                      <a:pt x="83341" y="597200"/>
                    </a:lnTo>
                    <a:lnTo>
                      <a:pt x="85207" y="561040"/>
                    </a:lnTo>
                    <a:lnTo>
                      <a:pt x="86763" y="524259"/>
                    </a:lnTo>
                    <a:lnTo>
                      <a:pt x="88474" y="486540"/>
                    </a:lnTo>
                    <a:lnTo>
                      <a:pt x="92519" y="409701"/>
                    </a:lnTo>
                    <a:lnTo>
                      <a:pt x="98583" y="333486"/>
                    </a:lnTo>
                    <a:lnTo>
                      <a:pt x="102784" y="296238"/>
                    </a:lnTo>
                    <a:lnTo>
                      <a:pt x="107916" y="260078"/>
                    </a:lnTo>
                    <a:lnTo>
                      <a:pt x="114293" y="225011"/>
                    </a:lnTo>
                    <a:lnTo>
                      <a:pt x="122068" y="191499"/>
                    </a:lnTo>
                    <a:lnTo>
                      <a:pt x="131090" y="160172"/>
                    </a:lnTo>
                    <a:lnTo>
                      <a:pt x="141821" y="130714"/>
                    </a:lnTo>
                    <a:lnTo>
                      <a:pt x="154420" y="103907"/>
                    </a:lnTo>
                    <a:lnTo>
                      <a:pt x="168729" y="79592"/>
                    </a:lnTo>
                    <a:lnTo>
                      <a:pt x="185682" y="58084"/>
                    </a:lnTo>
                    <a:lnTo>
                      <a:pt x="185371" y="58553"/>
                    </a:lnTo>
                    <a:lnTo>
                      <a:pt x="204345" y="40629"/>
                    </a:lnTo>
                    <a:lnTo>
                      <a:pt x="214612" y="32991"/>
                    </a:lnTo>
                    <a:lnTo>
                      <a:pt x="225498" y="26445"/>
                    </a:lnTo>
                    <a:lnTo>
                      <a:pt x="237007" y="20679"/>
                    </a:lnTo>
                    <a:lnTo>
                      <a:pt x="249296" y="16003"/>
                    </a:lnTo>
                    <a:lnTo>
                      <a:pt x="262361" y="12105"/>
                    </a:lnTo>
                    <a:lnTo>
                      <a:pt x="276047" y="9301"/>
                    </a:lnTo>
                    <a:lnTo>
                      <a:pt x="290512" y="7743"/>
                    </a:lnTo>
                    <a:lnTo>
                      <a:pt x="306064" y="7273"/>
                    </a:lnTo>
                    <a:lnTo>
                      <a:pt x="306064" y="7273"/>
                    </a:lnTo>
                    <a:cubicBezTo>
                      <a:pt x="308086" y="7273"/>
                      <a:pt x="309799" y="5560"/>
                      <a:pt x="309641" y="3534"/>
                    </a:cubicBezTo>
                    <a:cubicBezTo>
                      <a:pt x="309641" y="1352"/>
                      <a:pt x="307930" y="-207"/>
                      <a:pt x="305909" y="-207"/>
                    </a:cubicBezTo>
                    <a:close/>
                    <a:moveTo>
                      <a:pt x="20662" y="827871"/>
                    </a:moveTo>
                    <a:lnTo>
                      <a:pt x="27815" y="804960"/>
                    </a:lnTo>
                    <a:lnTo>
                      <a:pt x="-336" y="835821"/>
                    </a:lnTo>
                    <a:lnTo>
                      <a:pt x="41346" y="839872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138" name="Graphique 6">
                <a:extLst>
                  <a:ext uri="{FF2B5EF4-FFF2-40B4-BE49-F238E27FC236}">
                    <a16:creationId xmlns:a16="http://schemas.microsoft.com/office/drawing/2014/main" id="{E372D5B0-65F2-CA66-F6CE-F4940FCF10AB}"/>
                  </a:ext>
                </a:extLst>
              </p:cNvPr>
              <p:cNvGrpSpPr/>
              <p:nvPr/>
            </p:nvGrpSpPr>
            <p:grpSpPr>
              <a:xfrm>
                <a:off x="2704054" y="2525450"/>
                <a:ext cx="63488" cy="51964"/>
                <a:chOff x="2704054" y="2525450"/>
                <a:chExt cx="63488" cy="51964"/>
              </a:xfrm>
              <a:solidFill>
                <a:srgbClr val="000000"/>
              </a:solidFill>
            </p:grpSpPr>
            <p:sp>
              <p:nvSpPr>
                <p:cNvPr id="139" name="Forme libre : forme 138">
                  <a:extLst>
                    <a:ext uri="{FF2B5EF4-FFF2-40B4-BE49-F238E27FC236}">
                      <a16:creationId xmlns:a16="http://schemas.microsoft.com/office/drawing/2014/main" id="{38509376-E0DD-579B-59E2-4A0DF20AE9CA}"/>
                    </a:ext>
                  </a:extLst>
                </p:cNvPr>
                <p:cNvSpPr/>
                <p:nvPr/>
              </p:nvSpPr>
              <p:spPr>
                <a:xfrm>
                  <a:off x="2704054" y="2525450"/>
                  <a:ext cx="32191" cy="51964"/>
                </a:xfrm>
                <a:custGeom>
                  <a:avLst/>
                  <a:gdLst>
                    <a:gd name="connsiteX0" fmla="*/ 32258 w 32191"/>
                    <a:gd name="connsiteY0" fmla="*/ 18666 h 51964"/>
                    <a:gd name="connsiteX1" fmla="*/ 31247 w 32191"/>
                    <a:gd name="connsiteY1" fmla="*/ 26928 h 51964"/>
                    <a:gd name="connsiteX2" fmla="*/ 28331 w 32191"/>
                    <a:gd name="connsiteY2" fmla="*/ 33160 h 51964"/>
                    <a:gd name="connsiteX3" fmla="*/ 23588 w 32191"/>
                    <a:gd name="connsiteY3" fmla="*/ 37093 h 51964"/>
                    <a:gd name="connsiteX4" fmla="*/ 17095 w 32191"/>
                    <a:gd name="connsiteY4" fmla="*/ 38454 h 51964"/>
                    <a:gd name="connsiteX5" fmla="*/ 14218 w 32191"/>
                    <a:gd name="connsiteY5" fmla="*/ 38150 h 51964"/>
                    <a:gd name="connsiteX6" fmla="*/ 11613 w 32191"/>
                    <a:gd name="connsiteY6" fmla="*/ 37176 h 51964"/>
                    <a:gd name="connsiteX7" fmla="*/ 9125 w 32191"/>
                    <a:gd name="connsiteY7" fmla="*/ 35494 h 51964"/>
                    <a:gd name="connsiteX8" fmla="*/ 6482 w 32191"/>
                    <a:gd name="connsiteY8" fmla="*/ 33123 h 51964"/>
                    <a:gd name="connsiteX9" fmla="*/ 6482 w 32191"/>
                    <a:gd name="connsiteY9" fmla="*/ 50650 h 51964"/>
                    <a:gd name="connsiteX10" fmla="*/ 6326 w 32191"/>
                    <a:gd name="connsiteY10" fmla="*/ 51201 h 51964"/>
                    <a:gd name="connsiteX11" fmla="*/ 5820 w 32191"/>
                    <a:gd name="connsiteY11" fmla="*/ 51587 h 51964"/>
                    <a:gd name="connsiteX12" fmla="*/ 4848 w 32191"/>
                    <a:gd name="connsiteY12" fmla="*/ 51817 h 51964"/>
                    <a:gd name="connsiteX13" fmla="*/ 3254 w 32191"/>
                    <a:gd name="connsiteY13" fmla="*/ 51890 h 51964"/>
                    <a:gd name="connsiteX14" fmla="*/ 1699 w 32191"/>
                    <a:gd name="connsiteY14" fmla="*/ 51817 h 51964"/>
                    <a:gd name="connsiteX15" fmla="*/ 688 w 32191"/>
                    <a:gd name="connsiteY15" fmla="*/ 51587 h 51964"/>
                    <a:gd name="connsiteX16" fmla="*/ 183 w 32191"/>
                    <a:gd name="connsiteY16" fmla="*/ 51201 h 51964"/>
                    <a:gd name="connsiteX17" fmla="*/ 66 w 32191"/>
                    <a:gd name="connsiteY17" fmla="*/ 50650 h 51964"/>
                    <a:gd name="connsiteX18" fmla="*/ 66 w 32191"/>
                    <a:gd name="connsiteY18" fmla="*/ 1682 h 51964"/>
                    <a:gd name="connsiteX19" fmla="*/ 183 w 32191"/>
                    <a:gd name="connsiteY19" fmla="*/ 1130 h 51964"/>
                    <a:gd name="connsiteX20" fmla="*/ 649 w 32191"/>
                    <a:gd name="connsiteY20" fmla="*/ 744 h 51964"/>
                    <a:gd name="connsiteX21" fmla="*/ 1544 w 32191"/>
                    <a:gd name="connsiteY21" fmla="*/ 551 h 51964"/>
                    <a:gd name="connsiteX22" fmla="*/ 2865 w 32191"/>
                    <a:gd name="connsiteY22" fmla="*/ 478 h 51964"/>
                    <a:gd name="connsiteX23" fmla="*/ 4187 w 32191"/>
                    <a:gd name="connsiteY23" fmla="*/ 551 h 51964"/>
                    <a:gd name="connsiteX24" fmla="*/ 5081 w 32191"/>
                    <a:gd name="connsiteY24" fmla="*/ 744 h 51964"/>
                    <a:gd name="connsiteX25" fmla="*/ 5548 w 32191"/>
                    <a:gd name="connsiteY25" fmla="*/ 1130 h 51964"/>
                    <a:gd name="connsiteX26" fmla="*/ 5704 w 32191"/>
                    <a:gd name="connsiteY26" fmla="*/ 1682 h 51964"/>
                    <a:gd name="connsiteX27" fmla="*/ 5704 w 32191"/>
                    <a:gd name="connsiteY27" fmla="*/ 6396 h 51964"/>
                    <a:gd name="connsiteX28" fmla="*/ 8775 w 32191"/>
                    <a:gd name="connsiteY28" fmla="*/ 3547 h 51964"/>
                    <a:gd name="connsiteX29" fmla="*/ 11730 w 32191"/>
                    <a:gd name="connsiteY29" fmla="*/ 1562 h 51964"/>
                    <a:gd name="connsiteX30" fmla="*/ 14801 w 32191"/>
                    <a:gd name="connsiteY30" fmla="*/ 358 h 51964"/>
                    <a:gd name="connsiteX31" fmla="*/ 18145 w 32191"/>
                    <a:gd name="connsiteY31" fmla="*/ -74 h 51964"/>
                    <a:gd name="connsiteX32" fmla="*/ 24638 w 32191"/>
                    <a:gd name="connsiteY32" fmla="*/ 1406 h 51964"/>
                    <a:gd name="connsiteX33" fmla="*/ 28992 w 32191"/>
                    <a:gd name="connsiteY33" fmla="*/ 5459 h 51964"/>
                    <a:gd name="connsiteX34" fmla="*/ 31480 w 32191"/>
                    <a:gd name="connsiteY34" fmla="*/ 11461 h 51964"/>
                    <a:gd name="connsiteX35" fmla="*/ 32258 w 32191"/>
                    <a:gd name="connsiteY35" fmla="*/ 18666 h 51964"/>
                    <a:gd name="connsiteX36" fmla="*/ 25493 w 32191"/>
                    <a:gd name="connsiteY36" fmla="*/ 19401 h 51964"/>
                    <a:gd name="connsiteX37" fmla="*/ 25065 w 32191"/>
                    <a:gd name="connsiteY37" fmla="*/ 14227 h 51964"/>
                    <a:gd name="connsiteX38" fmla="*/ 23665 w 32191"/>
                    <a:gd name="connsiteY38" fmla="*/ 9742 h 51964"/>
                    <a:gd name="connsiteX39" fmla="*/ 21022 w 32191"/>
                    <a:gd name="connsiteY39" fmla="*/ 6626 h 51964"/>
                    <a:gd name="connsiteX40" fmla="*/ 16862 w 32191"/>
                    <a:gd name="connsiteY40" fmla="*/ 5459 h 51964"/>
                    <a:gd name="connsiteX41" fmla="*/ 14412 w 32191"/>
                    <a:gd name="connsiteY41" fmla="*/ 5845 h 51964"/>
                    <a:gd name="connsiteX42" fmla="*/ 11963 w 32191"/>
                    <a:gd name="connsiteY42" fmla="*/ 7012 h 51964"/>
                    <a:gd name="connsiteX43" fmla="*/ 9358 w 32191"/>
                    <a:gd name="connsiteY43" fmla="*/ 9117 h 51964"/>
                    <a:gd name="connsiteX44" fmla="*/ 6482 w 32191"/>
                    <a:gd name="connsiteY44" fmla="*/ 12315 h 51964"/>
                    <a:gd name="connsiteX45" fmla="*/ 6482 w 32191"/>
                    <a:gd name="connsiteY45" fmla="*/ 26267 h 51964"/>
                    <a:gd name="connsiteX46" fmla="*/ 11497 w 32191"/>
                    <a:gd name="connsiteY46" fmla="*/ 31211 h 51964"/>
                    <a:gd name="connsiteX47" fmla="*/ 16473 w 32191"/>
                    <a:gd name="connsiteY47" fmla="*/ 32921 h 51964"/>
                    <a:gd name="connsiteX48" fmla="*/ 20594 w 32191"/>
                    <a:gd name="connsiteY48" fmla="*/ 31754 h 51964"/>
                    <a:gd name="connsiteX49" fmla="*/ 23394 w 32191"/>
                    <a:gd name="connsiteY49" fmla="*/ 28638 h 51964"/>
                    <a:gd name="connsiteX50" fmla="*/ 24988 w 32191"/>
                    <a:gd name="connsiteY50" fmla="*/ 24272 h 51964"/>
                    <a:gd name="connsiteX51" fmla="*/ 25493 w 32191"/>
                    <a:gd name="connsiteY51" fmla="*/ 19401 h 5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1" h="51964">
                      <a:moveTo>
                        <a:pt x="32258" y="18666"/>
                      </a:moveTo>
                      <a:cubicBezTo>
                        <a:pt x="32258" y="21727"/>
                        <a:pt x="31921" y="24484"/>
                        <a:pt x="31247" y="26928"/>
                      </a:cubicBezTo>
                      <a:cubicBezTo>
                        <a:pt x="30599" y="29364"/>
                        <a:pt x="29627" y="31441"/>
                        <a:pt x="28331" y="33160"/>
                      </a:cubicBezTo>
                      <a:cubicBezTo>
                        <a:pt x="27061" y="34851"/>
                        <a:pt x="25480" y="36156"/>
                        <a:pt x="23588" y="37093"/>
                      </a:cubicBezTo>
                      <a:cubicBezTo>
                        <a:pt x="21695" y="38003"/>
                        <a:pt x="19532" y="38454"/>
                        <a:pt x="17095" y="38454"/>
                      </a:cubicBezTo>
                      <a:cubicBezTo>
                        <a:pt x="16059" y="38454"/>
                        <a:pt x="15099" y="38352"/>
                        <a:pt x="14218" y="38150"/>
                      </a:cubicBezTo>
                      <a:cubicBezTo>
                        <a:pt x="13336" y="37939"/>
                        <a:pt x="12469" y="37617"/>
                        <a:pt x="11613" y="37176"/>
                      </a:cubicBezTo>
                      <a:cubicBezTo>
                        <a:pt x="10784" y="36726"/>
                        <a:pt x="9954" y="36174"/>
                        <a:pt x="9125" y="35494"/>
                      </a:cubicBezTo>
                      <a:cubicBezTo>
                        <a:pt x="8296" y="34823"/>
                        <a:pt x="7414" y="34033"/>
                        <a:pt x="6482" y="33123"/>
                      </a:cubicBezTo>
                      <a:lnTo>
                        <a:pt x="6482" y="50650"/>
                      </a:lnTo>
                      <a:cubicBezTo>
                        <a:pt x="6482" y="50861"/>
                        <a:pt x="6429" y="51045"/>
                        <a:pt x="6326" y="51201"/>
                      </a:cubicBezTo>
                      <a:cubicBezTo>
                        <a:pt x="6222" y="51357"/>
                        <a:pt x="6053" y="51486"/>
                        <a:pt x="5820" y="51587"/>
                      </a:cubicBezTo>
                      <a:cubicBezTo>
                        <a:pt x="5587" y="51688"/>
                        <a:pt x="5263" y="51771"/>
                        <a:pt x="4848" y="51817"/>
                      </a:cubicBezTo>
                      <a:cubicBezTo>
                        <a:pt x="4434" y="51872"/>
                        <a:pt x="3903" y="51890"/>
                        <a:pt x="3254" y="51890"/>
                      </a:cubicBezTo>
                      <a:cubicBezTo>
                        <a:pt x="2632" y="51890"/>
                        <a:pt x="2114" y="51872"/>
                        <a:pt x="1699" y="51817"/>
                      </a:cubicBezTo>
                      <a:cubicBezTo>
                        <a:pt x="1284" y="51771"/>
                        <a:pt x="948" y="51697"/>
                        <a:pt x="688" y="51587"/>
                      </a:cubicBezTo>
                      <a:cubicBezTo>
                        <a:pt x="455" y="51486"/>
                        <a:pt x="286" y="51348"/>
                        <a:pt x="183" y="51201"/>
                      </a:cubicBezTo>
                      <a:cubicBezTo>
                        <a:pt x="105" y="51045"/>
                        <a:pt x="66" y="50861"/>
                        <a:pt x="66" y="50650"/>
                      </a:cubicBezTo>
                      <a:lnTo>
                        <a:pt x="66" y="1682"/>
                      </a:lnTo>
                      <a:cubicBezTo>
                        <a:pt x="66" y="1443"/>
                        <a:pt x="105" y="1259"/>
                        <a:pt x="183" y="1130"/>
                      </a:cubicBezTo>
                      <a:cubicBezTo>
                        <a:pt x="261" y="974"/>
                        <a:pt x="417" y="845"/>
                        <a:pt x="649" y="744"/>
                      </a:cubicBezTo>
                      <a:cubicBezTo>
                        <a:pt x="882" y="643"/>
                        <a:pt x="1181" y="579"/>
                        <a:pt x="1544" y="551"/>
                      </a:cubicBezTo>
                      <a:cubicBezTo>
                        <a:pt x="1907" y="496"/>
                        <a:pt x="2347" y="478"/>
                        <a:pt x="2865" y="478"/>
                      </a:cubicBezTo>
                      <a:cubicBezTo>
                        <a:pt x="3410" y="478"/>
                        <a:pt x="3850" y="496"/>
                        <a:pt x="4187" y="551"/>
                      </a:cubicBezTo>
                      <a:cubicBezTo>
                        <a:pt x="4550" y="570"/>
                        <a:pt x="4848" y="643"/>
                        <a:pt x="5081" y="744"/>
                      </a:cubicBezTo>
                      <a:cubicBezTo>
                        <a:pt x="5315" y="845"/>
                        <a:pt x="5470" y="974"/>
                        <a:pt x="5548" y="1130"/>
                      </a:cubicBezTo>
                      <a:cubicBezTo>
                        <a:pt x="5652" y="1268"/>
                        <a:pt x="5704" y="1443"/>
                        <a:pt x="5704" y="1682"/>
                      </a:cubicBezTo>
                      <a:lnTo>
                        <a:pt x="5704" y="6396"/>
                      </a:lnTo>
                      <a:cubicBezTo>
                        <a:pt x="6766" y="5303"/>
                        <a:pt x="7790" y="4356"/>
                        <a:pt x="8775" y="3547"/>
                      </a:cubicBezTo>
                      <a:cubicBezTo>
                        <a:pt x="9760" y="2748"/>
                        <a:pt x="10745" y="2086"/>
                        <a:pt x="11730" y="1562"/>
                      </a:cubicBezTo>
                      <a:cubicBezTo>
                        <a:pt x="12740" y="1020"/>
                        <a:pt x="13765" y="615"/>
                        <a:pt x="14801" y="358"/>
                      </a:cubicBezTo>
                      <a:cubicBezTo>
                        <a:pt x="15864" y="73"/>
                        <a:pt x="16978" y="-74"/>
                        <a:pt x="18145" y="-74"/>
                      </a:cubicBezTo>
                      <a:cubicBezTo>
                        <a:pt x="20685" y="-74"/>
                        <a:pt x="22849" y="422"/>
                        <a:pt x="24638" y="1406"/>
                      </a:cubicBezTo>
                      <a:cubicBezTo>
                        <a:pt x="26426" y="2389"/>
                        <a:pt x="27878" y="3740"/>
                        <a:pt x="28992" y="5459"/>
                      </a:cubicBezTo>
                      <a:cubicBezTo>
                        <a:pt x="30132" y="7169"/>
                        <a:pt x="30962" y="9172"/>
                        <a:pt x="31480" y="11461"/>
                      </a:cubicBezTo>
                      <a:cubicBezTo>
                        <a:pt x="31999" y="13721"/>
                        <a:pt x="32258" y="16120"/>
                        <a:pt x="32258" y="18666"/>
                      </a:cubicBezTo>
                      <a:close/>
                      <a:moveTo>
                        <a:pt x="25493" y="19401"/>
                      </a:moveTo>
                      <a:cubicBezTo>
                        <a:pt x="25493" y="17609"/>
                        <a:pt x="25350" y="15890"/>
                        <a:pt x="25065" y="14227"/>
                      </a:cubicBezTo>
                      <a:cubicBezTo>
                        <a:pt x="24806" y="12536"/>
                        <a:pt x="24339" y="11038"/>
                        <a:pt x="23665" y="9742"/>
                      </a:cubicBezTo>
                      <a:cubicBezTo>
                        <a:pt x="23018" y="8446"/>
                        <a:pt x="22136" y="7407"/>
                        <a:pt x="21022" y="6626"/>
                      </a:cubicBezTo>
                      <a:cubicBezTo>
                        <a:pt x="19908" y="5845"/>
                        <a:pt x="18521" y="5459"/>
                        <a:pt x="16862" y="5459"/>
                      </a:cubicBezTo>
                      <a:cubicBezTo>
                        <a:pt x="16033" y="5459"/>
                        <a:pt x="15216" y="5588"/>
                        <a:pt x="14412" y="5845"/>
                      </a:cubicBezTo>
                      <a:cubicBezTo>
                        <a:pt x="13609" y="6084"/>
                        <a:pt x="12793" y="6470"/>
                        <a:pt x="11963" y="7012"/>
                      </a:cubicBezTo>
                      <a:cubicBezTo>
                        <a:pt x="11133" y="7536"/>
                        <a:pt x="10266" y="8235"/>
                        <a:pt x="9358" y="9117"/>
                      </a:cubicBezTo>
                      <a:cubicBezTo>
                        <a:pt x="8451" y="9981"/>
                        <a:pt x="7492" y="11038"/>
                        <a:pt x="6482" y="12315"/>
                      </a:cubicBezTo>
                      <a:lnTo>
                        <a:pt x="6482" y="26267"/>
                      </a:lnTo>
                      <a:cubicBezTo>
                        <a:pt x="8243" y="28417"/>
                        <a:pt x="9915" y="30072"/>
                        <a:pt x="11497" y="31211"/>
                      </a:cubicBezTo>
                      <a:cubicBezTo>
                        <a:pt x="13078" y="32351"/>
                        <a:pt x="14737" y="32921"/>
                        <a:pt x="16473" y="32921"/>
                      </a:cubicBezTo>
                      <a:cubicBezTo>
                        <a:pt x="18080" y="32921"/>
                        <a:pt x="19454" y="32535"/>
                        <a:pt x="20594" y="31754"/>
                      </a:cubicBezTo>
                      <a:cubicBezTo>
                        <a:pt x="21760" y="30972"/>
                        <a:pt x="22694" y="29934"/>
                        <a:pt x="23394" y="28638"/>
                      </a:cubicBezTo>
                      <a:cubicBezTo>
                        <a:pt x="24119" y="27342"/>
                        <a:pt x="24650" y="25890"/>
                        <a:pt x="24988" y="24272"/>
                      </a:cubicBezTo>
                      <a:cubicBezTo>
                        <a:pt x="25324" y="22664"/>
                        <a:pt x="25493" y="21046"/>
                        <a:pt x="25493" y="1940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40" name="Forme libre : forme 139">
                  <a:extLst>
                    <a:ext uri="{FF2B5EF4-FFF2-40B4-BE49-F238E27FC236}">
                      <a16:creationId xmlns:a16="http://schemas.microsoft.com/office/drawing/2014/main" id="{1E4CC2CD-0F6D-A7D2-E32E-84715CEAD53D}"/>
                    </a:ext>
                  </a:extLst>
                </p:cNvPr>
                <p:cNvSpPr/>
                <p:nvPr/>
              </p:nvSpPr>
              <p:spPr>
                <a:xfrm>
                  <a:off x="2742777" y="2525450"/>
                  <a:ext cx="24765" cy="38527"/>
                </a:xfrm>
                <a:custGeom>
                  <a:avLst/>
                  <a:gdLst>
                    <a:gd name="connsiteX0" fmla="*/ 24832 w 24765"/>
                    <a:gd name="connsiteY0" fmla="*/ 27195 h 38527"/>
                    <a:gd name="connsiteX1" fmla="*/ 23821 w 24765"/>
                    <a:gd name="connsiteY1" fmla="*/ 31992 h 38527"/>
                    <a:gd name="connsiteX2" fmla="*/ 21022 w 24765"/>
                    <a:gd name="connsiteY2" fmla="*/ 35531 h 38527"/>
                    <a:gd name="connsiteX3" fmla="*/ 16667 w 24765"/>
                    <a:gd name="connsiteY3" fmla="*/ 37718 h 38527"/>
                    <a:gd name="connsiteX4" fmla="*/ 11108 w 24765"/>
                    <a:gd name="connsiteY4" fmla="*/ 38454 h 38527"/>
                    <a:gd name="connsiteX5" fmla="*/ 7531 w 24765"/>
                    <a:gd name="connsiteY5" fmla="*/ 38141 h 38527"/>
                    <a:gd name="connsiteX6" fmla="*/ 4499 w 24765"/>
                    <a:gd name="connsiteY6" fmla="*/ 37443 h 38527"/>
                    <a:gd name="connsiteX7" fmla="*/ 2243 w 24765"/>
                    <a:gd name="connsiteY7" fmla="*/ 36505 h 38527"/>
                    <a:gd name="connsiteX8" fmla="*/ 883 w 24765"/>
                    <a:gd name="connsiteY8" fmla="*/ 35614 h 38527"/>
                    <a:gd name="connsiteX9" fmla="*/ 261 w 24765"/>
                    <a:gd name="connsiteY9" fmla="*/ 34520 h 38527"/>
                    <a:gd name="connsiteX10" fmla="*/ 66 w 24765"/>
                    <a:gd name="connsiteY10" fmla="*/ 32618 h 38527"/>
                    <a:gd name="connsiteX11" fmla="*/ 144 w 24765"/>
                    <a:gd name="connsiteY11" fmla="*/ 31368 h 38527"/>
                    <a:gd name="connsiteX12" fmla="*/ 339 w 24765"/>
                    <a:gd name="connsiteY12" fmla="*/ 30550 h 38527"/>
                    <a:gd name="connsiteX13" fmla="*/ 649 w 24765"/>
                    <a:gd name="connsiteY13" fmla="*/ 30118 h 38527"/>
                    <a:gd name="connsiteX14" fmla="*/ 1155 w 24765"/>
                    <a:gd name="connsiteY14" fmla="*/ 29961 h 38527"/>
                    <a:gd name="connsiteX15" fmla="*/ 2399 w 24765"/>
                    <a:gd name="connsiteY15" fmla="*/ 30513 h 38527"/>
                    <a:gd name="connsiteX16" fmla="*/ 4460 w 24765"/>
                    <a:gd name="connsiteY16" fmla="*/ 31643 h 38527"/>
                    <a:gd name="connsiteX17" fmla="*/ 7376 w 24765"/>
                    <a:gd name="connsiteY17" fmla="*/ 32811 h 38527"/>
                    <a:gd name="connsiteX18" fmla="*/ 11225 w 24765"/>
                    <a:gd name="connsiteY18" fmla="*/ 33316 h 38527"/>
                    <a:gd name="connsiteX19" fmla="*/ 14179 w 24765"/>
                    <a:gd name="connsiteY19" fmla="*/ 32967 h 38527"/>
                    <a:gd name="connsiteX20" fmla="*/ 16473 w 24765"/>
                    <a:gd name="connsiteY20" fmla="*/ 31947 h 38527"/>
                    <a:gd name="connsiteX21" fmla="*/ 17951 w 24765"/>
                    <a:gd name="connsiteY21" fmla="*/ 30200 h 38527"/>
                    <a:gd name="connsiteX22" fmla="*/ 18495 w 24765"/>
                    <a:gd name="connsiteY22" fmla="*/ 27700 h 38527"/>
                    <a:gd name="connsiteX23" fmla="*/ 17718 w 24765"/>
                    <a:gd name="connsiteY23" fmla="*/ 25210 h 38527"/>
                    <a:gd name="connsiteX24" fmla="*/ 15735 w 24765"/>
                    <a:gd name="connsiteY24" fmla="*/ 23418 h 38527"/>
                    <a:gd name="connsiteX25" fmla="*/ 12936 w 24765"/>
                    <a:gd name="connsiteY25" fmla="*/ 22057 h 38527"/>
                    <a:gd name="connsiteX26" fmla="*/ 9708 w 24765"/>
                    <a:gd name="connsiteY26" fmla="*/ 20771 h 38527"/>
                    <a:gd name="connsiteX27" fmla="*/ 6482 w 24765"/>
                    <a:gd name="connsiteY27" fmla="*/ 19291 h 38527"/>
                    <a:gd name="connsiteX28" fmla="*/ 3682 w 24765"/>
                    <a:gd name="connsiteY28" fmla="*/ 17223 h 38527"/>
                    <a:gd name="connsiteX29" fmla="*/ 1661 w 24765"/>
                    <a:gd name="connsiteY29" fmla="*/ 14337 h 38527"/>
                    <a:gd name="connsiteX30" fmla="*/ 922 w 24765"/>
                    <a:gd name="connsiteY30" fmla="*/ 10330 h 38527"/>
                    <a:gd name="connsiteX31" fmla="*/ 1700 w 24765"/>
                    <a:gd name="connsiteY31" fmla="*/ 6396 h 38527"/>
                    <a:gd name="connsiteX32" fmla="*/ 4110 w 24765"/>
                    <a:gd name="connsiteY32" fmla="*/ 3079 h 38527"/>
                    <a:gd name="connsiteX33" fmla="*/ 8076 w 24765"/>
                    <a:gd name="connsiteY33" fmla="*/ 781 h 38527"/>
                    <a:gd name="connsiteX34" fmla="*/ 13674 w 24765"/>
                    <a:gd name="connsiteY34" fmla="*/ -74 h 38527"/>
                    <a:gd name="connsiteX35" fmla="*/ 16473 w 24765"/>
                    <a:gd name="connsiteY35" fmla="*/ 156 h 38527"/>
                    <a:gd name="connsiteX36" fmla="*/ 19001 w 24765"/>
                    <a:gd name="connsiteY36" fmla="*/ 744 h 38527"/>
                    <a:gd name="connsiteX37" fmla="*/ 20906 w 24765"/>
                    <a:gd name="connsiteY37" fmla="*/ 1525 h 38527"/>
                    <a:gd name="connsiteX38" fmla="*/ 22111 w 24765"/>
                    <a:gd name="connsiteY38" fmla="*/ 2224 h 38527"/>
                    <a:gd name="connsiteX39" fmla="*/ 22656 w 24765"/>
                    <a:gd name="connsiteY39" fmla="*/ 2766 h 38527"/>
                    <a:gd name="connsiteX40" fmla="*/ 22850 w 24765"/>
                    <a:gd name="connsiteY40" fmla="*/ 3318 h 38527"/>
                    <a:gd name="connsiteX41" fmla="*/ 22966 w 24765"/>
                    <a:gd name="connsiteY41" fmla="*/ 4016 h 38527"/>
                    <a:gd name="connsiteX42" fmla="*/ 23044 w 24765"/>
                    <a:gd name="connsiteY42" fmla="*/ 5064 h 38527"/>
                    <a:gd name="connsiteX43" fmla="*/ 22966 w 24765"/>
                    <a:gd name="connsiteY43" fmla="*/ 6240 h 38527"/>
                    <a:gd name="connsiteX44" fmla="*/ 22772 w 24765"/>
                    <a:gd name="connsiteY44" fmla="*/ 7012 h 38527"/>
                    <a:gd name="connsiteX45" fmla="*/ 22461 w 24765"/>
                    <a:gd name="connsiteY45" fmla="*/ 7481 h 38527"/>
                    <a:gd name="connsiteX46" fmla="*/ 22033 w 24765"/>
                    <a:gd name="connsiteY46" fmla="*/ 7600 h 38527"/>
                    <a:gd name="connsiteX47" fmla="*/ 21022 w 24765"/>
                    <a:gd name="connsiteY47" fmla="*/ 7169 h 38527"/>
                    <a:gd name="connsiteX48" fmla="*/ 19312 w 24765"/>
                    <a:gd name="connsiteY48" fmla="*/ 6277 h 38527"/>
                    <a:gd name="connsiteX49" fmla="*/ 16823 w 24765"/>
                    <a:gd name="connsiteY49" fmla="*/ 5340 h 38527"/>
                    <a:gd name="connsiteX50" fmla="*/ 13597 w 24765"/>
                    <a:gd name="connsiteY50" fmla="*/ 4917 h 38527"/>
                    <a:gd name="connsiteX51" fmla="*/ 10720 w 24765"/>
                    <a:gd name="connsiteY51" fmla="*/ 5303 h 38527"/>
                    <a:gd name="connsiteX52" fmla="*/ 8659 w 24765"/>
                    <a:gd name="connsiteY52" fmla="*/ 6350 h 38527"/>
                    <a:gd name="connsiteX53" fmla="*/ 7454 w 24765"/>
                    <a:gd name="connsiteY53" fmla="*/ 7950 h 38527"/>
                    <a:gd name="connsiteX54" fmla="*/ 7065 w 24765"/>
                    <a:gd name="connsiteY54" fmla="*/ 9981 h 38527"/>
                    <a:gd name="connsiteX55" fmla="*/ 7843 w 24765"/>
                    <a:gd name="connsiteY55" fmla="*/ 12545 h 38527"/>
                    <a:gd name="connsiteX56" fmla="*/ 9864 w 24765"/>
                    <a:gd name="connsiteY56" fmla="*/ 14337 h 38527"/>
                    <a:gd name="connsiteX57" fmla="*/ 12703 w 24765"/>
                    <a:gd name="connsiteY57" fmla="*/ 15743 h 38527"/>
                    <a:gd name="connsiteX58" fmla="*/ 15929 w 24765"/>
                    <a:gd name="connsiteY58" fmla="*/ 17030 h 38527"/>
                    <a:gd name="connsiteX59" fmla="*/ 19195 w 24765"/>
                    <a:gd name="connsiteY59" fmla="*/ 18510 h 38527"/>
                    <a:gd name="connsiteX60" fmla="*/ 22072 w 24765"/>
                    <a:gd name="connsiteY60" fmla="*/ 20495 h 38527"/>
                    <a:gd name="connsiteX61" fmla="*/ 24055 w 24765"/>
                    <a:gd name="connsiteY61" fmla="*/ 23298 h 38527"/>
                    <a:gd name="connsiteX62" fmla="*/ 24832 w 24765"/>
                    <a:gd name="connsiteY62" fmla="*/ 2719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4765" h="38527">
                      <a:moveTo>
                        <a:pt x="24832" y="27195"/>
                      </a:moveTo>
                      <a:cubicBezTo>
                        <a:pt x="24832" y="28987"/>
                        <a:pt x="24495" y="30586"/>
                        <a:pt x="23821" y="31992"/>
                      </a:cubicBezTo>
                      <a:cubicBezTo>
                        <a:pt x="23174" y="33390"/>
                        <a:pt x="22240" y="34575"/>
                        <a:pt x="21022" y="35531"/>
                      </a:cubicBezTo>
                      <a:cubicBezTo>
                        <a:pt x="19804" y="36496"/>
                        <a:pt x="18352" y="37222"/>
                        <a:pt x="16667" y="37718"/>
                      </a:cubicBezTo>
                      <a:cubicBezTo>
                        <a:pt x="14983" y="38215"/>
                        <a:pt x="13130" y="38454"/>
                        <a:pt x="11108" y="38454"/>
                      </a:cubicBezTo>
                      <a:cubicBezTo>
                        <a:pt x="9864" y="38454"/>
                        <a:pt x="8672" y="38352"/>
                        <a:pt x="7531" y="38141"/>
                      </a:cubicBezTo>
                      <a:cubicBezTo>
                        <a:pt x="6417" y="37967"/>
                        <a:pt x="5406" y="37728"/>
                        <a:pt x="4499" y="37443"/>
                      </a:cubicBezTo>
                      <a:cubicBezTo>
                        <a:pt x="3617" y="37130"/>
                        <a:pt x="2865" y="36818"/>
                        <a:pt x="2243" y="36505"/>
                      </a:cubicBezTo>
                      <a:cubicBezTo>
                        <a:pt x="1622" y="36174"/>
                        <a:pt x="1168" y="35871"/>
                        <a:pt x="883" y="35614"/>
                      </a:cubicBezTo>
                      <a:cubicBezTo>
                        <a:pt x="598" y="35356"/>
                        <a:pt x="391" y="34989"/>
                        <a:pt x="261" y="34520"/>
                      </a:cubicBezTo>
                      <a:cubicBezTo>
                        <a:pt x="131" y="34051"/>
                        <a:pt x="66" y="33417"/>
                        <a:pt x="66" y="32618"/>
                      </a:cubicBezTo>
                      <a:cubicBezTo>
                        <a:pt x="66" y="32121"/>
                        <a:pt x="93" y="31708"/>
                        <a:pt x="144" y="31368"/>
                      </a:cubicBezTo>
                      <a:cubicBezTo>
                        <a:pt x="196" y="31028"/>
                        <a:pt x="262" y="30752"/>
                        <a:pt x="339" y="30550"/>
                      </a:cubicBezTo>
                      <a:cubicBezTo>
                        <a:pt x="417" y="30338"/>
                        <a:pt x="520" y="30200"/>
                        <a:pt x="649" y="30118"/>
                      </a:cubicBezTo>
                      <a:cubicBezTo>
                        <a:pt x="805" y="30017"/>
                        <a:pt x="974" y="29961"/>
                        <a:pt x="1155" y="29961"/>
                      </a:cubicBezTo>
                      <a:cubicBezTo>
                        <a:pt x="1440" y="29961"/>
                        <a:pt x="1855" y="30145"/>
                        <a:pt x="2399" y="30513"/>
                      </a:cubicBezTo>
                      <a:cubicBezTo>
                        <a:pt x="2970" y="30844"/>
                        <a:pt x="3657" y="31220"/>
                        <a:pt x="4460" y="31643"/>
                      </a:cubicBezTo>
                      <a:cubicBezTo>
                        <a:pt x="5289" y="32057"/>
                        <a:pt x="6262" y="32443"/>
                        <a:pt x="7376" y="32811"/>
                      </a:cubicBezTo>
                      <a:cubicBezTo>
                        <a:pt x="8490" y="33151"/>
                        <a:pt x="9773" y="33316"/>
                        <a:pt x="11225" y="33316"/>
                      </a:cubicBezTo>
                      <a:cubicBezTo>
                        <a:pt x="12314" y="33316"/>
                        <a:pt x="13298" y="33196"/>
                        <a:pt x="14179" y="32967"/>
                      </a:cubicBezTo>
                      <a:cubicBezTo>
                        <a:pt x="15061" y="32728"/>
                        <a:pt x="15826" y="32388"/>
                        <a:pt x="16473" y="31947"/>
                      </a:cubicBezTo>
                      <a:cubicBezTo>
                        <a:pt x="17121" y="31487"/>
                        <a:pt x="17614" y="30899"/>
                        <a:pt x="17951" y="30200"/>
                      </a:cubicBezTo>
                      <a:cubicBezTo>
                        <a:pt x="18314" y="29493"/>
                        <a:pt x="18495" y="28665"/>
                        <a:pt x="18495" y="27700"/>
                      </a:cubicBezTo>
                      <a:cubicBezTo>
                        <a:pt x="18495" y="26717"/>
                        <a:pt x="18236" y="25890"/>
                        <a:pt x="17718" y="25210"/>
                      </a:cubicBezTo>
                      <a:cubicBezTo>
                        <a:pt x="17225" y="24539"/>
                        <a:pt x="16564" y="23942"/>
                        <a:pt x="15735" y="23418"/>
                      </a:cubicBezTo>
                      <a:cubicBezTo>
                        <a:pt x="14906" y="22903"/>
                        <a:pt x="13972" y="22443"/>
                        <a:pt x="12936" y="22057"/>
                      </a:cubicBezTo>
                      <a:cubicBezTo>
                        <a:pt x="11898" y="21644"/>
                        <a:pt x="10823" y="21212"/>
                        <a:pt x="9708" y="20771"/>
                      </a:cubicBezTo>
                      <a:cubicBezTo>
                        <a:pt x="8620" y="20330"/>
                        <a:pt x="7545" y="19833"/>
                        <a:pt x="6482" y="19291"/>
                      </a:cubicBezTo>
                      <a:cubicBezTo>
                        <a:pt x="5445" y="18721"/>
                        <a:pt x="4512" y="18032"/>
                        <a:pt x="3682" y="17223"/>
                      </a:cubicBezTo>
                      <a:cubicBezTo>
                        <a:pt x="2853" y="16414"/>
                        <a:pt x="2179" y="15458"/>
                        <a:pt x="1661" y="14337"/>
                      </a:cubicBezTo>
                      <a:cubicBezTo>
                        <a:pt x="1169" y="13225"/>
                        <a:pt x="922" y="11883"/>
                        <a:pt x="922" y="10330"/>
                      </a:cubicBezTo>
                      <a:cubicBezTo>
                        <a:pt x="922" y="8951"/>
                        <a:pt x="1181" y="7637"/>
                        <a:pt x="1700" y="6396"/>
                      </a:cubicBezTo>
                      <a:cubicBezTo>
                        <a:pt x="2243" y="5119"/>
                        <a:pt x="3048" y="4016"/>
                        <a:pt x="4110" y="3079"/>
                      </a:cubicBezTo>
                      <a:cubicBezTo>
                        <a:pt x="5173" y="2123"/>
                        <a:pt x="6494" y="1351"/>
                        <a:pt x="8076" y="781"/>
                      </a:cubicBezTo>
                      <a:cubicBezTo>
                        <a:pt x="9682" y="211"/>
                        <a:pt x="11549" y="-74"/>
                        <a:pt x="13674" y="-74"/>
                      </a:cubicBezTo>
                      <a:cubicBezTo>
                        <a:pt x="14608" y="-74"/>
                        <a:pt x="15540" y="0"/>
                        <a:pt x="16473" y="156"/>
                      </a:cubicBezTo>
                      <a:cubicBezTo>
                        <a:pt x="17407" y="312"/>
                        <a:pt x="18249" y="505"/>
                        <a:pt x="19001" y="744"/>
                      </a:cubicBezTo>
                      <a:cubicBezTo>
                        <a:pt x="19752" y="974"/>
                        <a:pt x="20387" y="1240"/>
                        <a:pt x="20906" y="1525"/>
                      </a:cubicBezTo>
                      <a:cubicBezTo>
                        <a:pt x="21450" y="1783"/>
                        <a:pt x="21852" y="2012"/>
                        <a:pt x="22111" y="2224"/>
                      </a:cubicBezTo>
                      <a:cubicBezTo>
                        <a:pt x="22396" y="2435"/>
                        <a:pt x="22578" y="2610"/>
                        <a:pt x="22656" y="2766"/>
                      </a:cubicBezTo>
                      <a:cubicBezTo>
                        <a:pt x="22759" y="2922"/>
                        <a:pt x="22823" y="3106"/>
                        <a:pt x="22850" y="3318"/>
                      </a:cubicBezTo>
                      <a:cubicBezTo>
                        <a:pt x="22901" y="3501"/>
                        <a:pt x="22941" y="3731"/>
                        <a:pt x="22966" y="4016"/>
                      </a:cubicBezTo>
                      <a:cubicBezTo>
                        <a:pt x="23018" y="4301"/>
                        <a:pt x="23044" y="4650"/>
                        <a:pt x="23044" y="5064"/>
                      </a:cubicBezTo>
                      <a:cubicBezTo>
                        <a:pt x="23044" y="5514"/>
                        <a:pt x="23018" y="5900"/>
                        <a:pt x="22966" y="6240"/>
                      </a:cubicBezTo>
                      <a:cubicBezTo>
                        <a:pt x="22941" y="6553"/>
                        <a:pt x="22876" y="6810"/>
                        <a:pt x="22772" y="7012"/>
                      </a:cubicBezTo>
                      <a:cubicBezTo>
                        <a:pt x="22694" y="7224"/>
                        <a:pt x="22590" y="7380"/>
                        <a:pt x="22461" y="7481"/>
                      </a:cubicBezTo>
                      <a:cubicBezTo>
                        <a:pt x="22331" y="7564"/>
                        <a:pt x="22189" y="7600"/>
                        <a:pt x="22033" y="7600"/>
                      </a:cubicBezTo>
                      <a:cubicBezTo>
                        <a:pt x="21800" y="7600"/>
                        <a:pt x="21463" y="7463"/>
                        <a:pt x="21022" y="7169"/>
                      </a:cubicBezTo>
                      <a:cubicBezTo>
                        <a:pt x="20582" y="6884"/>
                        <a:pt x="20011" y="6589"/>
                        <a:pt x="19312" y="6277"/>
                      </a:cubicBezTo>
                      <a:cubicBezTo>
                        <a:pt x="18612" y="5937"/>
                        <a:pt x="17783" y="5624"/>
                        <a:pt x="16823" y="5340"/>
                      </a:cubicBezTo>
                      <a:cubicBezTo>
                        <a:pt x="15891" y="5055"/>
                        <a:pt x="14815" y="4917"/>
                        <a:pt x="13597" y="4917"/>
                      </a:cubicBezTo>
                      <a:cubicBezTo>
                        <a:pt x="12508" y="4917"/>
                        <a:pt x="11549" y="5045"/>
                        <a:pt x="10720" y="5303"/>
                      </a:cubicBezTo>
                      <a:cubicBezTo>
                        <a:pt x="9890" y="5532"/>
                        <a:pt x="9203" y="5891"/>
                        <a:pt x="8659" y="6350"/>
                      </a:cubicBezTo>
                      <a:cubicBezTo>
                        <a:pt x="8141" y="6801"/>
                        <a:pt x="7739" y="7325"/>
                        <a:pt x="7454" y="7950"/>
                      </a:cubicBezTo>
                      <a:cubicBezTo>
                        <a:pt x="7194" y="8575"/>
                        <a:pt x="7065" y="9255"/>
                        <a:pt x="7065" y="9981"/>
                      </a:cubicBezTo>
                      <a:cubicBezTo>
                        <a:pt x="7065" y="10992"/>
                        <a:pt x="7324" y="11846"/>
                        <a:pt x="7843" y="12545"/>
                      </a:cubicBezTo>
                      <a:cubicBezTo>
                        <a:pt x="8361" y="13225"/>
                        <a:pt x="9035" y="13823"/>
                        <a:pt x="9864" y="14337"/>
                      </a:cubicBezTo>
                      <a:cubicBezTo>
                        <a:pt x="10693" y="14861"/>
                        <a:pt x="11640" y="15330"/>
                        <a:pt x="12703" y="15743"/>
                      </a:cubicBezTo>
                      <a:cubicBezTo>
                        <a:pt x="13765" y="16157"/>
                        <a:pt x="14841" y="16589"/>
                        <a:pt x="15929" y="17030"/>
                      </a:cubicBezTo>
                      <a:cubicBezTo>
                        <a:pt x="17044" y="17471"/>
                        <a:pt x="18132" y="17967"/>
                        <a:pt x="19195" y="18510"/>
                      </a:cubicBezTo>
                      <a:cubicBezTo>
                        <a:pt x="20284" y="19052"/>
                        <a:pt x="21242" y="19714"/>
                        <a:pt x="22072" y="20495"/>
                      </a:cubicBezTo>
                      <a:cubicBezTo>
                        <a:pt x="22901" y="21276"/>
                        <a:pt x="23563" y="22214"/>
                        <a:pt x="24055" y="23298"/>
                      </a:cubicBezTo>
                      <a:cubicBezTo>
                        <a:pt x="24573" y="24392"/>
                        <a:pt x="24832" y="25688"/>
                        <a:pt x="24832" y="2719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141" name="Forme libre : forme 140">
                <a:extLst>
                  <a:ext uri="{FF2B5EF4-FFF2-40B4-BE49-F238E27FC236}">
                    <a16:creationId xmlns:a16="http://schemas.microsoft.com/office/drawing/2014/main" id="{975A4A92-1C16-616A-2794-6A011A112EDE}"/>
                  </a:ext>
                </a:extLst>
              </p:cNvPr>
              <p:cNvSpPr/>
              <p:nvPr/>
            </p:nvSpPr>
            <p:spPr>
              <a:xfrm>
                <a:off x="2780031" y="2527518"/>
                <a:ext cx="8164" cy="36073"/>
              </a:xfrm>
              <a:custGeom>
                <a:avLst/>
                <a:gdLst>
                  <a:gd name="connsiteX0" fmla="*/ 8231 w 8164"/>
                  <a:gd name="connsiteY0" fmla="*/ 4485 h 36073"/>
                  <a:gd name="connsiteX1" fmla="*/ 8037 w 8164"/>
                  <a:gd name="connsiteY1" fmla="*/ 6589 h 36073"/>
                  <a:gd name="connsiteX2" fmla="*/ 7376 w 8164"/>
                  <a:gd name="connsiteY2" fmla="*/ 7986 h 36073"/>
                  <a:gd name="connsiteX3" fmla="*/ 6131 w 8164"/>
                  <a:gd name="connsiteY3" fmla="*/ 8731 h 36073"/>
                  <a:gd name="connsiteX4" fmla="*/ 4148 w 8164"/>
                  <a:gd name="connsiteY4" fmla="*/ 8924 h 36073"/>
                  <a:gd name="connsiteX5" fmla="*/ 2127 w 8164"/>
                  <a:gd name="connsiteY5" fmla="*/ 8731 h 36073"/>
                  <a:gd name="connsiteX6" fmla="*/ 883 w 8164"/>
                  <a:gd name="connsiteY6" fmla="*/ 7986 h 36073"/>
                  <a:gd name="connsiteX7" fmla="*/ 222 w 8164"/>
                  <a:gd name="connsiteY7" fmla="*/ 6589 h 36073"/>
                  <a:gd name="connsiteX8" fmla="*/ 66 w 8164"/>
                  <a:gd name="connsiteY8" fmla="*/ 4485 h 36073"/>
                  <a:gd name="connsiteX9" fmla="*/ 222 w 8164"/>
                  <a:gd name="connsiteY9" fmla="*/ 2297 h 36073"/>
                  <a:gd name="connsiteX10" fmla="*/ 883 w 8164"/>
                  <a:gd name="connsiteY10" fmla="*/ 900 h 36073"/>
                  <a:gd name="connsiteX11" fmla="*/ 2127 w 8164"/>
                  <a:gd name="connsiteY11" fmla="*/ 156 h 36073"/>
                  <a:gd name="connsiteX12" fmla="*/ 4148 w 8164"/>
                  <a:gd name="connsiteY12" fmla="*/ -74 h 36073"/>
                  <a:gd name="connsiteX13" fmla="*/ 6131 w 8164"/>
                  <a:gd name="connsiteY13" fmla="*/ 156 h 36073"/>
                  <a:gd name="connsiteX14" fmla="*/ 7376 w 8164"/>
                  <a:gd name="connsiteY14" fmla="*/ 900 h 36073"/>
                  <a:gd name="connsiteX15" fmla="*/ 8037 w 8164"/>
                  <a:gd name="connsiteY15" fmla="*/ 2297 h 36073"/>
                  <a:gd name="connsiteX16" fmla="*/ 8231 w 8164"/>
                  <a:gd name="connsiteY16" fmla="*/ 4485 h 36073"/>
                  <a:gd name="connsiteX17" fmla="*/ 8231 w 8164"/>
                  <a:gd name="connsiteY17" fmla="*/ 31524 h 36073"/>
                  <a:gd name="connsiteX18" fmla="*/ 8037 w 8164"/>
                  <a:gd name="connsiteY18" fmla="*/ 33665 h 36073"/>
                  <a:gd name="connsiteX19" fmla="*/ 7376 w 8164"/>
                  <a:gd name="connsiteY19" fmla="*/ 35062 h 36073"/>
                  <a:gd name="connsiteX20" fmla="*/ 6131 w 8164"/>
                  <a:gd name="connsiteY20" fmla="*/ 35770 h 36073"/>
                  <a:gd name="connsiteX21" fmla="*/ 4148 w 8164"/>
                  <a:gd name="connsiteY21" fmla="*/ 36000 h 36073"/>
                  <a:gd name="connsiteX22" fmla="*/ 2127 w 8164"/>
                  <a:gd name="connsiteY22" fmla="*/ 35770 h 36073"/>
                  <a:gd name="connsiteX23" fmla="*/ 883 w 8164"/>
                  <a:gd name="connsiteY23" fmla="*/ 35062 h 36073"/>
                  <a:gd name="connsiteX24" fmla="*/ 222 w 8164"/>
                  <a:gd name="connsiteY24" fmla="*/ 33665 h 36073"/>
                  <a:gd name="connsiteX25" fmla="*/ 66 w 8164"/>
                  <a:gd name="connsiteY25" fmla="*/ 31524 h 36073"/>
                  <a:gd name="connsiteX26" fmla="*/ 222 w 8164"/>
                  <a:gd name="connsiteY26" fmla="*/ 29373 h 36073"/>
                  <a:gd name="connsiteX27" fmla="*/ 883 w 8164"/>
                  <a:gd name="connsiteY27" fmla="*/ 27976 h 36073"/>
                  <a:gd name="connsiteX28" fmla="*/ 2127 w 8164"/>
                  <a:gd name="connsiteY28" fmla="*/ 27232 h 36073"/>
                  <a:gd name="connsiteX29" fmla="*/ 4148 w 8164"/>
                  <a:gd name="connsiteY29" fmla="*/ 27002 h 36073"/>
                  <a:gd name="connsiteX30" fmla="*/ 6131 w 8164"/>
                  <a:gd name="connsiteY30" fmla="*/ 27232 h 36073"/>
                  <a:gd name="connsiteX31" fmla="*/ 7376 w 8164"/>
                  <a:gd name="connsiteY31" fmla="*/ 27976 h 36073"/>
                  <a:gd name="connsiteX32" fmla="*/ 8037 w 8164"/>
                  <a:gd name="connsiteY32" fmla="*/ 29373 h 36073"/>
                  <a:gd name="connsiteX33" fmla="*/ 8231 w 8164"/>
                  <a:gd name="connsiteY33" fmla="*/ 31524 h 3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164" h="36073">
                    <a:moveTo>
                      <a:pt x="8231" y="4485"/>
                    </a:moveTo>
                    <a:cubicBezTo>
                      <a:pt x="8231" y="5312"/>
                      <a:pt x="8166" y="6010"/>
                      <a:pt x="8037" y="6589"/>
                    </a:cubicBezTo>
                    <a:cubicBezTo>
                      <a:pt x="7933" y="7159"/>
                      <a:pt x="7712" y="7628"/>
                      <a:pt x="7376" y="7986"/>
                    </a:cubicBezTo>
                    <a:cubicBezTo>
                      <a:pt x="7065" y="8326"/>
                      <a:pt x="6650" y="8575"/>
                      <a:pt x="6131" y="8731"/>
                    </a:cubicBezTo>
                    <a:cubicBezTo>
                      <a:pt x="5613" y="8860"/>
                      <a:pt x="4952" y="8924"/>
                      <a:pt x="4148" y="8924"/>
                    </a:cubicBezTo>
                    <a:cubicBezTo>
                      <a:pt x="3319" y="8924"/>
                      <a:pt x="2645" y="8860"/>
                      <a:pt x="2127" y="8731"/>
                    </a:cubicBezTo>
                    <a:cubicBezTo>
                      <a:pt x="1609" y="8575"/>
                      <a:pt x="1194" y="8326"/>
                      <a:pt x="883" y="7986"/>
                    </a:cubicBezTo>
                    <a:cubicBezTo>
                      <a:pt x="572" y="7628"/>
                      <a:pt x="351" y="7159"/>
                      <a:pt x="222" y="6589"/>
                    </a:cubicBezTo>
                    <a:cubicBezTo>
                      <a:pt x="118" y="6010"/>
                      <a:pt x="66" y="5312"/>
                      <a:pt x="66" y="4485"/>
                    </a:cubicBezTo>
                    <a:cubicBezTo>
                      <a:pt x="66" y="3602"/>
                      <a:pt x="118" y="2867"/>
                      <a:pt x="222" y="2297"/>
                    </a:cubicBezTo>
                    <a:cubicBezTo>
                      <a:pt x="351" y="1700"/>
                      <a:pt x="572" y="1231"/>
                      <a:pt x="883" y="900"/>
                    </a:cubicBezTo>
                    <a:cubicBezTo>
                      <a:pt x="1194" y="533"/>
                      <a:pt x="1609" y="285"/>
                      <a:pt x="2127" y="156"/>
                    </a:cubicBezTo>
                    <a:cubicBezTo>
                      <a:pt x="2645" y="0"/>
                      <a:pt x="3319" y="-74"/>
                      <a:pt x="4148" y="-74"/>
                    </a:cubicBezTo>
                    <a:cubicBezTo>
                      <a:pt x="4952" y="-74"/>
                      <a:pt x="5613" y="0"/>
                      <a:pt x="6131" y="156"/>
                    </a:cubicBezTo>
                    <a:cubicBezTo>
                      <a:pt x="6650" y="285"/>
                      <a:pt x="7065" y="533"/>
                      <a:pt x="7376" y="900"/>
                    </a:cubicBezTo>
                    <a:cubicBezTo>
                      <a:pt x="7712" y="1231"/>
                      <a:pt x="7933" y="1700"/>
                      <a:pt x="8037" y="2297"/>
                    </a:cubicBezTo>
                    <a:cubicBezTo>
                      <a:pt x="8166" y="2867"/>
                      <a:pt x="8231" y="3602"/>
                      <a:pt x="8231" y="4485"/>
                    </a:cubicBezTo>
                    <a:close/>
                    <a:moveTo>
                      <a:pt x="8231" y="31524"/>
                    </a:moveTo>
                    <a:cubicBezTo>
                      <a:pt x="8231" y="32378"/>
                      <a:pt x="8166" y="33095"/>
                      <a:pt x="8037" y="33665"/>
                    </a:cubicBezTo>
                    <a:cubicBezTo>
                      <a:pt x="7933" y="34235"/>
                      <a:pt x="7712" y="34704"/>
                      <a:pt x="7376" y="35062"/>
                    </a:cubicBezTo>
                    <a:cubicBezTo>
                      <a:pt x="7065" y="35402"/>
                      <a:pt x="6650" y="35632"/>
                      <a:pt x="6131" y="35770"/>
                    </a:cubicBezTo>
                    <a:cubicBezTo>
                      <a:pt x="5613" y="35926"/>
                      <a:pt x="4952" y="36000"/>
                      <a:pt x="4148" y="36000"/>
                    </a:cubicBezTo>
                    <a:cubicBezTo>
                      <a:pt x="3319" y="36000"/>
                      <a:pt x="2645" y="35926"/>
                      <a:pt x="2127" y="35770"/>
                    </a:cubicBezTo>
                    <a:cubicBezTo>
                      <a:pt x="1609" y="35632"/>
                      <a:pt x="1194" y="35402"/>
                      <a:pt x="883" y="35062"/>
                    </a:cubicBezTo>
                    <a:cubicBezTo>
                      <a:pt x="572" y="34704"/>
                      <a:pt x="351" y="34235"/>
                      <a:pt x="222" y="33665"/>
                    </a:cubicBezTo>
                    <a:cubicBezTo>
                      <a:pt x="118" y="33086"/>
                      <a:pt x="66" y="32378"/>
                      <a:pt x="66" y="31524"/>
                    </a:cubicBezTo>
                    <a:cubicBezTo>
                      <a:pt x="66" y="30660"/>
                      <a:pt x="118" y="29952"/>
                      <a:pt x="222" y="29373"/>
                    </a:cubicBezTo>
                    <a:cubicBezTo>
                      <a:pt x="351" y="28776"/>
                      <a:pt x="572" y="28316"/>
                      <a:pt x="883" y="27976"/>
                    </a:cubicBezTo>
                    <a:cubicBezTo>
                      <a:pt x="1194" y="27636"/>
                      <a:pt x="1609" y="27388"/>
                      <a:pt x="2127" y="27232"/>
                    </a:cubicBezTo>
                    <a:cubicBezTo>
                      <a:pt x="2645" y="27075"/>
                      <a:pt x="3319" y="27002"/>
                      <a:pt x="4148" y="27002"/>
                    </a:cubicBezTo>
                    <a:cubicBezTo>
                      <a:pt x="4952" y="27002"/>
                      <a:pt x="5613" y="27075"/>
                      <a:pt x="6131" y="27232"/>
                    </a:cubicBezTo>
                    <a:cubicBezTo>
                      <a:pt x="6650" y="27388"/>
                      <a:pt x="7065" y="27636"/>
                      <a:pt x="7376" y="27976"/>
                    </a:cubicBezTo>
                    <a:cubicBezTo>
                      <a:pt x="7712" y="28316"/>
                      <a:pt x="7933" y="28776"/>
                      <a:pt x="8037" y="29373"/>
                    </a:cubicBezTo>
                    <a:cubicBezTo>
                      <a:pt x="8166" y="29952"/>
                      <a:pt x="8231" y="30660"/>
                      <a:pt x="8231" y="31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142" name="Graphique 6">
                <a:extLst>
                  <a:ext uri="{FF2B5EF4-FFF2-40B4-BE49-F238E27FC236}">
                    <a16:creationId xmlns:a16="http://schemas.microsoft.com/office/drawing/2014/main" id="{19C35544-ADC5-E23A-9949-68C858404D42}"/>
                  </a:ext>
                </a:extLst>
              </p:cNvPr>
              <p:cNvGrpSpPr/>
              <p:nvPr/>
            </p:nvGrpSpPr>
            <p:grpSpPr>
              <a:xfrm>
                <a:off x="2991725" y="2699053"/>
                <a:ext cx="828426" cy="68452"/>
                <a:chOff x="2991725" y="2699053"/>
                <a:chExt cx="828426" cy="68452"/>
              </a:xfrm>
              <a:solidFill>
                <a:srgbClr val="000000"/>
              </a:solidFill>
            </p:grpSpPr>
            <p:sp>
              <p:nvSpPr>
                <p:cNvPr id="143" name="Forme libre : forme 142">
                  <a:extLst>
                    <a:ext uri="{FF2B5EF4-FFF2-40B4-BE49-F238E27FC236}">
                      <a16:creationId xmlns:a16="http://schemas.microsoft.com/office/drawing/2014/main" id="{455FFC89-7E42-E265-A3B8-B9FEF02B615D}"/>
                    </a:ext>
                  </a:extLst>
                </p:cNvPr>
                <p:cNvSpPr/>
                <p:nvPr/>
              </p:nvSpPr>
              <p:spPr>
                <a:xfrm>
                  <a:off x="2991725" y="2716074"/>
                  <a:ext cx="52836" cy="37479"/>
                </a:xfrm>
                <a:custGeom>
                  <a:avLst/>
                  <a:gdLst>
                    <a:gd name="connsiteX0" fmla="*/ 52903 w 52836"/>
                    <a:gd name="connsiteY0" fmla="*/ 1057 h 37479"/>
                    <a:gd name="connsiteX1" fmla="*/ 52825 w 52836"/>
                    <a:gd name="connsiteY1" fmla="*/ 1718 h 37479"/>
                    <a:gd name="connsiteX2" fmla="*/ 52553 w 52836"/>
                    <a:gd name="connsiteY2" fmla="*/ 2693 h 37479"/>
                    <a:gd name="connsiteX3" fmla="*/ 42250 w 52836"/>
                    <a:gd name="connsiteY3" fmla="*/ 36009 h 37479"/>
                    <a:gd name="connsiteX4" fmla="*/ 41862 w 52836"/>
                    <a:gd name="connsiteY4" fmla="*/ 36707 h 37479"/>
                    <a:gd name="connsiteX5" fmla="*/ 41161 w 52836"/>
                    <a:gd name="connsiteY5" fmla="*/ 37139 h 37479"/>
                    <a:gd name="connsiteX6" fmla="*/ 39956 w 52836"/>
                    <a:gd name="connsiteY6" fmla="*/ 37332 h 37479"/>
                    <a:gd name="connsiteX7" fmla="*/ 38012 w 52836"/>
                    <a:gd name="connsiteY7" fmla="*/ 37406 h 37479"/>
                    <a:gd name="connsiteX8" fmla="*/ 35991 w 52836"/>
                    <a:gd name="connsiteY8" fmla="*/ 37332 h 37479"/>
                    <a:gd name="connsiteX9" fmla="*/ 34668 w 52836"/>
                    <a:gd name="connsiteY9" fmla="*/ 37093 h 37479"/>
                    <a:gd name="connsiteX10" fmla="*/ 33969 w 52836"/>
                    <a:gd name="connsiteY10" fmla="*/ 36671 h 37479"/>
                    <a:gd name="connsiteX11" fmla="*/ 33619 w 52836"/>
                    <a:gd name="connsiteY11" fmla="*/ 36009 h 37479"/>
                    <a:gd name="connsiteX12" fmla="*/ 26271 w 52836"/>
                    <a:gd name="connsiteY12" fmla="*/ 10569 h 37479"/>
                    <a:gd name="connsiteX13" fmla="*/ 26193 w 52836"/>
                    <a:gd name="connsiteY13" fmla="*/ 10211 h 37479"/>
                    <a:gd name="connsiteX14" fmla="*/ 26115 w 52836"/>
                    <a:gd name="connsiteY14" fmla="*/ 10569 h 37479"/>
                    <a:gd name="connsiteX15" fmla="*/ 19311 w 52836"/>
                    <a:gd name="connsiteY15" fmla="*/ 36009 h 37479"/>
                    <a:gd name="connsiteX16" fmla="*/ 18923 w 52836"/>
                    <a:gd name="connsiteY16" fmla="*/ 36707 h 37479"/>
                    <a:gd name="connsiteX17" fmla="*/ 18184 w 52836"/>
                    <a:gd name="connsiteY17" fmla="*/ 37139 h 37479"/>
                    <a:gd name="connsiteX18" fmla="*/ 16862 w 52836"/>
                    <a:gd name="connsiteY18" fmla="*/ 37332 h 37479"/>
                    <a:gd name="connsiteX19" fmla="*/ 14918 w 52836"/>
                    <a:gd name="connsiteY19" fmla="*/ 37406 h 37479"/>
                    <a:gd name="connsiteX20" fmla="*/ 12935 w 52836"/>
                    <a:gd name="connsiteY20" fmla="*/ 37332 h 37479"/>
                    <a:gd name="connsiteX21" fmla="*/ 11691 w 52836"/>
                    <a:gd name="connsiteY21" fmla="*/ 37093 h 37479"/>
                    <a:gd name="connsiteX22" fmla="*/ 10991 w 52836"/>
                    <a:gd name="connsiteY22" fmla="*/ 36671 h 37479"/>
                    <a:gd name="connsiteX23" fmla="*/ 10641 w 52836"/>
                    <a:gd name="connsiteY23" fmla="*/ 36009 h 37479"/>
                    <a:gd name="connsiteX24" fmla="*/ 417 w 52836"/>
                    <a:gd name="connsiteY24" fmla="*/ 2693 h 37479"/>
                    <a:gd name="connsiteX25" fmla="*/ 144 w 52836"/>
                    <a:gd name="connsiteY25" fmla="*/ 1718 h 37479"/>
                    <a:gd name="connsiteX26" fmla="*/ 66 w 52836"/>
                    <a:gd name="connsiteY26" fmla="*/ 1057 h 37479"/>
                    <a:gd name="connsiteX27" fmla="*/ 222 w 52836"/>
                    <a:gd name="connsiteY27" fmla="*/ 514 h 37479"/>
                    <a:gd name="connsiteX28" fmla="*/ 727 w 52836"/>
                    <a:gd name="connsiteY28" fmla="*/ 165 h 37479"/>
                    <a:gd name="connsiteX29" fmla="*/ 1738 w 52836"/>
                    <a:gd name="connsiteY29" fmla="*/ -37 h 37479"/>
                    <a:gd name="connsiteX30" fmla="*/ 3254 w 52836"/>
                    <a:gd name="connsiteY30" fmla="*/ -74 h 37479"/>
                    <a:gd name="connsiteX31" fmla="*/ 5004 w 52836"/>
                    <a:gd name="connsiteY31" fmla="*/ 0 h 37479"/>
                    <a:gd name="connsiteX32" fmla="*/ 6015 w 52836"/>
                    <a:gd name="connsiteY32" fmla="*/ 202 h 37479"/>
                    <a:gd name="connsiteX33" fmla="*/ 6520 w 52836"/>
                    <a:gd name="connsiteY33" fmla="*/ 588 h 37479"/>
                    <a:gd name="connsiteX34" fmla="*/ 6793 w 52836"/>
                    <a:gd name="connsiteY34" fmla="*/ 1176 h 37479"/>
                    <a:gd name="connsiteX35" fmla="*/ 15229 w 52836"/>
                    <a:gd name="connsiteY35" fmla="*/ 30081 h 37479"/>
                    <a:gd name="connsiteX36" fmla="*/ 15306 w 52836"/>
                    <a:gd name="connsiteY36" fmla="*/ 30430 h 37479"/>
                    <a:gd name="connsiteX37" fmla="*/ 15384 w 52836"/>
                    <a:gd name="connsiteY37" fmla="*/ 30081 h 37479"/>
                    <a:gd name="connsiteX38" fmla="*/ 23121 w 52836"/>
                    <a:gd name="connsiteY38" fmla="*/ 1176 h 37479"/>
                    <a:gd name="connsiteX39" fmla="*/ 23355 w 52836"/>
                    <a:gd name="connsiteY39" fmla="*/ 588 h 37479"/>
                    <a:gd name="connsiteX40" fmla="*/ 23899 w 52836"/>
                    <a:gd name="connsiteY40" fmla="*/ 202 h 37479"/>
                    <a:gd name="connsiteX41" fmla="*/ 24832 w 52836"/>
                    <a:gd name="connsiteY41" fmla="*/ 0 h 37479"/>
                    <a:gd name="connsiteX42" fmla="*/ 26427 w 52836"/>
                    <a:gd name="connsiteY42" fmla="*/ -74 h 37479"/>
                    <a:gd name="connsiteX43" fmla="*/ 27943 w 52836"/>
                    <a:gd name="connsiteY43" fmla="*/ 0 h 37479"/>
                    <a:gd name="connsiteX44" fmla="*/ 28915 w 52836"/>
                    <a:gd name="connsiteY44" fmla="*/ 202 h 37479"/>
                    <a:gd name="connsiteX45" fmla="*/ 29420 w 52836"/>
                    <a:gd name="connsiteY45" fmla="*/ 551 h 37479"/>
                    <a:gd name="connsiteX46" fmla="*/ 29653 w 52836"/>
                    <a:gd name="connsiteY46" fmla="*/ 1093 h 37479"/>
                    <a:gd name="connsiteX47" fmla="*/ 38012 w 52836"/>
                    <a:gd name="connsiteY47" fmla="*/ 30081 h 37479"/>
                    <a:gd name="connsiteX48" fmla="*/ 38090 w 52836"/>
                    <a:gd name="connsiteY48" fmla="*/ 30430 h 37479"/>
                    <a:gd name="connsiteX49" fmla="*/ 38129 w 52836"/>
                    <a:gd name="connsiteY49" fmla="*/ 30081 h 37479"/>
                    <a:gd name="connsiteX50" fmla="*/ 46449 w 52836"/>
                    <a:gd name="connsiteY50" fmla="*/ 1176 h 37479"/>
                    <a:gd name="connsiteX51" fmla="*/ 46682 w 52836"/>
                    <a:gd name="connsiteY51" fmla="*/ 588 h 37479"/>
                    <a:gd name="connsiteX52" fmla="*/ 47226 w 52836"/>
                    <a:gd name="connsiteY52" fmla="*/ 202 h 37479"/>
                    <a:gd name="connsiteX53" fmla="*/ 48237 w 52836"/>
                    <a:gd name="connsiteY53" fmla="*/ 0 h 37479"/>
                    <a:gd name="connsiteX54" fmla="*/ 49909 w 52836"/>
                    <a:gd name="connsiteY54" fmla="*/ -74 h 37479"/>
                    <a:gd name="connsiteX55" fmla="*/ 51386 w 52836"/>
                    <a:gd name="connsiteY55" fmla="*/ -37 h 37479"/>
                    <a:gd name="connsiteX56" fmla="*/ 52280 w 52836"/>
                    <a:gd name="connsiteY56" fmla="*/ 165 h 37479"/>
                    <a:gd name="connsiteX57" fmla="*/ 52747 w 52836"/>
                    <a:gd name="connsiteY57" fmla="*/ 514 h 37479"/>
                    <a:gd name="connsiteX58" fmla="*/ 52902 w 52836"/>
                    <a:gd name="connsiteY58" fmla="*/ 1057 h 3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52836" h="37479">
                      <a:moveTo>
                        <a:pt x="52903" y="1057"/>
                      </a:moveTo>
                      <a:cubicBezTo>
                        <a:pt x="52903" y="1240"/>
                        <a:pt x="52877" y="1461"/>
                        <a:pt x="52825" y="1718"/>
                      </a:cubicBezTo>
                      <a:cubicBezTo>
                        <a:pt x="52773" y="1985"/>
                        <a:pt x="52682" y="2307"/>
                        <a:pt x="52553" y="2693"/>
                      </a:cubicBezTo>
                      <a:lnTo>
                        <a:pt x="42250" y="36009"/>
                      </a:lnTo>
                      <a:cubicBezTo>
                        <a:pt x="42173" y="36294"/>
                        <a:pt x="42042" y="36524"/>
                        <a:pt x="41862" y="36707"/>
                      </a:cubicBezTo>
                      <a:cubicBezTo>
                        <a:pt x="41706" y="36891"/>
                        <a:pt x="41473" y="37029"/>
                        <a:pt x="41161" y="37139"/>
                      </a:cubicBezTo>
                      <a:cubicBezTo>
                        <a:pt x="40877" y="37240"/>
                        <a:pt x="40475" y="37305"/>
                        <a:pt x="39956" y="37332"/>
                      </a:cubicBezTo>
                      <a:cubicBezTo>
                        <a:pt x="39438" y="37378"/>
                        <a:pt x="38790" y="37406"/>
                        <a:pt x="38012" y="37406"/>
                      </a:cubicBezTo>
                      <a:cubicBezTo>
                        <a:pt x="37209" y="37406"/>
                        <a:pt x="36535" y="37378"/>
                        <a:pt x="35991" y="37332"/>
                      </a:cubicBezTo>
                      <a:cubicBezTo>
                        <a:pt x="35446" y="37277"/>
                        <a:pt x="35006" y="37204"/>
                        <a:pt x="34668" y="37093"/>
                      </a:cubicBezTo>
                      <a:cubicBezTo>
                        <a:pt x="34357" y="36992"/>
                        <a:pt x="34125" y="36854"/>
                        <a:pt x="33969" y="36671"/>
                      </a:cubicBezTo>
                      <a:cubicBezTo>
                        <a:pt x="33814" y="36487"/>
                        <a:pt x="33697" y="36266"/>
                        <a:pt x="33619" y="36009"/>
                      </a:cubicBezTo>
                      <a:lnTo>
                        <a:pt x="26271" y="10569"/>
                      </a:lnTo>
                      <a:lnTo>
                        <a:pt x="26193" y="10211"/>
                      </a:lnTo>
                      <a:lnTo>
                        <a:pt x="26115" y="10569"/>
                      </a:lnTo>
                      <a:lnTo>
                        <a:pt x="19311" y="36009"/>
                      </a:lnTo>
                      <a:cubicBezTo>
                        <a:pt x="19234" y="36294"/>
                        <a:pt x="19103" y="36524"/>
                        <a:pt x="18923" y="36707"/>
                      </a:cubicBezTo>
                      <a:cubicBezTo>
                        <a:pt x="18767" y="36891"/>
                        <a:pt x="18521" y="37029"/>
                        <a:pt x="18184" y="37139"/>
                      </a:cubicBezTo>
                      <a:cubicBezTo>
                        <a:pt x="17847" y="37240"/>
                        <a:pt x="17406" y="37305"/>
                        <a:pt x="16862" y="37332"/>
                      </a:cubicBezTo>
                      <a:cubicBezTo>
                        <a:pt x="16344" y="37378"/>
                        <a:pt x="15695" y="37406"/>
                        <a:pt x="14918" y="37406"/>
                      </a:cubicBezTo>
                      <a:cubicBezTo>
                        <a:pt x="14114" y="37406"/>
                        <a:pt x="13454" y="37378"/>
                        <a:pt x="12935" y="37332"/>
                      </a:cubicBezTo>
                      <a:cubicBezTo>
                        <a:pt x="12442" y="37277"/>
                        <a:pt x="12028" y="37204"/>
                        <a:pt x="11691" y="37093"/>
                      </a:cubicBezTo>
                      <a:cubicBezTo>
                        <a:pt x="11380" y="36992"/>
                        <a:pt x="11146" y="36854"/>
                        <a:pt x="10991" y="36671"/>
                      </a:cubicBezTo>
                      <a:cubicBezTo>
                        <a:pt x="10835" y="36487"/>
                        <a:pt x="10719" y="36266"/>
                        <a:pt x="10641" y="36009"/>
                      </a:cubicBezTo>
                      <a:lnTo>
                        <a:pt x="417" y="2693"/>
                      </a:lnTo>
                      <a:cubicBezTo>
                        <a:pt x="286" y="2307"/>
                        <a:pt x="195" y="1985"/>
                        <a:pt x="144" y="1718"/>
                      </a:cubicBezTo>
                      <a:cubicBezTo>
                        <a:pt x="92" y="1461"/>
                        <a:pt x="66" y="1240"/>
                        <a:pt x="66" y="1057"/>
                      </a:cubicBezTo>
                      <a:cubicBezTo>
                        <a:pt x="66" y="827"/>
                        <a:pt x="118" y="643"/>
                        <a:pt x="222" y="514"/>
                      </a:cubicBezTo>
                      <a:cubicBezTo>
                        <a:pt x="326" y="358"/>
                        <a:pt x="494" y="239"/>
                        <a:pt x="727" y="165"/>
                      </a:cubicBezTo>
                      <a:cubicBezTo>
                        <a:pt x="986" y="55"/>
                        <a:pt x="1324" y="-9"/>
                        <a:pt x="1738" y="-37"/>
                      </a:cubicBezTo>
                      <a:cubicBezTo>
                        <a:pt x="2153" y="-55"/>
                        <a:pt x="2658" y="-74"/>
                        <a:pt x="3254" y="-74"/>
                      </a:cubicBezTo>
                      <a:cubicBezTo>
                        <a:pt x="3980" y="-74"/>
                        <a:pt x="4563" y="-46"/>
                        <a:pt x="5004" y="0"/>
                      </a:cubicBezTo>
                      <a:cubicBezTo>
                        <a:pt x="5444" y="27"/>
                        <a:pt x="5781" y="92"/>
                        <a:pt x="6015" y="202"/>
                      </a:cubicBezTo>
                      <a:cubicBezTo>
                        <a:pt x="6248" y="275"/>
                        <a:pt x="6417" y="404"/>
                        <a:pt x="6520" y="588"/>
                      </a:cubicBezTo>
                      <a:cubicBezTo>
                        <a:pt x="6624" y="744"/>
                        <a:pt x="6715" y="937"/>
                        <a:pt x="6793" y="1176"/>
                      </a:cubicBezTo>
                      <a:lnTo>
                        <a:pt x="15229" y="30081"/>
                      </a:lnTo>
                      <a:lnTo>
                        <a:pt x="15306" y="30430"/>
                      </a:lnTo>
                      <a:lnTo>
                        <a:pt x="15384" y="30081"/>
                      </a:lnTo>
                      <a:lnTo>
                        <a:pt x="23121" y="1176"/>
                      </a:lnTo>
                      <a:cubicBezTo>
                        <a:pt x="23174" y="937"/>
                        <a:pt x="23252" y="744"/>
                        <a:pt x="23355" y="588"/>
                      </a:cubicBezTo>
                      <a:cubicBezTo>
                        <a:pt x="23485" y="404"/>
                        <a:pt x="23666" y="275"/>
                        <a:pt x="23899" y="202"/>
                      </a:cubicBezTo>
                      <a:cubicBezTo>
                        <a:pt x="24132" y="92"/>
                        <a:pt x="24444" y="27"/>
                        <a:pt x="24832" y="0"/>
                      </a:cubicBezTo>
                      <a:cubicBezTo>
                        <a:pt x="25247" y="-46"/>
                        <a:pt x="25778" y="-74"/>
                        <a:pt x="26427" y="-74"/>
                      </a:cubicBezTo>
                      <a:cubicBezTo>
                        <a:pt x="27049" y="-74"/>
                        <a:pt x="27554" y="-46"/>
                        <a:pt x="27943" y="0"/>
                      </a:cubicBezTo>
                      <a:cubicBezTo>
                        <a:pt x="28357" y="27"/>
                        <a:pt x="28681" y="92"/>
                        <a:pt x="28915" y="202"/>
                      </a:cubicBezTo>
                      <a:cubicBezTo>
                        <a:pt x="29148" y="275"/>
                        <a:pt x="29317" y="395"/>
                        <a:pt x="29420" y="551"/>
                      </a:cubicBezTo>
                      <a:cubicBezTo>
                        <a:pt x="29524" y="707"/>
                        <a:pt x="29601" y="891"/>
                        <a:pt x="29653" y="1093"/>
                      </a:cubicBezTo>
                      <a:lnTo>
                        <a:pt x="38012" y="30081"/>
                      </a:lnTo>
                      <a:lnTo>
                        <a:pt x="38090" y="30430"/>
                      </a:lnTo>
                      <a:lnTo>
                        <a:pt x="38129" y="30081"/>
                      </a:lnTo>
                      <a:lnTo>
                        <a:pt x="46449" y="1176"/>
                      </a:lnTo>
                      <a:cubicBezTo>
                        <a:pt x="46501" y="937"/>
                        <a:pt x="46579" y="744"/>
                        <a:pt x="46682" y="588"/>
                      </a:cubicBezTo>
                      <a:cubicBezTo>
                        <a:pt x="46811" y="404"/>
                        <a:pt x="46993" y="275"/>
                        <a:pt x="47226" y="202"/>
                      </a:cubicBezTo>
                      <a:cubicBezTo>
                        <a:pt x="47486" y="92"/>
                        <a:pt x="47822" y="27"/>
                        <a:pt x="48237" y="0"/>
                      </a:cubicBezTo>
                      <a:cubicBezTo>
                        <a:pt x="48678" y="-46"/>
                        <a:pt x="49235" y="-74"/>
                        <a:pt x="49909" y="-74"/>
                      </a:cubicBezTo>
                      <a:cubicBezTo>
                        <a:pt x="50531" y="-74"/>
                        <a:pt x="51024" y="-55"/>
                        <a:pt x="51386" y="-37"/>
                      </a:cubicBezTo>
                      <a:cubicBezTo>
                        <a:pt x="51775" y="-9"/>
                        <a:pt x="52073" y="55"/>
                        <a:pt x="52280" y="165"/>
                      </a:cubicBezTo>
                      <a:cubicBezTo>
                        <a:pt x="52513" y="266"/>
                        <a:pt x="52669" y="386"/>
                        <a:pt x="52747" y="514"/>
                      </a:cubicBezTo>
                      <a:cubicBezTo>
                        <a:pt x="52851" y="643"/>
                        <a:pt x="52902" y="827"/>
                        <a:pt x="52902" y="10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44" name="Forme libre : forme 143">
                  <a:extLst>
                    <a:ext uri="{FF2B5EF4-FFF2-40B4-BE49-F238E27FC236}">
                      <a16:creationId xmlns:a16="http://schemas.microsoft.com/office/drawing/2014/main" id="{350C26DB-50F1-4209-15F2-733DCD22385C}"/>
                    </a:ext>
                  </a:extLst>
                </p:cNvPr>
                <p:cNvSpPr/>
                <p:nvPr/>
              </p:nvSpPr>
              <p:spPr>
                <a:xfrm>
                  <a:off x="3051754" y="2701626"/>
                  <a:ext cx="7931" cy="51927"/>
                </a:xfrm>
                <a:custGeom>
                  <a:avLst/>
                  <a:gdLst>
                    <a:gd name="connsiteX0" fmla="*/ 7258 w 7931"/>
                    <a:gd name="connsiteY0" fmla="*/ 50650 h 51927"/>
                    <a:gd name="connsiteX1" fmla="*/ 7103 w 7931"/>
                    <a:gd name="connsiteY1" fmla="*/ 51192 h 51927"/>
                    <a:gd name="connsiteX2" fmla="*/ 6598 w 7931"/>
                    <a:gd name="connsiteY2" fmla="*/ 51541 h 51927"/>
                    <a:gd name="connsiteX3" fmla="*/ 5626 w 7931"/>
                    <a:gd name="connsiteY3" fmla="*/ 51780 h 51927"/>
                    <a:gd name="connsiteX4" fmla="*/ 4032 w 7931"/>
                    <a:gd name="connsiteY4" fmla="*/ 51854 h 51927"/>
                    <a:gd name="connsiteX5" fmla="*/ 2476 w 7931"/>
                    <a:gd name="connsiteY5" fmla="*/ 51780 h 51927"/>
                    <a:gd name="connsiteX6" fmla="*/ 1466 w 7931"/>
                    <a:gd name="connsiteY6" fmla="*/ 51541 h 51927"/>
                    <a:gd name="connsiteX7" fmla="*/ 960 w 7931"/>
                    <a:gd name="connsiteY7" fmla="*/ 51192 h 51927"/>
                    <a:gd name="connsiteX8" fmla="*/ 844 w 7931"/>
                    <a:gd name="connsiteY8" fmla="*/ 50650 h 51927"/>
                    <a:gd name="connsiteX9" fmla="*/ 844 w 7931"/>
                    <a:gd name="connsiteY9" fmla="*/ 15587 h 51927"/>
                    <a:gd name="connsiteX10" fmla="*/ 960 w 7931"/>
                    <a:gd name="connsiteY10" fmla="*/ 15082 h 51927"/>
                    <a:gd name="connsiteX11" fmla="*/ 1466 w 7931"/>
                    <a:gd name="connsiteY11" fmla="*/ 14686 h 51927"/>
                    <a:gd name="connsiteX12" fmla="*/ 2476 w 7931"/>
                    <a:gd name="connsiteY12" fmla="*/ 14457 h 51927"/>
                    <a:gd name="connsiteX13" fmla="*/ 4032 w 7931"/>
                    <a:gd name="connsiteY13" fmla="*/ 14383 h 51927"/>
                    <a:gd name="connsiteX14" fmla="*/ 5626 w 7931"/>
                    <a:gd name="connsiteY14" fmla="*/ 14457 h 51927"/>
                    <a:gd name="connsiteX15" fmla="*/ 6598 w 7931"/>
                    <a:gd name="connsiteY15" fmla="*/ 14686 h 51927"/>
                    <a:gd name="connsiteX16" fmla="*/ 7103 w 7931"/>
                    <a:gd name="connsiteY16" fmla="*/ 15082 h 51927"/>
                    <a:gd name="connsiteX17" fmla="*/ 7258 w 7931"/>
                    <a:gd name="connsiteY17" fmla="*/ 15587 h 51927"/>
                    <a:gd name="connsiteX18" fmla="*/ 7998 w 7931"/>
                    <a:gd name="connsiteY18" fmla="*/ 3740 h 51927"/>
                    <a:gd name="connsiteX19" fmla="*/ 7142 w 7931"/>
                    <a:gd name="connsiteY19" fmla="*/ 6819 h 51927"/>
                    <a:gd name="connsiteX20" fmla="*/ 3992 w 7931"/>
                    <a:gd name="connsiteY20" fmla="*/ 7637 h 51927"/>
                    <a:gd name="connsiteX21" fmla="*/ 882 w 7931"/>
                    <a:gd name="connsiteY21" fmla="*/ 6856 h 51927"/>
                    <a:gd name="connsiteX22" fmla="*/ 66 w 7931"/>
                    <a:gd name="connsiteY22" fmla="*/ 3814 h 51927"/>
                    <a:gd name="connsiteX23" fmla="*/ 922 w 7931"/>
                    <a:gd name="connsiteY23" fmla="*/ 744 h 51927"/>
                    <a:gd name="connsiteX24" fmla="*/ 4070 w 7931"/>
                    <a:gd name="connsiteY24" fmla="*/ -74 h 51927"/>
                    <a:gd name="connsiteX25" fmla="*/ 7142 w 7931"/>
                    <a:gd name="connsiteY25" fmla="*/ 744 h 51927"/>
                    <a:gd name="connsiteX26" fmla="*/ 7998 w 7931"/>
                    <a:gd name="connsiteY26" fmla="*/ 3740 h 51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931" h="51927">
                      <a:moveTo>
                        <a:pt x="7258" y="50650"/>
                      </a:moveTo>
                      <a:cubicBezTo>
                        <a:pt x="7258" y="50852"/>
                        <a:pt x="7207" y="51036"/>
                        <a:pt x="7103" y="51192"/>
                      </a:cubicBezTo>
                      <a:cubicBezTo>
                        <a:pt x="7000" y="51321"/>
                        <a:pt x="6831" y="51440"/>
                        <a:pt x="6598" y="51541"/>
                      </a:cubicBezTo>
                      <a:cubicBezTo>
                        <a:pt x="6364" y="51651"/>
                        <a:pt x="6040" y="51725"/>
                        <a:pt x="5626" y="51780"/>
                      </a:cubicBezTo>
                      <a:cubicBezTo>
                        <a:pt x="5211" y="51826"/>
                        <a:pt x="4679" y="51854"/>
                        <a:pt x="4032" y="51854"/>
                      </a:cubicBezTo>
                      <a:cubicBezTo>
                        <a:pt x="3410" y="51854"/>
                        <a:pt x="2891" y="51826"/>
                        <a:pt x="2476" y="51780"/>
                      </a:cubicBezTo>
                      <a:cubicBezTo>
                        <a:pt x="2062" y="51725"/>
                        <a:pt x="1725" y="51651"/>
                        <a:pt x="1466" y="51541"/>
                      </a:cubicBezTo>
                      <a:cubicBezTo>
                        <a:pt x="1233" y="51440"/>
                        <a:pt x="1064" y="51321"/>
                        <a:pt x="960" y="51192"/>
                      </a:cubicBezTo>
                      <a:cubicBezTo>
                        <a:pt x="882" y="51036"/>
                        <a:pt x="844" y="50852"/>
                        <a:pt x="844" y="50650"/>
                      </a:cubicBezTo>
                      <a:lnTo>
                        <a:pt x="844" y="15587"/>
                      </a:lnTo>
                      <a:cubicBezTo>
                        <a:pt x="844" y="15403"/>
                        <a:pt x="882" y="15238"/>
                        <a:pt x="960" y="15082"/>
                      </a:cubicBezTo>
                      <a:cubicBezTo>
                        <a:pt x="1064" y="14925"/>
                        <a:pt x="1233" y="14787"/>
                        <a:pt x="1466" y="14686"/>
                      </a:cubicBezTo>
                      <a:cubicBezTo>
                        <a:pt x="1725" y="14585"/>
                        <a:pt x="2062" y="14503"/>
                        <a:pt x="2476" y="14457"/>
                      </a:cubicBezTo>
                      <a:cubicBezTo>
                        <a:pt x="2891" y="14401"/>
                        <a:pt x="3410" y="14383"/>
                        <a:pt x="4032" y="14383"/>
                      </a:cubicBezTo>
                      <a:cubicBezTo>
                        <a:pt x="4679" y="14383"/>
                        <a:pt x="5211" y="14401"/>
                        <a:pt x="5626" y="14457"/>
                      </a:cubicBezTo>
                      <a:cubicBezTo>
                        <a:pt x="6040" y="14503"/>
                        <a:pt x="6364" y="14585"/>
                        <a:pt x="6598" y="14686"/>
                      </a:cubicBezTo>
                      <a:cubicBezTo>
                        <a:pt x="6831" y="14797"/>
                        <a:pt x="7000" y="14925"/>
                        <a:pt x="7103" y="15082"/>
                      </a:cubicBezTo>
                      <a:cubicBezTo>
                        <a:pt x="7207" y="15238"/>
                        <a:pt x="7258" y="15403"/>
                        <a:pt x="7258" y="15587"/>
                      </a:cubicBezTo>
                      <a:close/>
                      <a:moveTo>
                        <a:pt x="7998" y="3740"/>
                      </a:moveTo>
                      <a:cubicBezTo>
                        <a:pt x="7998" y="5248"/>
                        <a:pt x="7712" y="6277"/>
                        <a:pt x="7142" y="6819"/>
                      </a:cubicBezTo>
                      <a:cubicBezTo>
                        <a:pt x="6571" y="7361"/>
                        <a:pt x="5522" y="7637"/>
                        <a:pt x="3992" y="7637"/>
                      </a:cubicBezTo>
                      <a:cubicBezTo>
                        <a:pt x="2489" y="7637"/>
                        <a:pt x="1453" y="7380"/>
                        <a:pt x="882" y="6856"/>
                      </a:cubicBezTo>
                      <a:cubicBezTo>
                        <a:pt x="339" y="6314"/>
                        <a:pt x="66" y="5303"/>
                        <a:pt x="66" y="3814"/>
                      </a:cubicBezTo>
                      <a:cubicBezTo>
                        <a:pt x="66" y="2316"/>
                        <a:pt x="351" y="1286"/>
                        <a:pt x="922" y="744"/>
                      </a:cubicBezTo>
                      <a:cubicBezTo>
                        <a:pt x="1491" y="193"/>
                        <a:pt x="2542" y="-74"/>
                        <a:pt x="4070" y="-74"/>
                      </a:cubicBezTo>
                      <a:cubicBezTo>
                        <a:pt x="5574" y="-74"/>
                        <a:pt x="6598" y="193"/>
                        <a:pt x="7142" y="744"/>
                      </a:cubicBezTo>
                      <a:cubicBezTo>
                        <a:pt x="7712" y="1259"/>
                        <a:pt x="7998" y="2261"/>
                        <a:pt x="7998" y="37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45" name="Forme libre : forme 144">
                  <a:extLst>
                    <a:ext uri="{FF2B5EF4-FFF2-40B4-BE49-F238E27FC236}">
                      <a16:creationId xmlns:a16="http://schemas.microsoft.com/office/drawing/2014/main" id="{85086308-DC64-884B-E30D-BA5BAD2B5FE8}"/>
                    </a:ext>
                  </a:extLst>
                </p:cNvPr>
                <p:cNvSpPr/>
                <p:nvPr/>
              </p:nvSpPr>
              <p:spPr>
                <a:xfrm>
                  <a:off x="3070882" y="2699053"/>
                  <a:ext cx="28731" cy="54500"/>
                </a:xfrm>
                <a:custGeom>
                  <a:avLst/>
                  <a:gdLst>
                    <a:gd name="connsiteX0" fmla="*/ 28798 w 28731"/>
                    <a:gd name="connsiteY0" fmla="*/ 53186 h 54500"/>
                    <a:gd name="connsiteX1" fmla="*/ 28642 w 28731"/>
                    <a:gd name="connsiteY1" fmla="*/ 53728 h 54500"/>
                    <a:gd name="connsiteX2" fmla="*/ 28098 w 28731"/>
                    <a:gd name="connsiteY2" fmla="*/ 54114 h 54500"/>
                    <a:gd name="connsiteX3" fmla="*/ 27087 w 28731"/>
                    <a:gd name="connsiteY3" fmla="*/ 54353 h 54500"/>
                    <a:gd name="connsiteX4" fmla="*/ 25415 w 28731"/>
                    <a:gd name="connsiteY4" fmla="*/ 54427 h 54500"/>
                    <a:gd name="connsiteX5" fmla="*/ 23665 w 28731"/>
                    <a:gd name="connsiteY5" fmla="*/ 54353 h 54500"/>
                    <a:gd name="connsiteX6" fmla="*/ 22538 w 28731"/>
                    <a:gd name="connsiteY6" fmla="*/ 54197 h 54500"/>
                    <a:gd name="connsiteX7" fmla="*/ 21760 w 28731"/>
                    <a:gd name="connsiteY7" fmla="*/ 53802 h 54500"/>
                    <a:gd name="connsiteX8" fmla="*/ 21255 w 28731"/>
                    <a:gd name="connsiteY8" fmla="*/ 53186 h 54500"/>
                    <a:gd name="connsiteX9" fmla="*/ 6482 w 28731"/>
                    <a:gd name="connsiteY9" fmla="*/ 33775 h 54500"/>
                    <a:gd name="connsiteX10" fmla="*/ 6482 w 28731"/>
                    <a:gd name="connsiteY10" fmla="*/ 53223 h 54500"/>
                    <a:gd name="connsiteX11" fmla="*/ 6326 w 28731"/>
                    <a:gd name="connsiteY11" fmla="*/ 53765 h 54500"/>
                    <a:gd name="connsiteX12" fmla="*/ 5820 w 28731"/>
                    <a:gd name="connsiteY12" fmla="*/ 54114 h 54500"/>
                    <a:gd name="connsiteX13" fmla="*/ 4848 w 28731"/>
                    <a:gd name="connsiteY13" fmla="*/ 54353 h 54500"/>
                    <a:gd name="connsiteX14" fmla="*/ 3254 w 28731"/>
                    <a:gd name="connsiteY14" fmla="*/ 54427 h 54500"/>
                    <a:gd name="connsiteX15" fmla="*/ 1700 w 28731"/>
                    <a:gd name="connsiteY15" fmla="*/ 54353 h 54500"/>
                    <a:gd name="connsiteX16" fmla="*/ 688 w 28731"/>
                    <a:gd name="connsiteY16" fmla="*/ 54114 h 54500"/>
                    <a:gd name="connsiteX17" fmla="*/ 183 w 28731"/>
                    <a:gd name="connsiteY17" fmla="*/ 53765 h 54500"/>
                    <a:gd name="connsiteX18" fmla="*/ 66 w 28731"/>
                    <a:gd name="connsiteY18" fmla="*/ 53223 h 54500"/>
                    <a:gd name="connsiteX19" fmla="*/ 66 w 28731"/>
                    <a:gd name="connsiteY19" fmla="*/ 1167 h 54500"/>
                    <a:gd name="connsiteX20" fmla="*/ 183 w 28731"/>
                    <a:gd name="connsiteY20" fmla="*/ 625 h 54500"/>
                    <a:gd name="connsiteX21" fmla="*/ 688 w 28731"/>
                    <a:gd name="connsiteY21" fmla="*/ 239 h 54500"/>
                    <a:gd name="connsiteX22" fmla="*/ 1700 w 28731"/>
                    <a:gd name="connsiteY22" fmla="*/ 0 h 54500"/>
                    <a:gd name="connsiteX23" fmla="*/ 3254 w 28731"/>
                    <a:gd name="connsiteY23" fmla="*/ -74 h 54500"/>
                    <a:gd name="connsiteX24" fmla="*/ 4848 w 28731"/>
                    <a:gd name="connsiteY24" fmla="*/ 0 h 54500"/>
                    <a:gd name="connsiteX25" fmla="*/ 5820 w 28731"/>
                    <a:gd name="connsiteY25" fmla="*/ 239 h 54500"/>
                    <a:gd name="connsiteX26" fmla="*/ 6326 w 28731"/>
                    <a:gd name="connsiteY26" fmla="*/ 625 h 54500"/>
                    <a:gd name="connsiteX27" fmla="*/ 6482 w 28731"/>
                    <a:gd name="connsiteY27" fmla="*/ 1167 h 54500"/>
                    <a:gd name="connsiteX28" fmla="*/ 6482 w 28731"/>
                    <a:gd name="connsiteY28" fmla="*/ 32884 h 54500"/>
                    <a:gd name="connsiteX29" fmla="*/ 19700 w 28731"/>
                    <a:gd name="connsiteY29" fmla="*/ 18317 h 54500"/>
                    <a:gd name="connsiteX30" fmla="*/ 20361 w 28731"/>
                    <a:gd name="connsiteY30" fmla="*/ 17692 h 54500"/>
                    <a:gd name="connsiteX31" fmla="*/ 21177 w 28731"/>
                    <a:gd name="connsiteY31" fmla="*/ 17260 h 54500"/>
                    <a:gd name="connsiteX32" fmla="*/ 22344 w 28731"/>
                    <a:gd name="connsiteY32" fmla="*/ 17030 h 54500"/>
                    <a:gd name="connsiteX33" fmla="*/ 23938 w 28731"/>
                    <a:gd name="connsiteY33" fmla="*/ 16956 h 54500"/>
                    <a:gd name="connsiteX34" fmla="*/ 25570 w 28731"/>
                    <a:gd name="connsiteY34" fmla="*/ 17030 h 54500"/>
                    <a:gd name="connsiteX35" fmla="*/ 26620 w 28731"/>
                    <a:gd name="connsiteY35" fmla="*/ 17223 h 54500"/>
                    <a:gd name="connsiteX36" fmla="*/ 27204 w 28731"/>
                    <a:gd name="connsiteY36" fmla="*/ 17572 h 54500"/>
                    <a:gd name="connsiteX37" fmla="*/ 27398 w 28731"/>
                    <a:gd name="connsiteY37" fmla="*/ 18114 h 54500"/>
                    <a:gd name="connsiteX38" fmla="*/ 27126 w 28731"/>
                    <a:gd name="connsiteY38" fmla="*/ 19052 h 54500"/>
                    <a:gd name="connsiteX39" fmla="*/ 26309 w 28731"/>
                    <a:gd name="connsiteY39" fmla="*/ 20146 h 54500"/>
                    <a:gd name="connsiteX40" fmla="*/ 13635 w 28731"/>
                    <a:gd name="connsiteY40" fmla="*/ 32847 h 54500"/>
                    <a:gd name="connsiteX41" fmla="*/ 27865 w 28731"/>
                    <a:gd name="connsiteY41" fmla="*/ 51348 h 54500"/>
                    <a:gd name="connsiteX42" fmla="*/ 28565 w 28731"/>
                    <a:gd name="connsiteY42" fmla="*/ 52442 h 54500"/>
                    <a:gd name="connsiteX43" fmla="*/ 28798 w 28731"/>
                    <a:gd name="connsiteY43" fmla="*/ 53186 h 5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8731" h="54500">
                      <a:moveTo>
                        <a:pt x="28798" y="53186"/>
                      </a:moveTo>
                      <a:cubicBezTo>
                        <a:pt x="28798" y="53388"/>
                        <a:pt x="28746" y="53572"/>
                        <a:pt x="28642" y="53728"/>
                      </a:cubicBezTo>
                      <a:cubicBezTo>
                        <a:pt x="28538" y="53885"/>
                        <a:pt x="28357" y="54013"/>
                        <a:pt x="28098" y="54114"/>
                      </a:cubicBezTo>
                      <a:cubicBezTo>
                        <a:pt x="27865" y="54225"/>
                        <a:pt x="27527" y="54298"/>
                        <a:pt x="27087" y="54353"/>
                      </a:cubicBezTo>
                      <a:cubicBezTo>
                        <a:pt x="26646" y="54399"/>
                        <a:pt x="26089" y="54427"/>
                        <a:pt x="25415" y="54427"/>
                      </a:cubicBezTo>
                      <a:cubicBezTo>
                        <a:pt x="24715" y="54427"/>
                        <a:pt x="24132" y="54399"/>
                        <a:pt x="23665" y="54353"/>
                      </a:cubicBezTo>
                      <a:cubicBezTo>
                        <a:pt x="23225" y="54326"/>
                        <a:pt x="22849" y="54271"/>
                        <a:pt x="22538" y="54197"/>
                      </a:cubicBezTo>
                      <a:cubicBezTo>
                        <a:pt x="22227" y="54087"/>
                        <a:pt x="21968" y="53958"/>
                        <a:pt x="21760" y="53802"/>
                      </a:cubicBezTo>
                      <a:cubicBezTo>
                        <a:pt x="21580" y="53627"/>
                        <a:pt x="21411" y="53416"/>
                        <a:pt x="21255" y="53186"/>
                      </a:cubicBezTo>
                      <a:lnTo>
                        <a:pt x="6482" y="33775"/>
                      </a:lnTo>
                      <a:lnTo>
                        <a:pt x="6482" y="53223"/>
                      </a:lnTo>
                      <a:cubicBezTo>
                        <a:pt x="6482" y="53425"/>
                        <a:pt x="6429" y="53609"/>
                        <a:pt x="6326" y="53765"/>
                      </a:cubicBezTo>
                      <a:cubicBezTo>
                        <a:pt x="6222" y="53894"/>
                        <a:pt x="6053" y="54013"/>
                        <a:pt x="5820" y="54114"/>
                      </a:cubicBezTo>
                      <a:cubicBezTo>
                        <a:pt x="5587" y="54225"/>
                        <a:pt x="5263" y="54298"/>
                        <a:pt x="4848" y="54353"/>
                      </a:cubicBezTo>
                      <a:cubicBezTo>
                        <a:pt x="4434" y="54399"/>
                        <a:pt x="3903" y="54427"/>
                        <a:pt x="3254" y="54427"/>
                      </a:cubicBezTo>
                      <a:cubicBezTo>
                        <a:pt x="2632" y="54427"/>
                        <a:pt x="2114" y="54399"/>
                        <a:pt x="1700" y="54353"/>
                      </a:cubicBezTo>
                      <a:cubicBezTo>
                        <a:pt x="1284" y="54298"/>
                        <a:pt x="948" y="54225"/>
                        <a:pt x="688" y="54114"/>
                      </a:cubicBezTo>
                      <a:cubicBezTo>
                        <a:pt x="455" y="54013"/>
                        <a:pt x="286" y="53894"/>
                        <a:pt x="183" y="53765"/>
                      </a:cubicBezTo>
                      <a:cubicBezTo>
                        <a:pt x="106" y="53609"/>
                        <a:pt x="66" y="53425"/>
                        <a:pt x="66" y="53223"/>
                      </a:cubicBezTo>
                      <a:lnTo>
                        <a:pt x="66" y="1167"/>
                      </a:lnTo>
                      <a:cubicBezTo>
                        <a:pt x="66" y="965"/>
                        <a:pt x="106" y="781"/>
                        <a:pt x="183" y="625"/>
                      </a:cubicBezTo>
                      <a:cubicBezTo>
                        <a:pt x="286" y="468"/>
                        <a:pt x="455" y="340"/>
                        <a:pt x="688" y="239"/>
                      </a:cubicBezTo>
                      <a:cubicBezTo>
                        <a:pt x="948" y="128"/>
                        <a:pt x="1284" y="55"/>
                        <a:pt x="1700" y="0"/>
                      </a:cubicBezTo>
                      <a:cubicBezTo>
                        <a:pt x="2114" y="-46"/>
                        <a:pt x="2632" y="-74"/>
                        <a:pt x="3254" y="-74"/>
                      </a:cubicBezTo>
                      <a:cubicBezTo>
                        <a:pt x="3903" y="-74"/>
                        <a:pt x="4434" y="-46"/>
                        <a:pt x="4848" y="0"/>
                      </a:cubicBezTo>
                      <a:cubicBezTo>
                        <a:pt x="5263" y="55"/>
                        <a:pt x="5587" y="128"/>
                        <a:pt x="5820" y="239"/>
                      </a:cubicBezTo>
                      <a:cubicBezTo>
                        <a:pt x="6053" y="340"/>
                        <a:pt x="6222" y="468"/>
                        <a:pt x="6326" y="625"/>
                      </a:cubicBezTo>
                      <a:cubicBezTo>
                        <a:pt x="6429" y="781"/>
                        <a:pt x="6482" y="965"/>
                        <a:pt x="6482" y="1167"/>
                      </a:cubicBezTo>
                      <a:lnTo>
                        <a:pt x="6482" y="32884"/>
                      </a:lnTo>
                      <a:lnTo>
                        <a:pt x="19700" y="18317"/>
                      </a:lnTo>
                      <a:cubicBezTo>
                        <a:pt x="19908" y="18050"/>
                        <a:pt x="20128" y="17848"/>
                        <a:pt x="20361" y="17692"/>
                      </a:cubicBezTo>
                      <a:cubicBezTo>
                        <a:pt x="20595" y="17508"/>
                        <a:pt x="20866" y="17361"/>
                        <a:pt x="21177" y="17260"/>
                      </a:cubicBezTo>
                      <a:cubicBezTo>
                        <a:pt x="21515" y="17131"/>
                        <a:pt x="21903" y="17058"/>
                        <a:pt x="22344" y="17030"/>
                      </a:cubicBezTo>
                      <a:cubicBezTo>
                        <a:pt x="22784" y="16975"/>
                        <a:pt x="23316" y="16956"/>
                        <a:pt x="23938" y="16956"/>
                      </a:cubicBezTo>
                      <a:cubicBezTo>
                        <a:pt x="24586" y="16956"/>
                        <a:pt x="25130" y="16975"/>
                        <a:pt x="25570" y="17030"/>
                      </a:cubicBezTo>
                      <a:cubicBezTo>
                        <a:pt x="26011" y="17048"/>
                        <a:pt x="26361" y="17113"/>
                        <a:pt x="26620" y="17223"/>
                      </a:cubicBezTo>
                      <a:cubicBezTo>
                        <a:pt x="26906" y="17297"/>
                        <a:pt x="27100" y="17416"/>
                        <a:pt x="27204" y="17572"/>
                      </a:cubicBezTo>
                      <a:cubicBezTo>
                        <a:pt x="27333" y="17701"/>
                        <a:pt x="27398" y="17885"/>
                        <a:pt x="27398" y="18114"/>
                      </a:cubicBezTo>
                      <a:cubicBezTo>
                        <a:pt x="27398" y="18427"/>
                        <a:pt x="27307" y="18739"/>
                        <a:pt x="27126" y="19052"/>
                      </a:cubicBezTo>
                      <a:cubicBezTo>
                        <a:pt x="26971" y="19364"/>
                        <a:pt x="26698" y="19732"/>
                        <a:pt x="26309" y="20146"/>
                      </a:cubicBezTo>
                      <a:lnTo>
                        <a:pt x="13635" y="32847"/>
                      </a:lnTo>
                      <a:lnTo>
                        <a:pt x="27865" y="51348"/>
                      </a:lnTo>
                      <a:cubicBezTo>
                        <a:pt x="28202" y="51789"/>
                        <a:pt x="28434" y="52157"/>
                        <a:pt x="28565" y="52442"/>
                      </a:cubicBezTo>
                      <a:cubicBezTo>
                        <a:pt x="28720" y="52699"/>
                        <a:pt x="28798" y="52947"/>
                        <a:pt x="28798" y="5318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46" name="Forme libre : forme 145">
                  <a:extLst>
                    <a:ext uri="{FF2B5EF4-FFF2-40B4-BE49-F238E27FC236}">
                      <a16:creationId xmlns:a16="http://schemas.microsoft.com/office/drawing/2014/main" id="{E3AC3F31-7BEE-5284-E533-75430C4DA748}"/>
                    </a:ext>
                  </a:extLst>
                </p:cNvPr>
                <p:cNvSpPr/>
                <p:nvPr/>
              </p:nvSpPr>
              <p:spPr>
                <a:xfrm>
                  <a:off x="3106340" y="2701626"/>
                  <a:ext cx="7930" cy="51927"/>
                </a:xfrm>
                <a:custGeom>
                  <a:avLst/>
                  <a:gdLst>
                    <a:gd name="connsiteX0" fmla="*/ 7258 w 7930"/>
                    <a:gd name="connsiteY0" fmla="*/ 50650 h 51927"/>
                    <a:gd name="connsiteX1" fmla="*/ 7103 w 7930"/>
                    <a:gd name="connsiteY1" fmla="*/ 51192 h 51927"/>
                    <a:gd name="connsiteX2" fmla="*/ 6597 w 7930"/>
                    <a:gd name="connsiteY2" fmla="*/ 51541 h 51927"/>
                    <a:gd name="connsiteX3" fmla="*/ 5626 w 7930"/>
                    <a:gd name="connsiteY3" fmla="*/ 51780 h 51927"/>
                    <a:gd name="connsiteX4" fmla="*/ 4032 w 7930"/>
                    <a:gd name="connsiteY4" fmla="*/ 51854 h 51927"/>
                    <a:gd name="connsiteX5" fmla="*/ 2476 w 7930"/>
                    <a:gd name="connsiteY5" fmla="*/ 51780 h 51927"/>
                    <a:gd name="connsiteX6" fmla="*/ 1466 w 7930"/>
                    <a:gd name="connsiteY6" fmla="*/ 51541 h 51927"/>
                    <a:gd name="connsiteX7" fmla="*/ 960 w 7930"/>
                    <a:gd name="connsiteY7" fmla="*/ 51192 h 51927"/>
                    <a:gd name="connsiteX8" fmla="*/ 843 w 7930"/>
                    <a:gd name="connsiteY8" fmla="*/ 50650 h 51927"/>
                    <a:gd name="connsiteX9" fmla="*/ 843 w 7930"/>
                    <a:gd name="connsiteY9" fmla="*/ 15587 h 51927"/>
                    <a:gd name="connsiteX10" fmla="*/ 960 w 7930"/>
                    <a:gd name="connsiteY10" fmla="*/ 15082 h 51927"/>
                    <a:gd name="connsiteX11" fmla="*/ 1466 w 7930"/>
                    <a:gd name="connsiteY11" fmla="*/ 14686 h 51927"/>
                    <a:gd name="connsiteX12" fmla="*/ 2476 w 7930"/>
                    <a:gd name="connsiteY12" fmla="*/ 14457 h 51927"/>
                    <a:gd name="connsiteX13" fmla="*/ 4032 w 7930"/>
                    <a:gd name="connsiteY13" fmla="*/ 14383 h 51927"/>
                    <a:gd name="connsiteX14" fmla="*/ 5626 w 7930"/>
                    <a:gd name="connsiteY14" fmla="*/ 14457 h 51927"/>
                    <a:gd name="connsiteX15" fmla="*/ 6597 w 7930"/>
                    <a:gd name="connsiteY15" fmla="*/ 14686 h 51927"/>
                    <a:gd name="connsiteX16" fmla="*/ 7103 w 7930"/>
                    <a:gd name="connsiteY16" fmla="*/ 15082 h 51927"/>
                    <a:gd name="connsiteX17" fmla="*/ 7258 w 7930"/>
                    <a:gd name="connsiteY17" fmla="*/ 15587 h 51927"/>
                    <a:gd name="connsiteX18" fmla="*/ 7997 w 7930"/>
                    <a:gd name="connsiteY18" fmla="*/ 3740 h 51927"/>
                    <a:gd name="connsiteX19" fmla="*/ 7142 w 7930"/>
                    <a:gd name="connsiteY19" fmla="*/ 6819 h 51927"/>
                    <a:gd name="connsiteX20" fmla="*/ 3992 w 7930"/>
                    <a:gd name="connsiteY20" fmla="*/ 7637 h 51927"/>
                    <a:gd name="connsiteX21" fmla="*/ 882 w 7930"/>
                    <a:gd name="connsiteY21" fmla="*/ 6856 h 51927"/>
                    <a:gd name="connsiteX22" fmla="*/ 66 w 7930"/>
                    <a:gd name="connsiteY22" fmla="*/ 3814 h 51927"/>
                    <a:gd name="connsiteX23" fmla="*/ 921 w 7930"/>
                    <a:gd name="connsiteY23" fmla="*/ 744 h 51927"/>
                    <a:gd name="connsiteX24" fmla="*/ 4070 w 7930"/>
                    <a:gd name="connsiteY24" fmla="*/ -74 h 51927"/>
                    <a:gd name="connsiteX25" fmla="*/ 7142 w 7930"/>
                    <a:gd name="connsiteY25" fmla="*/ 744 h 51927"/>
                    <a:gd name="connsiteX26" fmla="*/ 7997 w 7930"/>
                    <a:gd name="connsiteY26" fmla="*/ 3740 h 51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930" h="51927">
                      <a:moveTo>
                        <a:pt x="7258" y="50650"/>
                      </a:moveTo>
                      <a:cubicBezTo>
                        <a:pt x="7258" y="50852"/>
                        <a:pt x="7206" y="51036"/>
                        <a:pt x="7103" y="51192"/>
                      </a:cubicBezTo>
                      <a:cubicBezTo>
                        <a:pt x="6999" y="51321"/>
                        <a:pt x="6831" y="51440"/>
                        <a:pt x="6597" y="51541"/>
                      </a:cubicBezTo>
                      <a:cubicBezTo>
                        <a:pt x="6364" y="51651"/>
                        <a:pt x="6040" y="51725"/>
                        <a:pt x="5626" y="51780"/>
                      </a:cubicBezTo>
                      <a:cubicBezTo>
                        <a:pt x="5210" y="51826"/>
                        <a:pt x="4679" y="51854"/>
                        <a:pt x="4032" y="51854"/>
                      </a:cubicBezTo>
                      <a:cubicBezTo>
                        <a:pt x="3409" y="51854"/>
                        <a:pt x="2891" y="51826"/>
                        <a:pt x="2476" y="51780"/>
                      </a:cubicBezTo>
                      <a:cubicBezTo>
                        <a:pt x="2062" y="51725"/>
                        <a:pt x="1724" y="51651"/>
                        <a:pt x="1466" y="51541"/>
                      </a:cubicBezTo>
                      <a:cubicBezTo>
                        <a:pt x="1232" y="51440"/>
                        <a:pt x="1064" y="51321"/>
                        <a:pt x="960" y="51192"/>
                      </a:cubicBezTo>
                      <a:cubicBezTo>
                        <a:pt x="882" y="51036"/>
                        <a:pt x="843" y="50852"/>
                        <a:pt x="843" y="50650"/>
                      </a:cubicBezTo>
                      <a:lnTo>
                        <a:pt x="843" y="15587"/>
                      </a:lnTo>
                      <a:cubicBezTo>
                        <a:pt x="843" y="15403"/>
                        <a:pt x="882" y="15238"/>
                        <a:pt x="960" y="15082"/>
                      </a:cubicBezTo>
                      <a:cubicBezTo>
                        <a:pt x="1064" y="14925"/>
                        <a:pt x="1232" y="14787"/>
                        <a:pt x="1466" y="14686"/>
                      </a:cubicBezTo>
                      <a:cubicBezTo>
                        <a:pt x="1724" y="14585"/>
                        <a:pt x="2062" y="14503"/>
                        <a:pt x="2476" y="14457"/>
                      </a:cubicBezTo>
                      <a:cubicBezTo>
                        <a:pt x="2891" y="14401"/>
                        <a:pt x="3409" y="14383"/>
                        <a:pt x="4032" y="14383"/>
                      </a:cubicBezTo>
                      <a:cubicBezTo>
                        <a:pt x="4679" y="14383"/>
                        <a:pt x="5210" y="14401"/>
                        <a:pt x="5626" y="14457"/>
                      </a:cubicBezTo>
                      <a:cubicBezTo>
                        <a:pt x="6040" y="14503"/>
                        <a:pt x="6364" y="14585"/>
                        <a:pt x="6597" y="14686"/>
                      </a:cubicBezTo>
                      <a:cubicBezTo>
                        <a:pt x="6831" y="14797"/>
                        <a:pt x="6999" y="14925"/>
                        <a:pt x="7103" y="15082"/>
                      </a:cubicBezTo>
                      <a:cubicBezTo>
                        <a:pt x="7206" y="15238"/>
                        <a:pt x="7258" y="15403"/>
                        <a:pt x="7258" y="15587"/>
                      </a:cubicBezTo>
                      <a:close/>
                      <a:moveTo>
                        <a:pt x="7997" y="3740"/>
                      </a:moveTo>
                      <a:cubicBezTo>
                        <a:pt x="7997" y="5248"/>
                        <a:pt x="7712" y="6277"/>
                        <a:pt x="7142" y="6819"/>
                      </a:cubicBezTo>
                      <a:cubicBezTo>
                        <a:pt x="6571" y="7361"/>
                        <a:pt x="5521" y="7637"/>
                        <a:pt x="3992" y="7637"/>
                      </a:cubicBezTo>
                      <a:cubicBezTo>
                        <a:pt x="2489" y="7637"/>
                        <a:pt x="1453" y="7380"/>
                        <a:pt x="882" y="6856"/>
                      </a:cubicBezTo>
                      <a:cubicBezTo>
                        <a:pt x="338" y="6314"/>
                        <a:pt x="66" y="5303"/>
                        <a:pt x="66" y="3814"/>
                      </a:cubicBezTo>
                      <a:cubicBezTo>
                        <a:pt x="66" y="2316"/>
                        <a:pt x="351" y="1286"/>
                        <a:pt x="921" y="744"/>
                      </a:cubicBezTo>
                      <a:cubicBezTo>
                        <a:pt x="1491" y="193"/>
                        <a:pt x="2542" y="-74"/>
                        <a:pt x="4070" y="-74"/>
                      </a:cubicBezTo>
                      <a:cubicBezTo>
                        <a:pt x="5574" y="-74"/>
                        <a:pt x="6597" y="193"/>
                        <a:pt x="7142" y="744"/>
                      </a:cubicBezTo>
                      <a:cubicBezTo>
                        <a:pt x="7712" y="1259"/>
                        <a:pt x="7997" y="2261"/>
                        <a:pt x="7997" y="37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47" name="Forme libre : forme 146">
                  <a:extLst>
                    <a:ext uri="{FF2B5EF4-FFF2-40B4-BE49-F238E27FC236}">
                      <a16:creationId xmlns:a16="http://schemas.microsoft.com/office/drawing/2014/main" id="{7C65F213-E9C2-1C36-A2A7-C5E9D761FF39}"/>
                    </a:ext>
                  </a:extLst>
                </p:cNvPr>
                <p:cNvSpPr/>
                <p:nvPr/>
              </p:nvSpPr>
              <p:spPr>
                <a:xfrm>
                  <a:off x="3125468" y="2699053"/>
                  <a:ext cx="32191" cy="55006"/>
                </a:xfrm>
                <a:custGeom>
                  <a:avLst/>
                  <a:gdLst>
                    <a:gd name="connsiteX0" fmla="*/ 32258 w 32191"/>
                    <a:gd name="connsiteY0" fmla="*/ 35218 h 55006"/>
                    <a:gd name="connsiteX1" fmla="*/ 31246 w 32191"/>
                    <a:gd name="connsiteY1" fmla="*/ 43444 h 55006"/>
                    <a:gd name="connsiteX2" fmla="*/ 28331 w 32191"/>
                    <a:gd name="connsiteY2" fmla="*/ 49639 h 55006"/>
                    <a:gd name="connsiteX3" fmla="*/ 23627 w 32191"/>
                    <a:gd name="connsiteY3" fmla="*/ 53572 h 55006"/>
                    <a:gd name="connsiteX4" fmla="*/ 17211 w 32191"/>
                    <a:gd name="connsiteY4" fmla="*/ 54933 h 55006"/>
                    <a:gd name="connsiteX5" fmla="*/ 14101 w 32191"/>
                    <a:gd name="connsiteY5" fmla="*/ 54583 h 55006"/>
                    <a:gd name="connsiteX6" fmla="*/ 11341 w 32191"/>
                    <a:gd name="connsiteY6" fmla="*/ 53535 h 55006"/>
                    <a:gd name="connsiteX7" fmla="*/ 8620 w 32191"/>
                    <a:gd name="connsiteY7" fmla="*/ 51661 h 55006"/>
                    <a:gd name="connsiteX8" fmla="*/ 5742 w 32191"/>
                    <a:gd name="connsiteY8" fmla="*/ 48931 h 55006"/>
                    <a:gd name="connsiteX9" fmla="*/ 5742 w 32191"/>
                    <a:gd name="connsiteY9" fmla="*/ 53223 h 55006"/>
                    <a:gd name="connsiteX10" fmla="*/ 5586 w 32191"/>
                    <a:gd name="connsiteY10" fmla="*/ 53765 h 55006"/>
                    <a:gd name="connsiteX11" fmla="*/ 5081 w 32191"/>
                    <a:gd name="connsiteY11" fmla="*/ 54151 h 55006"/>
                    <a:gd name="connsiteX12" fmla="*/ 4187 w 32191"/>
                    <a:gd name="connsiteY12" fmla="*/ 54353 h 55006"/>
                    <a:gd name="connsiteX13" fmla="*/ 2865 w 32191"/>
                    <a:gd name="connsiteY13" fmla="*/ 54427 h 55006"/>
                    <a:gd name="connsiteX14" fmla="*/ 1544 w 32191"/>
                    <a:gd name="connsiteY14" fmla="*/ 54353 h 55006"/>
                    <a:gd name="connsiteX15" fmla="*/ 649 w 32191"/>
                    <a:gd name="connsiteY15" fmla="*/ 54151 h 55006"/>
                    <a:gd name="connsiteX16" fmla="*/ 183 w 32191"/>
                    <a:gd name="connsiteY16" fmla="*/ 53765 h 55006"/>
                    <a:gd name="connsiteX17" fmla="*/ 66 w 32191"/>
                    <a:gd name="connsiteY17" fmla="*/ 53223 h 55006"/>
                    <a:gd name="connsiteX18" fmla="*/ 66 w 32191"/>
                    <a:gd name="connsiteY18" fmla="*/ 1167 h 55006"/>
                    <a:gd name="connsiteX19" fmla="*/ 183 w 32191"/>
                    <a:gd name="connsiteY19" fmla="*/ 625 h 55006"/>
                    <a:gd name="connsiteX20" fmla="*/ 688 w 32191"/>
                    <a:gd name="connsiteY20" fmla="*/ 239 h 55006"/>
                    <a:gd name="connsiteX21" fmla="*/ 1699 w 32191"/>
                    <a:gd name="connsiteY21" fmla="*/ 0 h 55006"/>
                    <a:gd name="connsiteX22" fmla="*/ 3254 w 32191"/>
                    <a:gd name="connsiteY22" fmla="*/ -74 h 55006"/>
                    <a:gd name="connsiteX23" fmla="*/ 4848 w 32191"/>
                    <a:gd name="connsiteY23" fmla="*/ 0 h 55006"/>
                    <a:gd name="connsiteX24" fmla="*/ 5820 w 32191"/>
                    <a:gd name="connsiteY24" fmla="*/ 239 h 55006"/>
                    <a:gd name="connsiteX25" fmla="*/ 6326 w 32191"/>
                    <a:gd name="connsiteY25" fmla="*/ 625 h 55006"/>
                    <a:gd name="connsiteX26" fmla="*/ 6481 w 32191"/>
                    <a:gd name="connsiteY26" fmla="*/ 1167 h 55006"/>
                    <a:gd name="connsiteX27" fmla="*/ 6481 w 32191"/>
                    <a:gd name="connsiteY27" fmla="*/ 22168 h 55006"/>
                    <a:gd name="connsiteX28" fmla="*/ 9475 w 32191"/>
                    <a:gd name="connsiteY28" fmla="*/ 19484 h 55006"/>
                    <a:gd name="connsiteX29" fmla="*/ 12351 w 32191"/>
                    <a:gd name="connsiteY29" fmla="*/ 17729 h 55006"/>
                    <a:gd name="connsiteX30" fmla="*/ 15151 w 32191"/>
                    <a:gd name="connsiteY30" fmla="*/ 16718 h 55006"/>
                    <a:gd name="connsiteX31" fmla="*/ 18106 w 32191"/>
                    <a:gd name="connsiteY31" fmla="*/ 16405 h 55006"/>
                    <a:gd name="connsiteX32" fmla="*/ 24599 w 32191"/>
                    <a:gd name="connsiteY32" fmla="*/ 17921 h 55006"/>
                    <a:gd name="connsiteX33" fmla="*/ 28992 w 32191"/>
                    <a:gd name="connsiteY33" fmla="*/ 22011 h 55006"/>
                    <a:gd name="connsiteX34" fmla="*/ 31480 w 32191"/>
                    <a:gd name="connsiteY34" fmla="*/ 27976 h 55006"/>
                    <a:gd name="connsiteX35" fmla="*/ 32258 w 32191"/>
                    <a:gd name="connsiteY35" fmla="*/ 35218 h 55006"/>
                    <a:gd name="connsiteX36" fmla="*/ 25493 w 32191"/>
                    <a:gd name="connsiteY36" fmla="*/ 35963 h 55006"/>
                    <a:gd name="connsiteX37" fmla="*/ 25065 w 32191"/>
                    <a:gd name="connsiteY37" fmla="*/ 30743 h 55006"/>
                    <a:gd name="connsiteX38" fmla="*/ 23665 w 32191"/>
                    <a:gd name="connsiteY38" fmla="*/ 26257 h 55006"/>
                    <a:gd name="connsiteX39" fmla="*/ 20983 w 32191"/>
                    <a:gd name="connsiteY39" fmla="*/ 23142 h 55006"/>
                    <a:gd name="connsiteX40" fmla="*/ 16822 w 32191"/>
                    <a:gd name="connsiteY40" fmla="*/ 21938 h 55006"/>
                    <a:gd name="connsiteX41" fmla="*/ 14374 w 32191"/>
                    <a:gd name="connsiteY41" fmla="*/ 22287 h 55006"/>
                    <a:gd name="connsiteX42" fmla="*/ 11924 w 32191"/>
                    <a:gd name="connsiteY42" fmla="*/ 23454 h 55006"/>
                    <a:gd name="connsiteX43" fmla="*/ 9319 w 32191"/>
                    <a:gd name="connsiteY43" fmla="*/ 25559 h 55006"/>
                    <a:gd name="connsiteX44" fmla="*/ 6481 w 32191"/>
                    <a:gd name="connsiteY44" fmla="*/ 28794 h 55006"/>
                    <a:gd name="connsiteX45" fmla="*/ 6481 w 32191"/>
                    <a:gd name="connsiteY45" fmla="*/ 42782 h 55006"/>
                    <a:gd name="connsiteX46" fmla="*/ 11535 w 32191"/>
                    <a:gd name="connsiteY46" fmla="*/ 47727 h 55006"/>
                    <a:gd name="connsiteX47" fmla="*/ 16551 w 32191"/>
                    <a:gd name="connsiteY47" fmla="*/ 49400 h 55006"/>
                    <a:gd name="connsiteX48" fmla="*/ 20672 w 32191"/>
                    <a:gd name="connsiteY48" fmla="*/ 48232 h 55006"/>
                    <a:gd name="connsiteX49" fmla="*/ 23432 w 32191"/>
                    <a:gd name="connsiteY49" fmla="*/ 45153 h 55006"/>
                    <a:gd name="connsiteX50" fmla="*/ 24987 w 32191"/>
                    <a:gd name="connsiteY50" fmla="*/ 40834 h 55006"/>
                    <a:gd name="connsiteX51" fmla="*/ 25493 w 32191"/>
                    <a:gd name="connsiteY51" fmla="*/ 35963 h 55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1" h="55006">
                      <a:moveTo>
                        <a:pt x="32258" y="35218"/>
                      </a:moveTo>
                      <a:cubicBezTo>
                        <a:pt x="32258" y="38260"/>
                        <a:pt x="31921" y="40999"/>
                        <a:pt x="31246" y="43444"/>
                      </a:cubicBezTo>
                      <a:cubicBezTo>
                        <a:pt x="30599" y="45861"/>
                        <a:pt x="29627" y="47920"/>
                        <a:pt x="28331" y="49639"/>
                      </a:cubicBezTo>
                      <a:cubicBezTo>
                        <a:pt x="27061" y="51348"/>
                        <a:pt x="25493" y="52662"/>
                        <a:pt x="23627" y="53572"/>
                      </a:cubicBezTo>
                      <a:cubicBezTo>
                        <a:pt x="21760" y="54482"/>
                        <a:pt x="19623" y="54933"/>
                        <a:pt x="17211" y="54933"/>
                      </a:cubicBezTo>
                      <a:cubicBezTo>
                        <a:pt x="16097" y="54933"/>
                        <a:pt x="15061" y="54822"/>
                        <a:pt x="14101" y="54583"/>
                      </a:cubicBezTo>
                      <a:cubicBezTo>
                        <a:pt x="13169" y="54381"/>
                        <a:pt x="12248" y="54023"/>
                        <a:pt x="11341" y="53535"/>
                      </a:cubicBezTo>
                      <a:cubicBezTo>
                        <a:pt x="10434" y="53039"/>
                        <a:pt x="9527" y="52414"/>
                        <a:pt x="8620" y="51661"/>
                      </a:cubicBezTo>
                      <a:cubicBezTo>
                        <a:pt x="7712" y="50907"/>
                        <a:pt x="6753" y="49997"/>
                        <a:pt x="5742" y="48931"/>
                      </a:cubicBezTo>
                      <a:lnTo>
                        <a:pt x="5742" y="53223"/>
                      </a:lnTo>
                      <a:cubicBezTo>
                        <a:pt x="5742" y="53425"/>
                        <a:pt x="5691" y="53609"/>
                        <a:pt x="5586" y="53765"/>
                      </a:cubicBezTo>
                      <a:cubicBezTo>
                        <a:pt x="5483" y="53922"/>
                        <a:pt x="5315" y="54050"/>
                        <a:pt x="5081" y="54151"/>
                      </a:cubicBezTo>
                      <a:cubicBezTo>
                        <a:pt x="4848" y="54234"/>
                        <a:pt x="4550" y="54298"/>
                        <a:pt x="4187" y="54353"/>
                      </a:cubicBezTo>
                      <a:cubicBezTo>
                        <a:pt x="3850" y="54399"/>
                        <a:pt x="3409" y="54427"/>
                        <a:pt x="2865" y="54427"/>
                      </a:cubicBezTo>
                      <a:cubicBezTo>
                        <a:pt x="2347" y="54427"/>
                        <a:pt x="1906" y="54399"/>
                        <a:pt x="1544" y="54353"/>
                      </a:cubicBezTo>
                      <a:cubicBezTo>
                        <a:pt x="1180" y="54298"/>
                        <a:pt x="882" y="54234"/>
                        <a:pt x="649" y="54151"/>
                      </a:cubicBezTo>
                      <a:cubicBezTo>
                        <a:pt x="416" y="54050"/>
                        <a:pt x="261" y="53922"/>
                        <a:pt x="183" y="53765"/>
                      </a:cubicBezTo>
                      <a:cubicBezTo>
                        <a:pt x="105" y="53609"/>
                        <a:pt x="66" y="53425"/>
                        <a:pt x="66" y="53223"/>
                      </a:cubicBezTo>
                      <a:lnTo>
                        <a:pt x="66" y="1167"/>
                      </a:lnTo>
                      <a:cubicBezTo>
                        <a:pt x="66" y="965"/>
                        <a:pt x="105" y="781"/>
                        <a:pt x="183" y="625"/>
                      </a:cubicBezTo>
                      <a:cubicBezTo>
                        <a:pt x="286" y="468"/>
                        <a:pt x="455" y="340"/>
                        <a:pt x="688" y="239"/>
                      </a:cubicBezTo>
                      <a:cubicBezTo>
                        <a:pt x="948" y="128"/>
                        <a:pt x="1284" y="55"/>
                        <a:pt x="1699" y="0"/>
                      </a:cubicBezTo>
                      <a:cubicBezTo>
                        <a:pt x="2114" y="-46"/>
                        <a:pt x="2632" y="-74"/>
                        <a:pt x="3254" y="-74"/>
                      </a:cubicBezTo>
                      <a:cubicBezTo>
                        <a:pt x="3902" y="-74"/>
                        <a:pt x="4434" y="-46"/>
                        <a:pt x="4848" y="0"/>
                      </a:cubicBezTo>
                      <a:cubicBezTo>
                        <a:pt x="5263" y="55"/>
                        <a:pt x="5586" y="128"/>
                        <a:pt x="5820" y="239"/>
                      </a:cubicBezTo>
                      <a:cubicBezTo>
                        <a:pt x="6053" y="340"/>
                        <a:pt x="6222" y="468"/>
                        <a:pt x="6326" y="625"/>
                      </a:cubicBezTo>
                      <a:cubicBezTo>
                        <a:pt x="6429" y="781"/>
                        <a:pt x="6481" y="965"/>
                        <a:pt x="6481" y="1167"/>
                      </a:cubicBezTo>
                      <a:lnTo>
                        <a:pt x="6481" y="22168"/>
                      </a:lnTo>
                      <a:cubicBezTo>
                        <a:pt x="7518" y="21102"/>
                        <a:pt x="8516" y="20210"/>
                        <a:pt x="9475" y="19484"/>
                      </a:cubicBezTo>
                      <a:cubicBezTo>
                        <a:pt x="10459" y="18758"/>
                        <a:pt x="11419" y="18170"/>
                        <a:pt x="12351" y="17729"/>
                      </a:cubicBezTo>
                      <a:cubicBezTo>
                        <a:pt x="13285" y="17260"/>
                        <a:pt x="14218" y="16920"/>
                        <a:pt x="15151" y="16718"/>
                      </a:cubicBezTo>
                      <a:cubicBezTo>
                        <a:pt x="16084" y="16506"/>
                        <a:pt x="17069" y="16405"/>
                        <a:pt x="18106" y="16405"/>
                      </a:cubicBezTo>
                      <a:cubicBezTo>
                        <a:pt x="20646" y="16405"/>
                        <a:pt x="22811" y="16910"/>
                        <a:pt x="24599" y="17921"/>
                      </a:cubicBezTo>
                      <a:cubicBezTo>
                        <a:pt x="26413" y="18932"/>
                        <a:pt x="27878" y="20302"/>
                        <a:pt x="28992" y="22011"/>
                      </a:cubicBezTo>
                      <a:cubicBezTo>
                        <a:pt x="30132" y="23702"/>
                        <a:pt x="30962" y="25688"/>
                        <a:pt x="31480" y="27976"/>
                      </a:cubicBezTo>
                      <a:cubicBezTo>
                        <a:pt x="31999" y="30265"/>
                        <a:pt x="32258" y="32673"/>
                        <a:pt x="32258" y="35218"/>
                      </a:cubicBezTo>
                      <a:close/>
                      <a:moveTo>
                        <a:pt x="25493" y="35963"/>
                      </a:moveTo>
                      <a:cubicBezTo>
                        <a:pt x="25493" y="34171"/>
                        <a:pt x="25350" y="32434"/>
                        <a:pt x="25065" y="30743"/>
                      </a:cubicBezTo>
                      <a:cubicBezTo>
                        <a:pt x="24806" y="29051"/>
                        <a:pt x="24339" y="27562"/>
                        <a:pt x="23665" y="26257"/>
                      </a:cubicBezTo>
                      <a:cubicBezTo>
                        <a:pt x="22991" y="24962"/>
                        <a:pt x="22097" y="23923"/>
                        <a:pt x="20983" y="23142"/>
                      </a:cubicBezTo>
                      <a:cubicBezTo>
                        <a:pt x="19868" y="22342"/>
                        <a:pt x="18482" y="21938"/>
                        <a:pt x="16822" y="21938"/>
                      </a:cubicBezTo>
                      <a:cubicBezTo>
                        <a:pt x="15993" y="21938"/>
                        <a:pt x="15177" y="22057"/>
                        <a:pt x="14374" y="22287"/>
                      </a:cubicBezTo>
                      <a:cubicBezTo>
                        <a:pt x="13570" y="22517"/>
                        <a:pt x="12753" y="22912"/>
                        <a:pt x="11924" y="23454"/>
                      </a:cubicBezTo>
                      <a:cubicBezTo>
                        <a:pt x="11095" y="24006"/>
                        <a:pt x="10226" y="24704"/>
                        <a:pt x="9319" y="25559"/>
                      </a:cubicBezTo>
                      <a:cubicBezTo>
                        <a:pt x="8438" y="26414"/>
                        <a:pt x="7492" y="27498"/>
                        <a:pt x="6481" y="28794"/>
                      </a:cubicBezTo>
                      <a:lnTo>
                        <a:pt x="6481" y="42782"/>
                      </a:lnTo>
                      <a:cubicBezTo>
                        <a:pt x="8243" y="44933"/>
                        <a:pt x="9928" y="46587"/>
                        <a:pt x="11535" y="47727"/>
                      </a:cubicBezTo>
                      <a:cubicBezTo>
                        <a:pt x="13142" y="48848"/>
                        <a:pt x="14814" y="49400"/>
                        <a:pt x="16551" y="49400"/>
                      </a:cubicBezTo>
                      <a:cubicBezTo>
                        <a:pt x="18158" y="49400"/>
                        <a:pt x="19532" y="49014"/>
                        <a:pt x="20672" y="48232"/>
                      </a:cubicBezTo>
                      <a:cubicBezTo>
                        <a:pt x="21813" y="47451"/>
                        <a:pt x="22733" y="46431"/>
                        <a:pt x="23432" y="45153"/>
                      </a:cubicBezTo>
                      <a:cubicBezTo>
                        <a:pt x="24158" y="43858"/>
                        <a:pt x="24676" y="42415"/>
                        <a:pt x="24987" y="40834"/>
                      </a:cubicBezTo>
                      <a:cubicBezTo>
                        <a:pt x="25324" y="39226"/>
                        <a:pt x="25493" y="37599"/>
                        <a:pt x="25493" y="3596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48" name="Forme libre : forme 147">
                  <a:extLst>
                    <a:ext uri="{FF2B5EF4-FFF2-40B4-BE49-F238E27FC236}">
                      <a16:creationId xmlns:a16="http://schemas.microsoft.com/office/drawing/2014/main" id="{9FF7E4A0-AC3E-A196-D32E-667B7CDE7512}"/>
                    </a:ext>
                  </a:extLst>
                </p:cNvPr>
                <p:cNvSpPr/>
                <p:nvPr/>
              </p:nvSpPr>
              <p:spPr>
                <a:xfrm>
                  <a:off x="3164931" y="2715532"/>
                  <a:ext cx="28731" cy="38527"/>
                </a:xfrm>
                <a:custGeom>
                  <a:avLst/>
                  <a:gdLst>
                    <a:gd name="connsiteX0" fmla="*/ 28798 w 28731"/>
                    <a:gd name="connsiteY0" fmla="*/ 36781 h 38527"/>
                    <a:gd name="connsiteX1" fmla="*/ 28486 w 28731"/>
                    <a:gd name="connsiteY1" fmla="*/ 37479 h 38527"/>
                    <a:gd name="connsiteX2" fmla="*/ 27631 w 28731"/>
                    <a:gd name="connsiteY2" fmla="*/ 37838 h 38527"/>
                    <a:gd name="connsiteX3" fmla="*/ 26037 w 28731"/>
                    <a:gd name="connsiteY3" fmla="*/ 37948 h 38527"/>
                    <a:gd name="connsiteX4" fmla="*/ 24404 w 28731"/>
                    <a:gd name="connsiteY4" fmla="*/ 37838 h 38527"/>
                    <a:gd name="connsiteX5" fmla="*/ 23549 w 28731"/>
                    <a:gd name="connsiteY5" fmla="*/ 37479 h 38527"/>
                    <a:gd name="connsiteX6" fmla="*/ 23276 w 28731"/>
                    <a:gd name="connsiteY6" fmla="*/ 36781 h 38527"/>
                    <a:gd name="connsiteX7" fmla="*/ 23276 w 28731"/>
                    <a:gd name="connsiteY7" fmla="*/ 33279 h 38527"/>
                    <a:gd name="connsiteX8" fmla="*/ 18144 w 28731"/>
                    <a:gd name="connsiteY8" fmla="*/ 37093 h 38527"/>
                    <a:gd name="connsiteX9" fmla="*/ 12196 w 28731"/>
                    <a:gd name="connsiteY9" fmla="*/ 38454 h 38527"/>
                    <a:gd name="connsiteX10" fmla="*/ 7181 w 28731"/>
                    <a:gd name="connsiteY10" fmla="*/ 37718 h 38527"/>
                    <a:gd name="connsiteX11" fmla="*/ 3371 w 28731"/>
                    <a:gd name="connsiteY11" fmla="*/ 35650 h 38527"/>
                    <a:gd name="connsiteX12" fmla="*/ 921 w 28731"/>
                    <a:gd name="connsiteY12" fmla="*/ 32305 h 38527"/>
                    <a:gd name="connsiteX13" fmla="*/ 66 w 28731"/>
                    <a:gd name="connsiteY13" fmla="*/ 27783 h 38527"/>
                    <a:gd name="connsiteX14" fmla="*/ 1271 w 28731"/>
                    <a:gd name="connsiteY14" fmla="*/ 22636 h 38527"/>
                    <a:gd name="connsiteX15" fmla="*/ 4732 w 28731"/>
                    <a:gd name="connsiteY15" fmla="*/ 19015 h 38527"/>
                    <a:gd name="connsiteX16" fmla="*/ 10252 w 28731"/>
                    <a:gd name="connsiteY16" fmla="*/ 16874 h 38527"/>
                    <a:gd name="connsiteX17" fmla="*/ 17600 w 28731"/>
                    <a:gd name="connsiteY17" fmla="*/ 16129 h 38527"/>
                    <a:gd name="connsiteX18" fmla="*/ 22421 w 28731"/>
                    <a:gd name="connsiteY18" fmla="*/ 16129 h 38527"/>
                    <a:gd name="connsiteX19" fmla="*/ 22421 w 28731"/>
                    <a:gd name="connsiteY19" fmla="*/ 13409 h 38527"/>
                    <a:gd name="connsiteX20" fmla="*/ 21993 w 28731"/>
                    <a:gd name="connsiteY20" fmla="*/ 9824 h 38527"/>
                    <a:gd name="connsiteX21" fmla="*/ 20594 w 28731"/>
                    <a:gd name="connsiteY21" fmla="*/ 7251 h 38527"/>
                    <a:gd name="connsiteX22" fmla="*/ 18144 w 28731"/>
                    <a:gd name="connsiteY22" fmla="*/ 5689 h 38527"/>
                    <a:gd name="connsiteX23" fmla="*/ 14412 w 28731"/>
                    <a:gd name="connsiteY23" fmla="*/ 5146 h 38527"/>
                    <a:gd name="connsiteX24" fmla="*/ 10136 w 28731"/>
                    <a:gd name="connsiteY24" fmla="*/ 5735 h 38527"/>
                    <a:gd name="connsiteX25" fmla="*/ 6831 w 28731"/>
                    <a:gd name="connsiteY25" fmla="*/ 6975 h 38527"/>
                    <a:gd name="connsiteX26" fmla="*/ 4459 w 28731"/>
                    <a:gd name="connsiteY26" fmla="*/ 8225 h 38527"/>
                    <a:gd name="connsiteX27" fmla="*/ 3060 w 28731"/>
                    <a:gd name="connsiteY27" fmla="*/ 8768 h 38527"/>
                    <a:gd name="connsiteX28" fmla="*/ 2515 w 28731"/>
                    <a:gd name="connsiteY28" fmla="*/ 8611 h 38527"/>
                    <a:gd name="connsiteX29" fmla="*/ 2088 w 28731"/>
                    <a:gd name="connsiteY29" fmla="*/ 8143 h 38527"/>
                    <a:gd name="connsiteX30" fmla="*/ 1855 w 28731"/>
                    <a:gd name="connsiteY30" fmla="*/ 7361 h 38527"/>
                    <a:gd name="connsiteX31" fmla="*/ 1777 w 28731"/>
                    <a:gd name="connsiteY31" fmla="*/ 6277 h 38527"/>
                    <a:gd name="connsiteX32" fmla="*/ 1893 w 28731"/>
                    <a:gd name="connsiteY32" fmla="*/ 4751 h 38527"/>
                    <a:gd name="connsiteX33" fmla="*/ 2554 w 28731"/>
                    <a:gd name="connsiteY33" fmla="*/ 3667 h 38527"/>
                    <a:gd name="connsiteX34" fmla="*/ 4381 w 28731"/>
                    <a:gd name="connsiteY34" fmla="*/ 2500 h 38527"/>
                    <a:gd name="connsiteX35" fmla="*/ 7336 w 28731"/>
                    <a:gd name="connsiteY35" fmla="*/ 1250 h 38527"/>
                    <a:gd name="connsiteX36" fmla="*/ 10990 w 28731"/>
                    <a:gd name="connsiteY36" fmla="*/ 312 h 38527"/>
                    <a:gd name="connsiteX37" fmla="*/ 14996 w 28731"/>
                    <a:gd name="connsiteY37" fmla="*/ -74 h 38527"/>
                    <a:gd name="connsiteX38" fmla="*/ 21410 w 28731"/>
                    <a:gd name="connsiteY38" fmla="*/ 781 h 38527"/>
                    <a:gd name="connsiteX39" fmla="*/ 25687 w 28731"/>
                    <a:gd name="connsiteY39" fmla="*/ 3317 h 38527"/>
                    <a:gd name="connsiteX40" fmla="*/ 28059 w 28731"/>
                    <a:gd name="connsiteY40" fmla="*/ 7407 h 38527"/>
                    <a:gd name="connsiteX41" fmla="*/ 28797 w 28731"/>
                    <a:gd name="connsiteY41" fmla="*/ 13133 h 38527"/>
                    <a:gd name="connsiteX42" fmla="*/ 22421 w 28731"/>
                    <a:gd name="connsiteY42" fmla="*/ 20771 h 38527"/>
                    <a:gd name="connsiteX43" fmla="*/ 16939 w 28731"/>
                    <a:gd name="connsiteY43" fmla="*/ 20771 h 38527"/>
                    <a:gd name="connsiteX44" fmla="*/ 12351 w 28731"/>
                    <a:gd name="connsiteY44" fmla="*/ 21239 h 38527"/>
                    <a:gd name="connsiteX45" fmla="*/ 9125 w 28731"/>
                    <a:gd name="connsiteY45" fmla="*/ 22563 h 38527"/>
                    <a:gd name="connsiteX46" fmla="*/ 7220 w 28731"/>
                    <a:gd name="connsiteY46" fmla="*/ 24668 h 38527"/>
                    <a:gd name="connsiteX47" fmla="*/ 6637 w 28731"/>
                    <a:gd name="connsiteY47" fmla="*/ 27471 h 38527"/>
                    <a:gd name="connsiteX48" fmla="*/ 8347 w 28731"/>
                    <a:gd name="connsiteY48" fmla="*/ 31836 h 38527"/>
                    <a:gd name="connsiteX49" fmla="*/ 13207 w 28731"/>
                    <a:gd name="connsiteY49" fmla="*/ 33435 h 38527"/>
                    <a:gd name="connsiteX50" fmla="*/ 17873 w 28731"/>
                    <a:gd name="connsiteY50" fmla="*/ 32149 h 38527"/>
                    <a:gd name="connsiteX51" fmla="*/ 22421 w 28731"/>
                    <a:gd name="connsiteY51" fmla="*/ 2821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8731" h="38527">
                      <a:moveTo>
                        <a:pt x="28798" y="36781"/>
                      </a:moveTo>
                      <a:cubicBezTo>
                        <a:pt x="28798" y="37093"/>
                        <a:pt x="28693" y="37323"/>
                        <a:pt x="28486" y="37479"/>
                      </a:cubicBezTo>
                      <a:cubicBezTo>
                        <a:pt x="28279" y="37636"/>
                        <a:pt x="27993" y="37755"/>
                        <a:pt x="27631" y="37838"/>
                      </a:cubicBezTo>
                      <a:cubicBezTo>
                        <a:pt x="27268" y="37911"/>
                        <a:pt x="26737" y="37948"/>
                        <a:pt x="26037" y="37948"/>
                      </a:cubicBezTo>
                      <a:cubicBezTo>
                        <a:pt x="25363" y="37948"/>
                        <a:pt x="24819" y="37911"/>
                        <a:pt x="24404" y="37838"/>
                      </a:cubicBezTo>
                      <a:cubicBezTo>
                        <a:pt x="24015" y="37755"/>
                        <a:pt x="23730" y="37636"/>
                        <a:pt x="23549" y="37479"/>
                      </a:cubicBezTo>
                      <a:cubicBezTo>
                        <a:pt x="23367" y="37323"/>
                        <a:pt x="23276" y="37093"/>
                        <a:pt x="23276" y="36781"/>
                      </a:cubicBezTo>
                      <a:lnTo>
                        <a:pt x="23276" y="33279"/>
                      </a:lnTo>
                      <a:cubicBezTo>
                        <a:pt x="21748" y="34915"/>
                        <a:pt x="20036" y="36183"/>
                        <a:pt x="18144" y="37093"/>
                      </a:cubicBezTo>
                      <a:cubicBezTo>
                        <a:pt x="16279" y="38003"/>
                        <a:pt x="14296" y="38454"/>
                        <a:pt x="12196" y="38454"/>
                      </a:cubicBezTo>
                      <a:cubicBezTo>
                        <a:pt x="10356" y="38454"/>
                        <a:pt x="8684" y="38215"/>
                        <a:pt x="7181" y="37718"/>
                      </a:cubicBezTo>
                      <a:cubicBezTo>
                        <a:pt x="5703" y="37249"/>
                        <a:pt x="4434" y="36560"/>
                        <a:pt x="3371" y="35650"/>
                      </a:cubicBezTo>
                      <a:cubicBezTo>
                        <a:pt x="2334" y="34740"/>
                        <a:pt x="1517" y="33628"/>
                        <a:pt x="921" y="32305"/>
                      </a:cubicBezTo>
                      <a:cubicBezTo>
                        <a:pt x="351" y="30972"/>
                        <a:pt x="66" y="29474"/>
                        <a:pt x="66" y="27783"/>
                      </a:cubicBezTo>
                      <a:cubicBezTo>
                        <a:pt x="66" y="25807"/>
                        <a:pt x="468" y="24098"/>
                        <a:pt x="1271" y="22636"/>
                      </a:cubicBezTo>
                      <a:cubicBezTo>
                        <a:pt x="2075" y="21184"/>
                        <a:pt x="3228" y="19980"/>
                        <a:pt x="4732" y="19015"/>
                      </a:cubicBezTo>
                      <a:cubicBezTo>
                        <a:pt x="6235" y="18059"/>
                        <a:pt x="8075" y="17342"/>
                        <a:pt x="10252" y="16874"/>
                      </a:cubicBezTo>
                      <a:cubicBezTo>
                        <a:pt x="12429" y="16377"/>
                        <a:pt x="14879" y="16129"/>
                        <a:pt x="17600" y="16129"/>
                      </a:cubicBezTo>
                      <a:lnTo>
                        <a:pt x="22421" y="16129"/>
                      </a:lnTo>
                      <a:lnTo>
                        <a:pt x="22421" y="13409"/>
                      </a:lnTo>
                      <a:cubicBezTo>
                        <a:pt x="22421" y="12058"/>
                        <a:pt x="22279" y="10863"/>
                        <a:pt x="21993" y="9824"/>
                      </a:cubicBezTo>
                      <a:cubicBezTo>
                        <a:pt x="21708" y="8786"/>
                        <a:pt x="21242" y="7922"/>
                        <a:pt x="20594" y="7251"/>
                      </a:cubicBezTo>
                      <a:cubicBezTo>
                        <a:pt x="19972" y="6553"/>
                        <a:pt x="19156" y="6029"/>
                        <a:pt x="18144" y="5689"/>
                      </a:cubicBezTo>
                      <a:cubicBezTo>
                        <a:pt x="17133" y="5330"/>
                        <a:pt x="15890" y="5146"/>
                        <a:pt x="14412" y="5146"/>
                      </a:cubicBezTo>
                      <a:cubicBezTo>
                        <a:pt x="12831" y="5146"/>
                        <a:pt x="11406" y="5339"/>
                        <a:pt x="10136" y="5735"/>
                      </a:cubicBezTo>
                      <a:cubicBezTo>
                        <a:pt x="8891" y="6093"/>
                        <a:pt x="7790" y="6507"/>
                        <a:pt x="6831" y="6975"/>
                      </a:cubicBezTo>
                      <a:cubicBezTo>
                        <a:pt x="5897" y="7416"/>
                        <a:pt x="5107" y="7839"/>
                        <a:pt x="4459" y="8225"/>
                      </a:cubicBezTo>
                      <a:cubicBezTo>
                        <a:pt x="3838" y="8584"/>
                        <a:pt x="3371" y="8768"/>
                        <a:pt x="3060" y="8768"/>
                      </a:cubicBezTo>
                      <a:cubicBezTo>
                        <a:pt x="2852" y="8768"/>
                        <a:pt x="2671" y="8722"/>
                        <a:pt x="2515" y="8611"/>
                      </a:cubicBezTo>
                      <a:cubicBezTo>
                        <a:pt x="2360" y="8510"/>
                        <a:pt x="2217" y="8354"/>
                        <a:pt x="2088" y="8143"/>
                      </a:cubicBezTo>
                      <a:cubicBezTo>
                        <a:pt x="1984" y="7940"/>
                        <a:pt x="1906" y="7674"/>
                        <a:pt x="1855" y="7361"/>
                      </a:cubicBezTo>
                      <a:cubicBezTo>
                        <a:pt x="1802" y="7031"/>
                        <a:pt x="1777" y="6663"/>
                        <a:pt x="1777" y="6277"/>
                      </a:cubicBezTo>
                      <a:cubicBezTo>
                        <a:pt x="1777" y="5624"/>
                        <a:pt x="1815" y="5119"/>
                        <a:pt x="1893" y="4751"/>
                      </a:cubicBezTo>
                      <a:cubicBezTo>
                        <a:pt x="1997" y="4365"/>
                        <a:pt x="2217" y="3998"/>
                        <a:pt x="2554" y="3667"/>
                      </a:cubicBezTo>
                      <a:cubicBezTo>
                        <a:pt x="2917" y="3327"/>
                        <a:pt x="3526" y="2941"/>
                        <a:pt x="4381" y="2500"/>
                      </a:cubicBezTo>
                      <a:cubicBezTo>
                        <a:pt x="5236" y="2031"/>
                        <a:pt x="6221" y="1617"/>
                        <a:pt x="7336" y="1250"/>
                      </a:cubicBezTo>
                      <a:cubicBezTo>
                        <a:pt x="8451" y="864"/>
                        <a:pt x="9669" y="551"/>
                        <a:pt x="10990" y="312"/>
                      </a:cubicBezTo>
                      <a:cubicBezTo>
                        <a:pt x="12313" y="55"/>
                        <a:pt x="13647" y="-74"/>
                        <a:pt x="14996" y="-74"/>
                      </a:cubicBezTo>
                      <a:cubicBezTo>
                        <a:pt x="17509" y="-74"/>
                        <a:pt x="19647" y="211"/>
                        <a:pt x="21410" y="781"/>
                      </a:cubicBezTo>
                      <a:cubicBezTo>
                        <a:pt x="23173" y="1351"/>
                        <a:pt x="24598" y="2196"/>
                        <a:pt x="25687" y="3317"/>
                      </a:cubicBezTo>
                      <a:cubicBezTo>
                        <a:pt x="26775" y="4402"/>
                        <a:pt x="27566" y="5771"/>
                        <a:pt x="28059" y="7407"/>
                      </a:cubicBezTo>
                      <a:cubicBezTo>
                        <a:pt x="28551" y="9043"/>
                        <a:pt x="28797" y="10946"/>
                        <a:pt x="28797" y="13133"/>
                      </a:cubicBezTo>
                      <a:close/>
                      <a:moveTo>
                        <a:pt x="22421" y="20771"/>
                      </a:moveTo>
                      <a:lnTo>
                        <a:pt x="16939" y="20771"/>
                      </a:lnTo>
                      <a:cubicBezTo>
                        <a:pt x="15177" y="20771"/>
                        <a:pt x="13647" y="20927"/>
                        <a:pt x="12351" y="21239"/>
                      </a:cubicBezTo>
                      <a:cubicBezTo>
                        <a:pt x="11055" y="21524"/>
                        <a:pt x="9980" y="21965"/>
                        <a:pt x="9125" y="22563"/>
                      </a:cubicBezTo>
                      <a:cubicBezTo>
                        <a:pt x="8269" y="23133"/>
                        <a:pt x="7635" y="23831"/>
                        <a:pt x="7220" y="24668"/>
                      </a:cubicBezTo>
                      <a:cubicBezTo>
                        <a:pt x="6831" y="25467"/>
                        <a:pt x="6637" y="26405"/>
                        <a:pt x="6637" y="27471"/>
                      </a:cubicBezTo>
                      <a:cubicBezTo>
                        <a:pt x="6637" y="29290"/>
                        <a:pt x="7206" y="30743"/>
                        <a:pt x="8347" y="31836"/>
                      </a:cubicBezTo>
                      <a:cubicBezTo>
                        <a:pt x="9514" y="32902"/>
                        <a:pt x="11133" y="33435"/>
                        <a:pt x="13207" y="33435"/>
                      </a:cubicBezTo>
                      <a:cubicBezTo>
                        <a:pt x="14892" y="33435"/>
                        <a:pt x="16446" y="33003"/>
                        <a:pt x="17873" y="32149"/>
                      </a:cubicBezTo>
                      <a:cubicBezTo>
                        <a:pt x="19324" y="31285"/>
                        <a:pt x="20840" y="29980"/>
                        <a:pt x="22421" y="282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49" name="Forme libre : forme 148">
                  <a:extLst>
                    <a:ext uri="{FF2B5EF4-FFF2-40B4-BE49-F238E27FC236}">
                      <a16:creationId xmlns:a16="http://schemas.microsoft.com/office/drawing/2014/main" id="{85D1B55F-0966-690C-DDA8-C26BF8693FCE}"/>
                    </a:ext>
                  </a:extLst>
                </p:cNvPr>
                <p:cNvSpPr/>
                <p:nvPr/>
              </p:nvSpPr>
              <p:spPr>
                <a:xfrm>
                  <a:off x="3202603" y="2715532"/>
                  <a:ext cx="24766" cy="38527"/>
                </a:xfrm>
                <a:custGeom>
                  <a:avLst/>
                  <a:gdLst>
                    <a:gd name="connsiteX0" fmla="*/ 24832 w 24766"/>
                    <a:gd name="connsiteY0" fmla="*/ 27195 h 38527"/>
                    <a:gd name="connsiteX1" fmla="*/ 23821 w 24766"/>
                    <a:gd name="connsiteY1" fmla="*/ 31992 h 38527"/>
                    <a:gd name="connsiteX2" fmla="*/ 21022 w 24766"/>
                    <a:gd name="connsiteY2" fmla="*/ 35531 h 38527"/>
                    <a:gd name="connsiteX3" fmla="*/ 16667 w 24766"/>
                    <a:gd name="connsiteY3" fmla="*/ 37718 h 38527"/>
                    <a:gd name="connsiteX4" fmla="*/ 11108 w 24766"/>
                    <a:gd name="connsiteY4" fmla="*/ 38454 h 38527"/>
                    <a:gd name="connsiteX5" fmla="*/ 7531 w 24766"/>
                    <a:gd name="connsiteY5" fmla="*/ 38141 h 38527"/>
                    <a:gd name="connsiteX6" fmla="*/ 4499 w 24766"/>
                    <a:gd name="connsiteY6" fmla="*/ 37443 h 38527"/>
                    <a:gd name="connsiteX7" fmla="*/ 2243 w 24766"/>
                    <a:gd name="connsiteY7" fmla="*/ 36505 h 38527"/>
                    <a:gd name="connsiteX8" fmla="*/ 883 w 24766"/>
                    <a:gd name="connsiteY8" fmla="*/ 35614 h 38527"/>
                    <a:gd name="connsiteX9" fmla="*/ 261 w 24766"/>
                    <a:gd name="connsiteY9" fmla="*/ 34520 h 38527"/>
                    <a:gd name="connsiteX10" fmla="*/ 66 w 24766"/>
                    <a:gd name="connsiteY10" fmla="*/ 32608 h 38527"/>
                    <a:gd name="connsiteX11" fmla="*/ 144 w 24766"/>
                    <a:gd name="connsiteY11" fmla="*/ 31367 h 38527"/>
                    <a:gd name="connsiteX12" fmla="*/ 339 w 24766"/>
                    <a:gd name="connsiteY12" fmla="*/ 30550 h 38527"/>
                    <a:gd name="connsiteX13" fmla="*/ 649 w 24766"/>
                    <a:gd name="connsiteY13" fmla="*/ 30117 h 38527"/>
                    <a:gd name="connsiteX14" fmla="*/ 1155 w 24766"/>
                    <a:gd name="connsiteY14" fmla="*/ 29961 h 38527"/>
                    <a:gd name="connsiteX15" fmla="*/ 2399 w 24766"/>
                    <a:gd name="connsiteY15" fmla="*/ 30513 h 38527"/>
                    <a:gd name="connsiteX16" fmla="*/ 4460 w 24766"/>
                    <a:gd name="connsiteY16" fmla="*/ 31634 h 38527"/>
                    <a:gd name="connsiteX17" fmla="*/ 7376 w 24766"/>
                    <a:gd name="connsiteY17" fmla="*/ 32810 h 38527"/>
                    <a:gd name="connsiteX18" fmla="*/ 11225 w 24766"/>
                    <a:gd name="connsiteY18" fmla="*/ 33316 h 38527"/>
                    <a:gd name="connsiteX19" fmla="*/ 14179 w 24766"/>
                    <a:gd name="connsiteY19" fmla="*/ 32967 h 38527"/>
                    <a:gd name="connsiteX20" fmla="*/ 16473 w 24766"/>
                    <a:gd name="connsiteY20" fmla="*/ 31946 h 38527"/>
                    <a:gd name="connsiteX21" fmla="*/ 17951 w 24766"/>
                    <a:gd name="connsiteY21" fmla="*/ 30200 h 38527"/>
                    <a:gd name="connsiteX22" fmla="*/ 18495 w 24766"/>
                    <a:gd name="connsiteY22" fmla="*/ 27700 h 38527"/>
                    <a:gd name="connsiteX23" fmla="*/ 17718 w 24766"/>
                    <a:gd name="connsiteY23" fmla="*/ 25210 h 38527"/>
                    <a:gd name="connsiteX24" fmla="*/ 15735 w 24766"/>
                    <a:gd name="connsiteY24" fmla="*/ 23418 h 38527"/>
                    <a:gd name="connsiteX25" fmla="*/ 12936 w 24766"/>
                    <a:gd name="connsiteY25" fmla="*/ 22057 h 38527"/>
                    <a:gd name="connsiteX26" fmla="*/ 9708 w 24766"/>
                    <a:gd name="connsiteY26" fmla="*/ 20771 h 38527"/>
                    <a:gd name="connsiteX27" fmla="*/ 6482 w 24766"/>
                    <a:gd name="connsiteY27" fmla="*/ 19291 h 38527"/>
                    <a:gd name="connsiteX28" fmla="*/ 3682 w 24766"/>
                    <a:gd name="connsiteY28" fmla="*/ 17223 h 38527"/>
                    <a:gd name="connsiteX29" fmla="*/ 1661 w 24766"/>
                    <a:gd name="connsiteY29" fmla="*/ 14337 h 38527"/>
                    <a:gd name="connsiteX30" fmla="*/ 922 w 24766"/>
                    <a:gd name="connsiteY30" fmla="*/ 10330 h 38527"/>
                    <a:gd name="connsiteX31" fmla="*/ 1700 w 24766"/>
                    <a:gd name="connsiteY31" fmla="*/ 6387 h 38527"/>
                    <a:gd name="connsiteX32" fmla="*/ 4110 w 24766"/>
                    <a:gd name="connsiteY32" fmla="*/ 3079 h 38527"/>
                    <a:gd name="connsiteX33" fmla="*/ 8076 w 24766"/>
                    <a:gd name="connsiteY33" fmla="*/ 781 h 38527"/>
                    <a:gd name="connsiteX34" fmla="*/ 13674 w 24766"/>
                    <a:gd name="connsiteY34" fmla="*/ -74 h 38527"/>
                    <a:gd name="connsiteX35" fmla="*/ 16474 w 24766"/>
                    <a:gd name="connsiteY35" fmla="*/ 156 h 38527"/>
                    <a:gd name="connsiteX36" fmla="*/ 19001 w 24766"/>
                    <a:gd name="connsiteY36" fmla="*/ 744 h 38527"/>
                    <a:gd name="connsiteX37" fmla="*/ 20906 w 24766"/>
                    <a:gd name="connsiteY37" fmla="*/ 1525 h 38527"/>
                    <a:gd name="connsiteX38" fmla="*/ 22111 w 24766"/>
                    <a:gd name="connsiteY38" fmla="*/ 2224 h 38527"/>
                    <a:gd name="connsiteX39" fmla="*/ 22656 w 24766"/>
                    <a:gd name="connsiteY39" fmla="*/ 2766 h 38527"/>
                    <a:gd name="connsiteX40" fmla="*/ 22850 w 24766"/>
                    <a:gd name="connsiteY40" fmla="*/ 3308 h 38527"/>
                    <a:gd name="connsiteX41" fmla="*/ 22966 w 24766"/>
                    <a:gd name="connsiteY41" fmla="*/ 4016 h 38527"/>
                    <a:gd name="connsiteX42" fmla="*/ 23044 w 24766"/>
                    <a:gd name="connsiteY42" fmla="*/ 5064 h 38527"/>
                    <a:gd name="connsiteX43" fmla="*/ 22966 w 24766"/>
                    <a:gd name="connsiteY43" fmla="*/ 6231 h 38527"/>
                    <a:gd name="connsiteX44" fmla="*/ 22772 w 24766"/>
                    <a:gd name="connsiteY44" fmla="*/ 7012 h 38527"/>
                    <a:gd name="connsiteX45" fmla="*/ 22461 w 24766"/>
                    <a:gd name="connsiteY45" fmla="*/ 7481 h 38527"/>
                    <a:gd name="connsiteX46" fmla="*/ 22033 w 24766"/>
                    <a:gd name="connsiteY46" fmla="*/ 7600 h 38527"/>
                    <a:gd name="connsiteX47" fmla="*/ 21022 w 24766"/>
                    <a:gd name="connsiteY47" fmla="*/ 7168 h 38527"/>
                    <a:gd name="connsiteX48" fmla="*/ 19312 w 24766"/>
                    <a:gd name="connsiteY48" fmla="*/ 6277 h 38527"/>
                    <a:gd name="connsiteX49" fmla="*/ 16823 w 24766"/>
                    <a:gd name="connsiteY49" fmla="*/ 5339 h 38527"/>
                    <a:gd name="connsiteX50" fmla="*/ 13597 w 24766"/>
                    <a:gd name="connsiteY50" fmla="*/ 4907 h 38527"/>
                    <a:gd name="connsiteX51" fmla="*/ 10720 w 24766"/>
                    <a:gd name="connsiteY51" fmla="*/ 5303 h 38527"/>
                    <a:gd name="connsiteX52" fmla="*/ 8659 w 24766"/>
                    <a:gd name="connsiteY52" fmla="*/ 6350 h 38527"/>
                    <a:gd name="connsiteX53" fmla="*/ 7454 w 24766"/>
                    <a:gd name="connsiteY53" fmla="*/ 7950 h 38527"/>
                    <a:gd name="connsiteX54" fmla="*/ 7065 w 24766"/>
                    <a:gd name="connsiteY54" fmla="*/ 9972 h 38527"/>
                    <a:gd name="connsiteX55" fmla="*/ 7843 w 24766"/>
                    <a:gd name="connsiteY55" fmla="*/ 12545 h 38527"/>
                    <a:gd name="connsiteX56" fmla="*/ 9864 w 24766"/>
                    <a:gd name="connsiteY56" fmla="*/ 14337 h 38527"/>
                    <a:gd name="connsiteX57" fmla="*/ 12703 w 24766"/>
                    <a:gd name="connsiteY57" fmla="*/ 15743 h 38527"/>
                    <a:gd name="connsiteX58" fmla="*/ 15929 w 24766"/>
                    <a:gd name="connsiteY58" fmla="*/ 17030 h 38527"/>
                    <a:gd name="connsiteX59" fmla="*/ 19195 w 24766"/>
                    <a:gd name="connsiteY59" fmla="*/ 18510 h 38527"/>
                    <a:gd name="connsiteX60" fmla="*/ 22072 w 24766"/>
                    <a:gd name="connsiteY60" fmla="*/ 20495 h 38527"/>
                    <a:gd name="connsiteX61" fmla="*/ 24055 w 24766"/>
                    <a:gd name="connsiteY61" fmla="*/ 23298 h 38527"/>
                    <a:gd name="connsiteX62" fmla="*/ 24833 w 24766"/>
                    <a:gd name="connsiteY62" fmla="*/ 2719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4766" h="38527">
                      <a:moveTo>
                        <a:pt x="24832" y="27195"/>
                      </a:moveTo>
                      <a:cubicBezTo>
                        <a:pt x="24832" y="28987"/>
                        <a:pt x="24495" y="30586"/>
                        <a:pt x="23821" y="31992"/>
                      </a:cubicBezTo>
                      <a:cubicBezTo>
                        <a:pt x="23174" y="33389"/>
                        <a:pt x="22240" y="34575"/>
                        <a:pt x="21022" y="35531"/>
                      </a:cubicBezTo>
                      <a:cubicBezTo>
                        <a:pt x="19804" y="36496"/>
                        <a:pt x="18352" y="37222"/>
                        <a:pt x="16667" y="37718"/>
                      </a:cubicBezTo>
                      <a:cubicBezTo>
                        <a:pt x="14983" y="38205"/>
                        <a:pt x="13130" y="38454"/>
                        <a:pt x="11108" y="38454"/>
                      </a:cubicBezTo>
                      <a:cubicBezTo>
                        <a:pt x="9864" y="38454"/>
                        <a:pt x="8672" y="38352"/>
                        <a:pt x="7531" y="38141"/>
                      </a:cubicBezTo>
                      <a:cubicBezTo>
                        <a:pt x="6417" y="37966"/>
                        <a:pt x="5406" y="37727"/>
                        <a:pt x="4499" y="37443"/>
                      </a:cubicBezTo>
                      <a:cubicBezTo>
                        <a:pt x="3617" y="37130"/>
                        <a:pt x="2865" y="36818"/>
                        <a:pt x="2243" y="36505"/>
                      </a:cubicBezTo>
                      <a:cubicBezTo>
                        <a:pt x="1622" y="36174"/>
                        <a:pt x="1168" y="35871"/>
                        <a:pt x="883" y="35614"/>
                      </a:cubicBezTo>
                      <a:cubicBezTo>
                        <a:pt x="598" y="35356"/>
                        <a:pt x="391" y="34989"/>
                        <a:pt x="261" y="34520"/>
                      </a:cubicBezTo>
                      <a:cubicBezTo>
                        <a:pt x="131" y="34051"/>
                        <a:pt x="66" y="33417"/>
                        <a:pt x="66" y="32608"/>
                      </a:cubicBezTo>
                      <a:cubicBezTo>
                        <a:pt x="66" y="32121"/>
                        <a:pt x="93" y="31708"/>
                        <a:pt x="144" y="31367"/>
                      </a:cubicBezTo>
                      <a:cubicBezTo>
                        <a:pt x="196" y="31027"/>
                        <a:pt x="261" y="30752"/>
                        <a:pt x="339" y="30550"/>
                      </a:cubicBezTo>
                      <a:cubicBezTo>
                        <a:pt x="417" y="30338"/>
                        <a:pt x="520" y="30200"/>
                        <a:pt x="649" y="30117"/>
                      </a:cubicBezTo>
                      <a:cubicBezTo>
                        <a:pt x="805" y="30017"/>
                        <a:pt x="974" y="29961"/>
                        <a:pt x="1155" y="29961"/>
                      </a:cubicBezTo>
                      <a:cubicBezTo>
                        <a:pt x="1440" y="29961"/>
                        <a:pt x="1855" y="30145"/>
                        <a:pt x="2399" y="30513"/>
                      </a:cubicBezTo>
                      <a:cubicBezTo>
                        <a:pt x="2970" y="30844"/>
                        <a:pt x="3657" y="31220"/>
                        <a:pt x="4460" y="31634"/>
                      </a:cubicBezTo>
                      <a:cubicBezTo>
                        <a:pt x="5289" y="32057"/>
                        <a:pt x="6262" y="32443"/>
                        <a:pt x="7376" y="32810"/>
                      </a:cubicBezTo>
                      <a:cubicBezTo>
                        <a:pt x="8490" y="33141"/>
                        <a:pt x="9773" y="33316"/>
                        <a:pt x="11225" y="33316"/>
                      </a:cubicBezTo>
                      <a:cubicBezTo>
                        <a:pt x="12314" y="33316"/>
                        <a:pt x="13299" y="33196"/>
                        <a:pt x="14179" y="32967"/>
                      </a:cubicBezTo>
                      <a:cubicBezTo>
                        <a:pt x="15061" y="32728"/>
                        <a:pt x="15826" y="32388"/>
                        <a:pt x="16473" y="31946"/>
                      </a:cubicBezTo>
                      <a:cubicBezTo>
                        <a:pt x="17121" y="31478"/>
                        <a:pt x="17614" y="30899"/>
                        <a:pt x="17951" y="30200"/>
                      </a:cubicBezTo>
                      <a:cubicBezTo>
                        <a:pt x="18314" y="29493"/>
                        <a:pt x="18495" y="28665"/>
                        <a:pt x="18495" y="27700"/>
                      </a:cubicBezTo>
                      <a:cubicBezTo>
                        <a:pt x="18495" y="26717"/>
                        <a:pt x="18236" y="25881"/>
                        <a:pt x="17718" y="25210"/>
                      </a:cubicBezTo>
                      <a:cubicBezTo>
                        <a:pt x="17225" y="24530"/>
                        <a:pt x="16564" y="23932"/>
                        <a:pt x="15735" y="23418"/>
                      </a:cubicBezTo>
                      <a:cubicBezTo>
                        <a:pt x="14906" y="22894"/>
                        <a:pt x="13972" y="22443"/>
                        <a:pt x="12936" y="22057"/>
                      </a:cubicBezTo>
                      <a:cubicBezTo>
                        <a:pt x="11898" y="21635"/>
                        <a:pt x="10823" y="21212"/>
                        <a:pt x="9708" y="20771"/>
                      </a:cubicBezTo>
                      <a:cubicBezTo>
                        <a:pt x="8620" y="20330"/>
                        <a:pt x="7545" y="19833"/>
                        <a:pt x="6482" y="19291"/>
                      </a:cubicBezTo>
                      <a:cubicBezTo>
                        <a:pt x="5445" y="18712"/>
                        <a:pt x="4512" y="18032"/>
                        <a:pt x="3682" y="17223"/>
                      </a:cubicBezTo>
                      <a:cubicBezTo>
                        <a:pt x="2853" y="16414"/>
                        <a:pt x="2179" y="15458"/>
                        <a:pt x="1661" y="14337"/>
                      </a:cubicBezTo>
                      <a:cubicBezTo>
                        <a:pt x="1169" y="13225"/>
                        <a:pt x="922" y="11883"/>
                        <a:pt x="922" y="10330"/>
                      </a:cubicBezTo>
                      <a:cubicBezTo>
                        <a:pt x="922" y="8951"/>
                        <a:pt x="1181" y="7637"/>
                        <a:pt x="1700" y="6387"/>
                      </a:cubicBezTo>
                      <a:cubicBezTo>
                        <a:pt x="2243" y="5119"/>
                        <a:pt x="3048" y="4016"/>
                        <a:pt x="4110" y="3079"/>
                      </a:cubicBezTo>
                      <a:cubicBezTo>
                        <a:pt x="5173" y="2123"/>
                        <a:pt x="6494" y="1351"/>
                        <a:pt x="8076" y="781"/>
                      </a:cubicBezTo>
                      <a:cubicBezTo>
                        <a:pt x="9682" y="211"/>
                        <a:pt x="11549" y="-74"/>
                        <a:pt x="13674" y="-74"/>
                      </a:cubicBezTo>
                      <a:cubicBezTo>
                        <a:pt x="14608" y="-74"/>
                        <a:pt x="15540" y="0"/>
                        <a:pt x="16474" y="156"/>
                      </a:cubicBezTo>
                      <a:cubicBezTo>
                        <a:pt x="17407" y="312"/>
                        <a:pt x="18249" y="505"/>
                        <a:pt x="19001" y="744"/>
                      </a:cubicBezTo>
                      <a:cubicBezTo>
                        <a:pt x="19752" y="974"/>
                        <a:pt x="20387" y="1231"/>
                        <a:pt x="20906" y="1525"/>
                      </a:cubicBezTo>
                      <a:cubicBezTo>
                        <a:pt x="21450" y="1783"/>
                        <a:pt x="21852" y="2012"/>
                        <a:pt x="22111" y="2224"/>
                      </a:cubicBezTo>
                      <a:cubicBezTo>
                        <a:pt x="22396" y="2426"/>
                        <a:pt x="22578" y="2610"/>
                        <a:pt x="22656" y="2766"/>
                      </a:cubicBezTo>
                      <a:cubicBezTo>
                        <a:pt x="22759" y="2922"/>
                        <a:pt x="22823" y="3106"/>
                        <a:pt x="22850" y="3308"/>
                      </a:cubicBezTo>
                      <a:cubicBezTo>
                        <a:pt x="22901" y="3492"/>
                        <a:pt x="22941" y="3731"/>
                        <a:pt x="22966" y="4016"/>
                      </a:cubicBezTo>
                      <a:cubicBezTo>
                        <a:pt x="23019" y="4301"/>
                        <a:pt x="23044" y="4650"/>
                        <a:pt x="23044" y="5064"/>
                      </a:cubicBezTo>
                      <a:cubicBezTo>
                        <a:pt x="23044" y="5505"/>
                        <a:pt x="23019" y="5900"/>
                        <a:pt x="22966" y="6231"/>
                      </a:cubicBezTo>
                      <a:cubicBezTo>
                        <a:pt x="22941" y="6543"/>
                        <a:pt x="22876" y="6810"/>
                        <a:pt x="22772" y="7012"/>
                      </a:cubicBezTo>
                      <a:cubicBezTo>
                        <a:pt x="22694" y="7223"/>
                        <a:pt x="22590" y="7380"/>
                        <a:pt x="22461" y="7481"/>
                      </a:cubicBezTo>
                      <a:cubicBezTo>
                        <a:pt x="22331" y="7564"/>
                        <a:pt x="22189" y="7600"/>
                        <a:pt x="22033" y="7600"/>
                      </a:cubicBezTo>
                      <a:cubicBezTo>
                        <a:pt x="21800" y="7600"/>
                        <a:pt x="21463" y="7453"/>
                        <a:pt x="21022" y="7168"/>
                      </a:cubicBezTo>
                      <a:cubicBezTo>
                        <a:pt x="20582" y="6883"/>
                        <a:pt x="20011" y="6589"/>
                        <a:pt x="19312" y="6277"/>
                      </a:cubicBezTo>
                      <a:cubicBezTo>
                        <a:pt x="18612" y="5937"/>
                        <a:pt x="17783" y="5624"/>
                        <a:pt x="16823" y="5339"/>
                      </a:cubicBezTo>
                      <a:cubicBezTo>
                        <a:pt x="15891" y="5055"/>
                        <a:pt x="14815" y="4907"/>
                        <a:pt x="13597" y="4907"/>
                      </a:cubicBezTo>
                      <a:cubicBezTo>
                        <a:pt x="12508" y="4907"/>
                        <a:pt x="11549" y="5036"/>
                        <a:pt x="10720" y="5303"/>
                      </a:cubicBezTo>
                      <a:cubicBezTo>
                        <a:pt x="9890" y="5532"/>
                        <a:pt x="9203" y="5882"/>
                        <a:pt x="8659" y="6350"/>
                      </a:cubicBezTo>
                      <a:cubicBezTo>
                        <a:pt x="8141" y="6792"/>
                        <a:pt x="7739" y="7325"/>
                        <a:pt x="7454" y="7950"/>
                      </a:cubicBezTo>
                      <a:cubicBezTo>
                        <a:pt x="7194" y="8575"/>
                        <a:pt x="7065" y="9245"/>
                        <a:pt x="7065" y="9972"/>
                      </a:cubicBezTo>
                      <a:cubicBezTo>
                        <a:pt x="7065" y="10992"/>
                        <a:pt x="7324" y="11846"/>
                        <a:pt x="7843" y="12545"/>
                      </a:cubicBezTo>
                      <a:cubicBezTo>
                        <a:pt x="8361" y="13225"/>
                        <a:pt x="9035" y="13822"/>
                        <a:pt x="9864" y="14337"/>
                      </a:cubicBezTo>
                      <a:cubicBezTo>
                        <a:pt x="10693" y="14861"/>
                        <a:pt x="11640" y="15330"/>
                        <a:pt x="12703" y="15743"/>
                      </a:cubicBezTo>
                      <a:cubicBezTo>
                        <a:pt x="13765" y="16157"/>
                        <a:pt x="14840" y="16589"/>
                        <a:pt x="15929" y="17030"/>
                      </a:cubicBezTo>
                      <a:cubicBezTo>
                        <a:pt x="17044" y="17471"/>
                        <a:pt x="18132" y="17958"/>
                        <a:pt x="19195" y="18510"/>
                      </a:cubicBezTo>
                      <a:cubicBezTo>
                        <a:pt x="20284" y="19052"/>
                        <a:pt x="21242" y="19714"/>
                        <a:pt x="22072" y="20495"/>
                      </a:cubicBezTo>
                      <a:cubicBezTo>
                        <a:pt x="22901" y="21276"/>
                        <a:pt x="23563" y="22204"/>
                        <a:pt x="24055" y="23298"/>
                      </a:cubicBezTo>
                      <a:cubicBezTo>
                        <a:pt x="24573" y="24392"/>
                        <a:pt x="24833" y="25688"/>
                        <a:pt x="24833" y="2719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0" name="Forme libre : forme 149">
                  <a:extLst>
                    <a:ext uri="{FF2B5EF4-FFF2-40B4-BE49-F238E27FC236}">
                      <a16:creationId xmlns:a16="http://schemas.microsoft.com/office/drawing/2014/main" id="{8AA3F059-492A-9AB4-AB7C-2A7D8BEC0270}"/>
                    </a:ext>
                  </a:extLst>
                </p:cNvPr>
                <p:cNvSpPr/>
                <p:nvPr/>
              </p:nvSpPr>
              <p:spPr>
                <a:xfrm>
                  <a:off x="3234174" y="2715532"/>
                  <a:ext cx="32191" cy="38527"/>
                </a:xfrm>
                <a:custGeom>
                  <a:avLst/>
                  <a:gdLst>
                    <a:gd name="connsiteX0" fmla="*/ 32257 w 32191"/>
                    <a:gd name="connsiteY0" fmla="*/ 17692 h 38527"/>
                    <a:gd name="connsiteX1" fmla="*/ 31480 w 32191"/>
                    <a:gd name="connsiteY1" fmla="*/ 19870 h 38527"/>
                    <a:gd name="connsiteX2" fmla="*/ 29769 w 32191"/>
                    <a:gd name="connsiteY2" fmla="*/ 20495 h 38527"/>
                    <a:gd name="connsiteX3" fmla="*/ 6831 w 32191"/>
                    <a:gd name="connsiteY3" fmla="*/ 20495 h 38527"/>
                    <a:gd name="connsiteX4" fmla="*/ 7414 w 32191"/>
                    <a:gd name="connsiteY4" fmla="*/ 25752 h 38527"/>
                    <a:gd name="connsiteX5" fmla="*/ 9358 w 32191"/>
                    <a:gd name="connsiteY5" fmla="*/ 29768 h 38527"/>
                    <a:gd name="connsiteX6" fmla="*/ 12896 w 32191"/>
                    <a:gd name="connsiteY6" fmla="*/ 32342 h 38527"/>
                    <a:gd name="connsiteX7" fmla="*/ 18222 w 32191"/>
                    <a:gd name="connsiteY7" fmla="*/ 33233 h 38527"/>
                    <a:gd name="connsiteX8" fmla="*/ 22655 w 32191"/>
                    <a:gd name="connsiteY8" fmla="*/ 32847 h 38527"/>
                    <a:gd name="connsiteX9" fmla="*/ 25998 w 32191"/>
                    <a:gd name="connsiteY9" fmla="*/ 31910 h 38527"/>
                    <a:gd name="connsiteX10" fmla="*/ 28331 w 32191"/>
                    <a:gd name="connsiteY10" fmla="*/ 31018 h 38527"/>
                    <a:gd name="connsiteX11" fmla="*/ 29730 w 32191"/>
                    <a:gd name="connsiteY11" fmla="*/ 30586 h 38527"/>
                    <a:gd name="connsiteX12" fmla="*/ 30197 w 32191"/>
                    <a:gd name="connsiteY12" fmla="*/ 30743 h 38527"/>
                    <a:gd name="connsiteX13" fmla="*/ 30547 w 32191"/>
                    <a:gd name="connsiteY13" fmla="*/ 31128 h 38527"/>
                    <a:gd name="connsiteX14" fmla="*/ 30703 w 32191"/>
                    <a:gd name="connsiteY14" fmla="*/ 31910 h 38527"/>
                    <a:gd name="connsiteX15" fmla="*/ 30781 w 32191"/>
                    <a:gd name="connsiteY15" fmla="*/ 33077 h 38527"/>
                    <a:gd name="connsiteX16" fmla="*/ 30742 w 32191"/>
                    <a:gd name="connsiteY16" fmla="*/ 33978 h 38527"/>
                    <a:gd name="connsiteX17" fmla="*/ 30626 w 32191"/>
                    <a:gd name="connsiteY17" fmla="*/ 34639 h 38527"/>
                    <a:gd name="connsiteX18" fmla="*/ 30431 w 32191"/>
                    <a:gd name="connsiteY18" fmla="*/ 35145 h 38527"/>
                    <a:gd name="connsiteX19" fmla="*/ 30081 w 32191"/>
                    <a:gd name="connsiteY19" fmla="*/ 35614 h 38527"/>
                    <a:gd name="connsiteX20" fmla="*/ 28837 w 32191"/>
                    <a:gd name="connsiteY20" fmla="*/ 36312 h 38527"/>
                    <a:gd name="connsiteX21" fmla="*/ 26115 w 32191"/>
                    <a:gd name="connsiteY21" fmla="*/ 37249 h 38527"/>
                    <a:gd name="connsiteX22" fmla="*/ 22227 w 32191"/>
                    <a:gd name="connsiteY22" fmla="*/ 38068 h 38527"/>
                    <a:gd name="connsiteX23" fmla="*/ 17562 w 32191"/>
                    <a:gd name="connsiteY23" fmla="*/ 38454 h 38527"/>
                    <a:gd name="connsiteX24" fmla="*/ 9981 w 32191"/>
                    <a:gd name="connsiteY24" fmla="*/ 37249 h 38527"/>
                    <a:gd name="connsiteX25" fmla="*/ 4537 w 32191"/>
                    <a:gd name="connsiteY25" fmla="*/ 33665 h 38527"/>
                    <a:gd name="connsiteX26" fmla="*/ 1194 w 32191"/>
                    <a:gd name="connsiteY26" fmla="*/ 27700 h 38527"/>
                    <a:gd name="connsiteX27" fmla="*/ 66 w 32191"/>
                    <a:gd name="connsiteY27" fmla="*/ 19364 h 38527"/>
                    <a:gd name="connsiteX28" fmla="*/ 1233 w 32191"/>
                    <a:gd name="connsiteY28" fmla="*/ 11267 h 38527"/>
                    <a:gd name="connsiteX29" fmla="*/ 4577 w 32191"/>
                    <a:gd name="connsiteY29" fmla="*/ 5146 h 38527"/>
                    <a:gd name="connsiteX30" fmla="*/ 9903 w 32191"/>
                    <a:gd name="connsiteY30" fmla="*/ 1286 h 38527"/>
                    <a:gd name="connsiteX31" fmla="*/ 16862 w 32191"/>
                    <a:gd name="connsiteY31" fmla="*/ -74 h 38527"/>
                    <a:gd name="connsiteX32" fmla="*/ 23860 w 32191"/>
                    <a:gd name="connsiteY32" fmla="*/ 1250 h 38527"/>
                    <a:gd name="connsiteX33" fmla="*/ 28643 w 32191"/>
                    <a:gd name="connsiteY33" fmla="*/ 4834 h 38527"/>
                    <a:gd name="connsiteX34" fmla="*/ 31364 w 32191"/>
                    <a:gd name="connsiteY34" fmla="*/ 10091 h 38527"/>
                    <a:gd name="connsiteX35" fmla="*/ 32258 w 32191"/>
                    <a:gd name="connsiteY35" fmla="*/ 16525 h 38527"/>
                    <a:gd name="connsiteX36" fmla="*/ 25803 w 32191"/>
                    <a:gd name="connsiteY36" fmla="*/ 15780 h 38527"/>
                    <a:gd name="connsiteX37" fmla="*/ 23549 w 32191"/>
                    <a:gd name="connsiteY37" fmla="*/ 7830 h 38527"/>
                    <a:gd name="connsiteX38" fmla="*/ 16590 w 32191"/>
                    <a:gd name="connsiteY38" fmla="*/ 4953 h 38527"/>
                    <a:gd name="connsiteX39" fmla="*/ 12429 w 32191"/>
                    <a:gd name="connsiteY39" fmla="*/ 5845 h 38527"/>
                    <a:gd name="connsiteX40" fmla="*/ 9436 w 32191"/>
                    <a:gd name="connsiteY40" fmla="*/ 8225 h 38527"/>
                    <a:gd name="connsiteX41" fmla="*/ 7569 w 32191"/>
                    <a:gd name="connsiteY41" fmla="*/ 11690 h 38527"/>
                    <a:gd name="connsiteX42" fmla="*/ 6831 w 32191"/>
                    <a:gd name="connsiteY42" fmla="*/ 15780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2191" h="38527">
                      <a:moveTo>
                        <a:pt x="32257" y="17692"/>
                      </a:moveTo>
                      <a:cubicBezTo>
                        <a:pt x="32257" y="18703"/>
                        <a:pt x="31999" y="19429"/>
                        <a:pt x="31480" y="19870"/>
                      </a:cubicBezTo>
                      <a:cubicBezTo>
                        <a:pt x="30988" y="20293"/>
                        <a:pt x="30417" y="20495"/>
                        <a:pt x="29769" y="20495"/>
                      </a:cubicBezTo>
                      <a:lnTo>
                        <a:pt x="6831" y="20495"/>
                      </a:lnTo>
                      <a:cubicBezTo>
                        <a:pt x="6831" y="22443"/>
                        <a:pt x="7025" y="24199"/>
                        <a:pt x="7414" y="25752"/>
                      </a:cubicBezTo>
                      <a:cubicBezTo>
                        <a:pt x="7803" y="27314"/>
                        <a:pt x="8451" y="28647"/>
                        <a:pt x="9358" y="29768"/>
                      </a:cubicBezTo>
                      <a:cubicBezTo>
                        <a:pt x="10265" y="30890"/>
                        <a:pt x="11444" y="31744"/>
                        <a:pt x="12896" y="32342"/>
                      </a:cubicBezTo>
                      <a:cubicBezTo>
                        <a:pt x="14347" y="32939"/>
                        <a:pt x="16123" y="33233"/>
                        <a:pt x="18222" y="33233"/>
                      </a:cubicBezTo>
                      <a:cubicBezTo>
                        <a:pt x="19881" y="33233"/>
                        <a:pt x="21359" y="33105"/>
                        <a:pt x="22655" y="32847"/>
                      </a:cubicBezTo>
                      <a:cubicBezTo>
                        <a:pt x="23951" y="32562"/>
                        <a:pt x="25065" y="32250"/>
                        <a:pt x="25998" y="31910"/>
                      </a:cubicBezTo>
                      <a:cubicBezTo>
                        <a:pt x="26957" y="31570"/>
                        <a:pt x="27735" y="31276"/>
                        <a:pt x="28331" y="31018"/>
                      </a:cubicBezTo>
                      <a:cubicBezTo>
                        <a:pt x="28953" y="30733"/>
                        <a:pt x="29420" y="30586"/>
                        <a:pt x="29730" y="30586"/>
                      </a:cubicBezTo>
                      <a:cubicBezTo>
                        <a:pt x="29912" y="30586"/>
                        <a:pt x="30067" y="30641"/>
                        <a:pt x="30197" y="30743"/>
                      </a:cubicBezTo>
                      <a:cubicBezTo>
                        <a:pt x="30352" y="30825"/>
                        <a:pt x="30469" y="30954"/>
                        <a:pt x="30547" y="31128"/>
                      </a:cubicBezTo>
                      <a:cubicBezTo>
                        <a:pt x="30625" y="31312"/>
                        <a:pt x="30677" y="31579"/>
                        <a:pt x="30703" y="31910"/>
                      </a:cubicBezTo>
                      <a:cubicBezTo>
                        <a:pt x="30754" y="32222"/>
                        <a:pt x="30781" y="32617"/>
                        <a:pt x="30781" y="33077"/>
                      </a:cubicBezTo>
                      <a:cubicBezTo>
                        <a:pt x="30781" y="33417"/>
                        <a:pt x="30768" y="33720"/>
                        <a:pt x="30742" y="33978"/>
                      </a:cubicBezTo>
                      <a:cubicBezTo>
                        <a:pt x="30716" y="34207"/>
                        <a:pt x="30677" y="34428"/>
                        <a:pt x="30626" y="34639"/>
                      </a:cubicBezTo>
                      <a:cubicBezTo>
                        <a:pt x="30600" y="34823"/>
                        <a:pt x="30535" y="34989"/>
                        <a:pt x="30431" y="35145"/>
                      </a:cubicBezTo>
                      <a:cubicBezTo>
                        <a:pt x="30353" y="35301"/>
                        <a:pt x="30237" y="35457"/>
                        <a:pt x="30081" y="35614"/>
                      </a:cubicBezTo>
                      <a:cubicBezTo>
                        <a:pt x="29951" y="35742"/>
                        <a:pt x="29537" y="35981"/>
                        <a:pt x="28837" y="36312"/>
                      </a:cubicBezTo>
                      <a:cubicBezTo>
                        <a:pt x="28136" y="36625"/>
                        <a:pt x="27229" y="36937"/>
                        <a:pt x="26115" y="37249"/>
                      </a:cubicBezTo>
                      <a:cubicBezTo>
                        <a:pt x="25001" y="37562"/>
                        <a:pt x="23705" y="37838"/>
                        <a:pt x="22227" y="38068"/>
                      </a:cubicBezTo>
                      <a:cubicBezTo>
                        <a:pt x="20776" y="38325"/>
                        <a:pt x="19221" y="38454"/>
                        <a:pt x="17562" y="38454"/>
                      </a:cubicBezTo>
                      <a:cubicBezTo>
                        <a:pt x="14685" y="38454"/>
                        <a:pt x="12158" y="38058"/>
                        <a:pt x="9981" y="37249"/>
                      </a:cubicBezTo>
                      <a:cubicBezTo>
                        <a:pt x="7829" y="36441"/>
                        <a:pt x="6015" y="35246"/>
                        <a:pt x="4537" y="33665"/>
                      </a:cubicBezTo>
                      <a:cubicBezTo>
                        <a:pt x="3060" y="32084"/>
                        <a:pt x="1945" y="30090"/>
                        <a:pt x="1194" y="27700"/>
                      </a:cubicBezTo>
                      <a:cubicBezTo>
                        <a:pt x="442" y="25311"/>
                        <a:pt x="66" y="22535"/>
                        <a:pt x="66" y="19364"/>
                      </a:cubicBezTo>
                      <a:cubicBezTo>
                        <a:pt x="66" y="16350"/>
                        <a:pt x="455" y="13657"/>
                        <a:pt x="1233" y="11267"/>
                      </a:cubicBezTo>
                      <a:cubicBezTo>
                        <a:pt x="2011" y="8850"/>
                        <a:pt x="3125" y="6810"/>
                        <a:pt x="4577" y="5146"/>
                      </a:cubicBezTo>
                      <a:cubicBezTo>
                        <a:pt x="6054" y="3455"/>
                        <a:pt x="7829" y="2169"/>
                        <a:pt x="9903" y="1286"/>
                      </a:cubicBezTo>
                      <a:cubicBezTo>
                        <a:pt x="11976" y="376"/>
                        <a:pt x="14296" y="-74"/>
                        <a:pt x="16862" y="-74"/>
                      </a:cubicBezTo>
                      <a:cubicBezTo>
                        <a:pt x="19610" y="-74"/>
                        <a:pt x="21942" y="367"/>
                        <a:pt x="23860" y="1250"/>
                      </a:cubicBezTo>
                      <a:cubicBezTo>
                        <a:pt x="25804" y="2132"/>
                        <a:pt x="27398" y="3327"/>
                        <a:pt x="28643" y="4834"/>
                      </a:cubicBezTo>
                      <a:cubicBezTo>
                        <a:pt x="29886" y="6314"/>
                        <a:pt x="30793" y="8069"/>
                        <a:pt x="31364" y="10091"/>
                      </a:cubicBezTo>
                      <a:cubicBezTo>
                        <a:pt x="31960" y="12095"/>
                        <a:pt x="32258" y="14236"/>
                        <a:pt x="32258" y="16525"/>
                      </a:cubicBezTo>
                      <a:close/>
                      <a:moveTo>
                        <a:pt x="25803" y="15780"/>
                      </a:moveTo>
                      <a:cubicBezTo>
                        <a:pt x="25881" y="12407"/>
                        <a:pt x="25130" y="9760"/>
                        <a:pt x="23549" y="7830"/>
                      </a:cubicBezTo>
                      <a:cubicBezTo>
                        <a:pt x="21993" y="5909"/>
                        <a:pt x="19674" y="4953"/>
                        <a:pt x="16590" y="4953"/>
                      </a:cubicBezTo>
                      <a:cubicBezTo>
                        <a:pt x="15008" y="4953"/>
                        <a:pt x="13622" y="5248"/>
                        <a:pt x="12429" y="5845"/>
                      </a:cubicBezTo>
                      <a:cubicBezTo>
                        <a:pt x="11237" y="6442"/>
                        <a:pt x="10239" y="7233"/>
                        <a:pt x="9436" y="8225"/>
                      </a:cubicBezTo>
                      <a:cubicBezTo>
                        <a:pt x="8632" y="9209"/>
                        <a:pt x="8010" y="10367"/>
                        <a:pt x="7569" y="11690"/>
                      </a:cubicBezTo>
                      <a:cubicBezTo>
                        <a:pt x="7129" y="12986"/>
                        <a:pt x="6882" y="14355"/>
                        <a:pt x="6831" y="1578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1" name="Forme libre : forme 150">
                  <a:extLst>
                    <a:ext uri="{FF2B5EF4-FFF2-40B4-BE49-F238E27FC236}">
                      <a16:creationId xmlns:a16="http://schemas.microsoft.com/office/drawing/2014/main" id="{32E4E9C9-4F26-FA37-AFDC-66B3B848B8BB}"/>
                    </a:ext>
                  </a:extLst>
                </p:cNvPr>
                <p:cNvSpPr/>
                <p:nvPr/>
              </p:nvSpPr>
              <p:spPr>
                <a:xfrm>
                  <a:off x="3277484" y="2717600"/>
                  <a:ext cx="8164" cy="36073"/>
                </a:xfrm>
                <a:custGeom>
                  <a:avLst/>
                  <a:gdLst>
                    <a:gd name="connsiteX0" fmla="*/ 8231 w 8164"/>
                    <a:gd name="connsiteY0" fmla="*/ 4485 h 36073"/>
                    <a:gd name="connsiteX1" fmla="*/ 8036 w 8164"/>
                    <a:gd name="connsiteY1" fmla="*/ 6580 h 36073"/>
                    <a:gd name="connsiteX2" fmla="*/ 7376 w 8164"/>
                    <a:gd name="connsiteY2" fmla="*/ 7986 h 36073"/>
                    <a:gd name="connsiteX3" fmla="*/ 6131 w 8164"/>
                    <a:gd name="connsiteY3" fmla="*/ 8731 h 36073"/>
                    <a:gd name="connsiteX4" fmla="*/ 4148 w 8164"/>
                    <a:gd name="connsiteY4" fmla="*/ 8924 h 36073"/>
                    <a:gd name="connsiteX5" fmla="*/ 2127 w 8164"/>
                    <a:gd name="connsiteY5" fmla="*/ 8731 h 36073"/>
                    <a:gd name="connsiteX6" fmla="*/ 882 w 8164"/>
                    <a:gd name="connsiteY6" fmla="*/ 7986 h 36073"/>
                    <a:gd name="connsiteX7" fmla="*/ 222 w 8164"/>
                    <a:gd name="connsiteY7" fmla="*/ 6580 h 36073"/>
                    <a:gd name="connsiteX8" fmla="*/ 66 w 8164"/>
                    <a:gd name="connsiteY8" fmla="*/ 4485 h 36073"/>
                    <a:gd name="connsiteX9" fmla="*/ 222 w 8164"/>
                    <a:gd name="connsiteY9" fmla="*/ 2297 h 36073"/>
                    <a:gd name="connsiteX10" fmla="*/ 882 w 8164"/>
                    <a:gd name="connsiteY10" fmla="*/ 900 h 36073"/>
                    <a:gd name="connsiteX11" fmla="*/ 2127 w 8164"/>
                    <a:gd name="connsiteY11" fmla="*/ 156 h 36073"/>
                    <a:gd name="connsiteX12" fmla="*/ 4148 w 8164"/>
                    <a:gd name="connsiteY12" fmla="*/ -74 h 36073"/>
                    <a:gd name="connsiteX13" fmla="*/ 6131 w 8164"/>
                    <a:gd name="connsiteY13" fmla="*/ 156 h 36073"/>
                    <a:gd name="connsiteX14" fmla="*/ 7376 w 8164"/>
                    <a:gd name="connsiteY14" fmla="*/ 900 h 36073"/>
                    <a:gd name="connsiteX15" fmla="*/ 8036 w 8164"/>
                    <a:gd name="connsiteY15" fmla="*/ 2297 h 36073"/>
                    <a:gd name="connsiteX16" fmla="*/ 8231 w 8164"/>
                    <a:gd name="connsiteY16" fmla="*/ 4485 h 36073"/>
                    <a:gd name="connsiteX17" fmla="*/ 8231 w 8164"/>
                    <a:gd name="connsiteY17" fmla="*/ 31515 h 36073"/>
                    <a:gd name="connsiteX18" fmla="*/ 8036 w 8164"/>
                    <a:gd name="connsiteY18" fmla="*/ 33665 h 36073"/>
                    <a:gd name="connsiteX19" fmla="*/ 7376 w 8164"/>
                    <a:gd name="connsiteY19" fmla="*/ 35062 h 36073"/>
                    <a:gd name="connsiteX20" fmla="*/ 6131 w 8164"/>
                    <a:gd name="connsiteY20" fmla="*/ 35770 h 36073"/>
                    <a:gd name="connsiteX21" fmla="*/ 4148 w 8164"/>
                    <a:gd name="connsiteY21" fmla="*/ 36000 h 36073"/>
                    <a:gd name="connsiteX22" fmla="*/ 2127 w 8164"/>
                    <a:gd name="connsiteY22" fmla="*/ 35770 h 36073"/>
                    <a:gd name="connsiteX23" fmla="*/ 882 w 8164"/>
                    <a:gd name="connsiteY23" fmla="*/ 35062 h 36073"/>
                    <a:gd name="connsiteX24" fmla="*/ 222 w 8164"/>
                    <a:gd name="connsiteY24" fmla="*/ 33665 h 36073"/>
                    <a:gd name="connsiteX25" fmla="*/ 66 w 8164"/>
                    <a:gd name="connsiteY25" fmla="*/ 31515 h 36073"/>
                    <a:gd name="connsiteX26" fmla="*/ 222 w 8164"/>
                    <a:gd name="connsiteY26" fmla="*/ 29373 h 36073"/>
                    <a:gd name="connsiteX27" fmla="*/ 882 w 8164"/>
                    <a:gd name="connsiteY27" fmla="*/ 27976 h 36073"/>
                    <a:gd name="connsiteX28" fmla="*/ 2127 w 8164"/>
                    <a:gd name="connsiteY28" fmla="*/ 27232 h 36073"/>
                    <a:gd name="connsiteX29" fmla="*/ 4148 w 8164"/>
                    <a:gd name="connsiteY29" fmla="*/ 27002 h 36073"/>
                    <a:gd name="connsiteX30" fmla="*/ 6131 w 8164"/>
                    <a:gd name="connsiteY30" fmla="*/ 27232 h 36073"/>
                    <a:gd name="connsiteX31" fmla="*/ 7376 w 8164"/>
                    <a:gd name="connsiteY31" fmla="*/ 27976 h 36073"/>
                    <a:gd name="connsiteX32" fmla="*/ 8036 w 8164"/>
                    <a:gd name="connsiteY32" fmla="*/ 29373 h 36073"/>
                    <a:gd name="connsiteX33" fmla="*/ 8231 w 8164"/>
                    <a:gd name="connsiteY33" fmla="*/ 31515 h 3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64" h="36073">
                      <a:moveTo>
                        <a:pt x="8231" y="4485"/>
                      </a:moveTo>
                      <a:cubicBezTo>
                        <a:pt x="8231" y="5312"/>
                        <a:pt x="8166" y="6010"/>
                        <a:pt x="8036" y="6580"/>
                      </a:cubicBezTo>
                      <a:cubicBezTo>
                        <a:pt x="7933" y="7159"/>
                        <a:pt x="7712" y="7628"/>
                        <a:pt x="7376" y="7986"/>
                      </a:cubicBezTo>
                      <a:cubicBezTo>
                        <a:pt x="7064" y="8326"/>
                        <a:pt x="6649" y="8575"/>
                        <a:pt x="6131" y="8731"/>
                      </a:cubicBezTo>
                      <a:cubicBezTo>
                        <a:pt x="5613" y="8860"/>
                        <a:pt x="4952" y="8924"/>
                        <a:pt x="4148" y="8924"/>
                      </a:cubicBezTo>
                      <a:cubicBezTo>
                        <a:pt x="3319" y="8924"/>
                        <a:pt x="2645" y="8860"/>
                        <a:pt x="2127" y="8731"/>
                      </a:cubicBezTo>
                      <a:cubicBezTo>
                        <a:pt x="1609" y="8575"/>
                        <a:pt x="1193" y="8326"/>
                        <a:pt x="882" y="7986"/>
                      </a:cubicBezTo>
                      <a:cubicBezTo>
                        <a:pt x="572" y="7628"/>
                        <a:pt x="351" y="7159"/>
                        <a:pt x="222" y="6580"/>
                      </a:cubicBezTo>
                      <a:cubicBezTo>
                        <a:pt x="118" y="6010"/>
                        <a:pt x="66" y="5312"/>
                        <a:pt x="66" y="4485"/>
                      </a:cubicBezTo>
                      <a:cubicBezTo>
                        <a:pt x="66" y="3593"/>
                        <a:pt x="118" y="2867"/>
                        <a:pt x="222" y="2297"/>
                      </a:cubicBezTo>
                      <a:cubicBezTo>
                        <a:pt x="351" y="1700"/>
                        <a:pt x="572" y="1231"/>
                        <a:pt x="882" y="900"/>
                      </a:cubicBezTo>
                      <a:cubicBezTo>
                        <a:pt x="1193" y="533"/>
                        <a:pt x="1609" y="285"/>
                        <a:pt x="2127" y="156"/>
                      </a:cubicBezTo>
                      <a:cubicBezTo>
                        <a:pt x="2645" y="0"/>
                        <a:pt x="3319" y="-74"/>
                        <a:pt x="4148" y="-74"/>
                      </a:cubicBezTo>
                      <a:cubicBezTo>
                        <a:pt x="4952" y="-74"/>
                        <a:pt x="5613" y="0"/>
                        <a:pt x="6131" y="156"/>
                      </a:cubicBezTo>
                      <a:cubicBezTo>
                        <a:pt x="6649" y="285"/>
                        <a:pt x="7064" y="533"/>
                        <a:pt x="7376" y="900"/>
                      </a:cubicBezTo>
                      <a:cubicBezTo>
                        <a:pt x="7712" y="1231"/>
                        <a:pt x="7933" y="1700"/>
                        <a:pt x="8036" y="2297"/>
                      </a:cubicBezTo>
                      <a:cubicBezTo>
                        <a:pt x="8166" y="2867"/>
                        <a:pt x="8231" y="3603"/>
                        <a:pt x="8231" y="4485"/>
                      </a:cubicBezTo>
                      <a:close/>
                      <a:moveTo>
                        <a:pt x="8231" y="31515"/>
                      </a:moveTo>
                      <a:cubicBezTo>
                        <a:pt x="8231" y="32379"/>
                        <a:pt x="8166" y="33086"/>
                        <a:pt x="8036" y="33665"/>
                      </a:cubicBezTo>
                      <a:cubicBezTo>
                        <a:pt x="7933" y="34235"/>
                        <a:pt x="7712" y="34704"/>
                        <a:pt x="7376" y="35062"/>
                      </a:cubicBezTo>
                      <a:cubicBezTo>
                        <a:pt x="7064" y="35402"/>
                        <a:pt x="6649" y="35632"/>
                        <a:pt x="6131" y="35770"/>
                      </a:cubicBezTo>
                      <a:cubicBezTo>
                        <a:pt x="5613" y="35917"/>
                        <a:pt x="4952" y="36000"/>
                        <a:pt x="4148" y="36000"/>
                      </a:cubicBezTo>
                      <a:cubicBezTo>
                        <a:pt x="3319" y="36000"/>
                        <a:pt x="2645" y="35917"/>
                        <a:pt x="2127" y="35770"/>
                      </a:cubicBezTo>
                      <a:cubicBezTo>
                        <a:pt x="1609" y="35632"/>
                        <a:pt x="1193" y="35402"/>
                        <a:pt x="882" y="35062"/>
                      </a:cubicBezTo>
                      <a:cubicBezTo>
                        <a:pt x="572" y="34704"/>
                        <a:pt x="351" y="34235"/>
                        <a:pt x="222" y="33665"/>
                      </a:cubicBezTo>
                      <a:cubicBezTo>
                        <a:pt x="118" y="33086"/>
                        <a:pt x="66" y="32379"/>
                        <a:pt x="66" y="31515"/>
                      </a:cubicBezTo>
                      <a:cubicBezTo>
                        <a:pt x="66" y="30660"/>
                        <a:pt x="118" y="29952"/>
                        <a:pt x="222" y="29373"/>
                      </a:cubicBezTo>
                      <a:cubicBezTo>
                        <a:pt x="351" y="28776"/>
                        <a:pt x="572" y="28307"/>
                        <a:pt x="882" y="27976"/>
                      </a:cubicBezTo>
                      <a:cubicBezTo>
                        <a:pt x="1193" y="27636"/>
                        <a:pt x="1609" y="27388"/>
                        <a:pt x="2127" y="27232"/>
                      </a:cubicBezTo>
                      <a:cubicBezTo>
                        <a:pt x="2645" y="27076"/>
                        <a:pt x="3319" y="27002"/>
                        <a:pt x="4148" y="27002"/>
                      </a:cubicBezTo>
                      <a:cubicBezTo>
                        <a:pt x="4952" y="27002"/>
                        <a:pt x="5613" y="27076"/>
                        <a:pt x="6131" y="27232"/>
                      </a:cubicBezTo>
                      <a:cubicBezTo>
                        <a:pt x="6649" y="27388"/>
                        <a:pt x="7064" y="27636"/>
                        <a:pt x="7376" y="27976"/>
                      </a:cubicBezTo>
                      <a:cubicBezTo>
                        <a:pt x="7712" y="28307"/>
                        <a:pt x="7933" y="28776"/>
                        <a:pt x="8036" y="29373"/>
                      </a:cubicBezTo>
                      <a:cubicBezTo>
                        <a:pt x="8166" y="29952"/>
                        <a:pt x="8231" y="30660"/>
                        <a:pt x="8231" y="315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2" name="Forme libre : forme 151">
                  <a:extLst>
                    <a:ext uri="{FF2B5EF4-FFF2-40B4-BE49-F238E27FC236}">
                      <a16:creationId xmlns:a16="http://schemas.microsoft.com/office/drawing/2014/main" id="{B34E5021-9666-FDA6-545D-28904370263A}"/>
                    </a:ext>
                  </a:extLst>
                </p:cNvPr>
                <p:cNvSpPr/>
                <p:nvPr/>
              </p:nvSpPr>
              <p:spPr>
                <a:xfrm>
                  <a:off x="3295252" y="2715532"/>
                  <a:ext cx="32188" cy="51964"/>
                </a:xfrm>
                <a:custGeom>
                  <a:avLst/>
                  <a:gdLst>
                    <a:gd name="connsiteX0" fmla="*/ 32254 w 32188"/>
                    <a:gd name="connsiteY0" fmla="*/ 50650 h 51964"/>
                    <a:gd name="connsiteX1" fmla="*/ 32062 w 32188"/>
                    <a:gd name="connsiteY1" fmla="*/ 51192 h 51964"/>
                    <a:gd name="connsiteX2" fmla="*/ 31557 w 32188"/>
                    <a:gd name="connsiteY2" fmla="*/ 51587 h 51964"/>
                    <a:gd name="connsiteX3" fmla="*/ 30585 w 32188"/>
                    <a:gd name="connsiteY3" fmla="*/ 51817 h 51964"/>
                    <a:gd name="connsiteX4" fmla="*/ 29031 w 32188"/>
                    <a:gd name="connsiteY4" fmla="*/ 51890 h 51964"/>
                    <a:gd name="connsiteX5" fmla="*/ 27437 w 32188"/>
                    <a:gd name="connsiteY5" fmla="*/ 51817 h 51964"/>
                    <a:gd name="connsiteX6" fmla="*/ 26464 w 32188"/>
                    <a:gd name="connsiteY6" fmla="*/ 51587 h 51964"/>
                    <a:gd name="connsiteX7" fmla="*/ 25921 w 32188"/>
                    <a:gd name="connsiteY7" fmla="*/ 51192 h 51964"/>
                    <a:gd name="connsiteX8" fmla="*/ 25803 w 32188"/>
                    <a:gd name="connsiteY8" fmla="*/ 50650 h 51964"/>
                    <a:gd name="connsiteX9" fmla="*/ 25803 w 32188"/>
                    <a:gd name="connsiteY9" fmla="*/ 32691 h 51964"/>
                    <a:gd name="connsiteX10" fmla="*/ 22771 w 32188"/>
                    <a:gd name="connsiteY10" fmla="*/ 35421 h 51964"/>
                    <a:gd name="connsiteX11" fmla="*/ 19933 w 32188"/>
                    <a:gd name="connsiteY11" fmla="*/ 37213 h 51964"/>
                    <a:gd name="connsiteX12" fmla="*/ 17095 w 32188"/>
                    <a:gd name="connsiteY12" fmla="*/ 38141 h 51964"/>
                    <a:gd name="connsiteX13" fmla="*/ 14179 w 32188"/>
                    <a:gd name="connsiteY13" fmla="*/ 38454 h 51964"/>
                    <a:gd name="connsiteX14" fmla="*/ 7686 w 32188"/>
                    <a:gd name="connsiteY14" fmla="*/ 36974 h 51964"/>
                    <a:gd name="connsiteX15" fmla="*/ 3293 w 32188"/>
                    <a:gd name="connsiteY15" fmla="*/ 32921 h 51964"/>
                    <a:gd name="connsiteX16" fmla="*/ 843 w 32188"/>
                    <a:gd name="connsiteY16" fmla="*/ 26928 h 51964"/>
                    <a:gd name="connsiteX17" fmla="*/ 66 w 32188"/>
                    <a:gd name="connsiteY17" fmla="*/ 19640 h 51964"/>
                    <a:gd name="connsiteX18" fmla="*/ 1038 w 32188"/>
                    <a:gd name="connsiteY18" fmla="*/ 11497 h 51964"/>
                    <a:gd name="connsiteX19" fmla="*/ 3915 w 32188"/>
                    <a:gd name="connsiteY19" fmla="*/ 5266 h 51964"/>
                    <a:gd name="connsiteX20" fmla="*/ 8658 w 32188"/>
                    <a:gd name="connsiteY20" fmla="*/ 1332 h 51964"/>
                    <a:gd name="connsiteX21" fmla="*/ 15190 w 32188"/>
                    <a:gd name="connsiteY21" fmla="*/ -74 h 51964"/>
                    <a:gd name="connsiteX22" fmla="*/ 18106 w 32188"/>
                    <a:gd name="connsiteY22" fmla="*/ 275 h 51964"/>
                    <a:gd name="connsiteX23" fmla="*/ 20788 w 32188"/>
                    <a:gd name="connsiteY23" fmla="*/ 1332 h 51964"/>
                    <a:gd name="connsiteX24" fmla="*/ 23509 w 32188"/>
                    <a:gd name="connsiteY24" fmla="*/ 3198 h 51964"/>
                    <a:gd name="connsiteX25" fmla="*/ 26542 w 32188"/>
                    <a:gd name="connsiteY25" fmla="*/ 5928 h 51964"/>
                    <a:gd name="connsiteX26" fmla="*/ 26542 w 32188"/>
                    <a:gd name="connsiteY26" fmla="*/ 1682 h 51964"/>
                    <a:gd name="connsiteX27" fmla="*/ 26697 w 32188"/>
                    <a:gd name="connsiteY27" fmla="*/ 1130 h 51964"/>
                    <a:gd name="connsiteX28" fmla="*/ 27204 w 32188"/>
                    <a:gd name="connsiteY28" fmla="*/ 744 h 51964"/>
                    <a:gd name="connsiteX29" fmla="*/ 28098 w 32188"/>
                    <a:gd name="connsiteY29" fmla="*/ 551 h 51964"/>
                    <a:gd name="connsiteX30" fmla="*/ 29458 w 32188"/>
                    <a:gd name="connsiteY30" fmla="*/ 478 h 51964"/>
                    <a:gd name="connsiteX31" fmla="*/ 30778 w 32188"/>
                    <a:gd name="connsiteY31" fmla="*/ 551 h 51964"/>
                    <a:gd name="connsiteX32" fmla="*/ 31640 w 32188"/>
                    <a:gd name="connsiteY32" fmla="*/ 744 h 51964"/>
                    <a:gd name="connsiteX33" fmla="*/ 32099 w 32188"/>
                    <a:gd name="connsiteY33" fmla="*/ 1130 h 51964"/>
                    <a:gd name="connsiteX34" fmla="*/ 32254 w 32188"/>
                    <a:gd name="connsiteY34" fmla="*/ 1682 h 51964"/>
                    <a:gd name="connsiteX35" fmla="*/ 25803 w 32188"/>
                    <a:gd name="connsiteY35" fmla="*/ 12085 h 51964"/>
                    <a:gd name="connsiteX36" fmla="*/ 20750 w 32188"/>
                    <a:gd name="connsiteY36" fmla="*/ 7168 h 51964"/>
                    <a:gd name="connsiteX37" fmla="*/ 15695 w 32188"/>
                    <a:gd name="connsiteY37" fmla="*/ 5459 h 51964"/>
                    <a:gd name="connsiteX38" fmla="*/ 11535 w 32188"/>
                    <a:gd name="connsiteY38" fmla="*/ 6626 h 51964"/>
                    <a:gd name="connsiteX39" fmla="*/ 8736 w 32188"/>
                    <a:gd name="connsiteY39" fmla="*/ 9705 h 51964"/>
                    <a:gd name="connsiteX40" fmla="*/ 7180 w 32188"/>
                    <a:gd name="connsiteY40" fmla="*/ 14025 h 51964"/>
                    <a:gd name="connsiteX41" fmla="*/ 6714 w 32188"/>
                    <a:gd name="connsiteY41" fmla="*/ 18942 h 51964"/>
                    <a:gd name="connsiteX42" fmla="*/ 7103 w 32188"/>
                    <a:gd name="connsiteY42" fmla="*/ 24162 h 51964"/>
                    <a:gd name="connsiteX43" fmla="*/ 8542 w 32188"/>
                    <a:gd name="connsiteY43" fmla="*/ 28638 h 51964"/>
                    <a:gd name="connsiteX44" fmla="*/ 11224 w 32188"/>
                    <a:gd name="connsiteY44" fmla="*/ 31790 h 51964"/>
                    <a:gd name="connsiteX45" fmla="*/ 15423 w 32188"/>
                    <a:gd name="connsiteY45" fmla="*/ 32967 h 51964"/>
                    <a:gd name="connsiteX46" fmla="*/ 17873 w 32188"/>
                    <a:gd name="connsiteY46" fmla="*/ 32608 h 51964"/>
                    <a:gd name="connsiteX47" fmla="*/ 20321 w 32188"/>
                    <a:gd name="connsiteY47" fmla="*/ 31441 h 51964"/>
                    <a:gd name="connsiteX48" fmla="*/ 22926 w 32188"/>
                    <a:gd name="connsiteY48" fmla="*/ 29336 h 51964"/>
                    <a:gd name="connsiteX49" fmla="*/ 25803 w 32188"/>
                    <a:gd name="connsiteY49" fmla="*/ 26110 h 5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32188" h="51964">
                      <a:moveTo>
                        <a:pt x="32254" y="50650"/>
                      </a:moveTo>
                      <a:cubicBezTo>
                        <a:pt x="32254" y="50861"/>
                        <a:pt x="32190" y="51045"/>
                        <a:pt x="32062" y="51192"/>
                      </a:cubicBezTo>
                      <a:cubicBezTo>
                        <a:pt x="31961" y="51348"/>
                        <a:pt x="31787" y="51486"/>
                        <a:pt x="31557" y="51587"/>
                      </a:cubicBezTo>
                      <a:cubicBezTo>
                        <a:pt x="31328" y="51688"/>
                        <a:pt x="30998" y="51771"/>
                        <a:pt x="30585" y="51817"/>
                      </a:cubicBezTo>
                      <a:cubicBezTo>
                        <a:pt x="30173" y="51872"/>
                        <a:pt x="29652" y="51890"/>
                        <a:pt x="29031" y="51890"/>
                      </a:cubicBezTo>
                      <a:cubicBezTo>
                        <a:pt x="28382" y="51890"/>
                        <a:pt x="27851" y="51872"/>
                        <a:pt x="27437" y="51817"/>
                      </a:cubicBezTo>
                      <a:cubicBezTo>
                        <a:pt x="27048" y="51771"/>
                        <a:pt x="26724" y="51688"/>
                        <a:pt x="26464" y="51587"/>
                      </a:cubicBezTo>
                      <a:cubicBezTo>
                        <a:pt x="26206" y="51486"/>
                        <a:pt x="26024" y="51348"/>
                        <a:pt x="25921" y="51192"/>
                      </a:cubicBezTo>
                      <a:cubicBezTo>
                        <a:pt x="25843" y="51045"/>
                        <a:pt x="25803" y="50861"/>
                        <a:pt x="25803" y="50650"/>
                      </a:cubicBezTo>
                      <a:lnTo>
                        <a:pt x="25803" y="32691"/>
                      </a:lnTo>
                      <a:cubicBezTo>
                        <a:pt x="24741" y="33757"/>
                        <a:pt x="23730" y="34667"/>
                        <a:pt x="22771" y="35421"/>
                      </a:cubicBezTo>
                      <a:cubicBezTo>
                        <a:pt x="21812" y="36147"/>
                        <a:pt x="20866" y="36744"/>
                        <a:pt x="19933" y="37213"/>
                      </a:cubicBezTo>
                      <a:cubicBezTo>
                        <a:pt x="19000" y="37654"/>
                        <a:pt x="18054" y="37966"/>
                        <a:pt x="17095" y="38141"/>
                      </a:cubicBezTo>
                      <a:cubicBezTo>
                        <a:pt x="16162" y="38352"/>
                        <a:pt x="15190" y="38454"/>
                        <a:pt x="14179" y="38454"/>
                      </a:cubicBezTo>
                      <a:cubicBezTo>
                        <a:pt x="11639" y="38454"/>
                        <a:pt x="9474" y="37966"/>
                        <a:pt x="7686" y="36974"/>
                      </a:cubicBezTo>
                      <a:cubicBezTo>
                        <a:pt x="5897" y="35963"/>
                        <a:pt x="4434" y="34612"/>
                        <a:pt x="3293" y="32921"/>
                      </a:cubicBezTo>
                      <a:cubicBezTo>
                        <a:pt x="2178" y="31211"/>
                        <a:pt x="1362" y="29208"/>
                        <a:pt x="843" y="26928"/>
                      </a:cubicBezTo>
                      <a:cubicBezTo>
                        <a:pt x="325" y="24612"/>
                        <a:pt x="66" y="22186"/>
                        <a:pt x="66" y="19640"/>
                      </a:cubicBezTo>
                      <a:cubicBezTo>
                        <a:pt x="66" y="16626"/>
                        <a:pt x="390" y="13914"/>
                        <a:pt x="1038" y="11497"/>
                      </a:cubicBezTo>
                      <a:cubicBezTo>
                        <a:pt x="1686" y="9052"/>
                        <a:pt x="2645" y="6975"/>
                        <a:pt x="3915" y="5266"/>
                      </a:cubicBezTo>
                      <a:cubicBezTo>
                        <a:pt x="5210" y="3547"/>
                        <a:pt x="6792" y="2233"/>
                        <a:pt x="8658" y="1332"/>
                      </a:cubicBezTo>
                      <a:cubicBezTo>
                        <a:pt x="10550" y="395"/>
                        <a:pt x="12727" y="-74"/>
                        <a:pt x="15190" y="-74"/>
                      </a:cubicBezTo>
                      <a:cubicBezTo>
                        <a:pt x="16226" y="-74"/>
                        <a:pt x="17198" y="46"/>
                        <a:pt x="18106" y="275"/>
                      </a:cubicBezTo>
                      <a:cubicBezTo>
                        <a:pt x="19013" y="487"/>
                        <a:pt x="19907" y="836"/>
                        <a:pt x="20788" y="1332"/>
                      </a:cubicBezTo>
                      <a:cubicBezTo>
                        <a:pt x="21695" y="1792"/>
                        <a:pt x="22602" y="2417"/>
                        <a:pt x="23509" y="3198"/>
                      </a:cubicBezTo>
                      <a:cubicBezTo>
                        <a:pt x="24443" y="3952"/>
                        <a:pt x="25454" y="4861"/>
                        <a:pt x="26542" y="5928"/>
                      </a:cubicBezTo>
                      <a:lnTo>
                        <a:pt x="26542" y="1682"/>
                      </a:lnTo>
                      <a:cubicBezTo>
                        <a:pt x="26542" y="1443"/>
                        <a:pt x="26594" y="1259"/>
                        <a:pt x="26697" y="1130"/>
                      </a:cubicBezTo>
                      <a:cubicBezTo>
                        <a:pt x="26802" y="974"/>
                        <a:pt x="26970" y="845"/>
                        <a:pt x="27204" y="744"/>
                      </a:cubicBezTo>
                      <a:cubicBezTo>
                        <a:pt x="27437" y="643"/>
                        <a:pt x="27735" y="579"/>
                        <a:pt x="28098" y="551"/>
                      </a:cubicBezTo>
                      <a:cubicBezTo>
                        <a:pt x="28460" y="496"/>
                        <a:pt x="28914" y="478"/>
                        <a:pt x="29458" y="478"/>
                      </a:cubicBezTo>
                      <a:cubicBezTo>
                        <a:pt x="29980" y="478"/>
                        <a:pt x="30420" y="496"/>
                        <a:pt x="30778" y="551"/>
                      </a:cubicBezTo>
                      <a:cubicBezTo>
                        <a:pt x="31145" y="569"/>
                        <a:pt x="31429" y="643"/>
                        <a:pt x="31640" y="744"/>
                      </a:cubicBezTo>
                      <a:cubicBezTo>
                        <a:pt x="31869" y="845"/>
                        <a:pt x="32025" y="974"/>
                        <a:pt x="32099" y="1130"/>
                      </a:cubicBezTo>
                      <a:cubicBezTo>
                        <a:pt x="32209" y="1268"/>
                        <a:pt x="32254" y="1443"/>
                        <a:pt x="32254" y="1682"/>
                      </a:cubicBezTo>
                      <a:close/>
                      <a:moveTo>
                        <a:pt x="25803" y="12085"/>
                      </a:moveTo>
                      <a:cubicBezTo>
                        <a:pt x="24067" y="9926"/>
                        <a:pt x="22382" y="8290"/>
                        <a:pt x="20750" y="7168"/>
                      </a:cubicBezTo>
                      <a:cubicBezTo>
                        <a:pt x="19142" y="6029"/>
                        <a:pt x="17457" y="5459"/>
                        <a:pt x="15695" y="5459"/>
                      </a:cubicBezTo>
                      <a:cubicBezTo>
                        <a:pt x="14062" y="5459"/>
                        <a:pt x="12675" y="5845"/>
                        <a:pt x="11535" y="6626"/>
                      </a:cubicBezTo>
                      <a:cubicBezTo>
                        <a:pt x="10395" y="7407"/>
                        <a:pt x="9461" y="8427"/>
                        <a:pt x="8736" y="9705"/>
                      </a:cubicBezTo>
                      <a:cubicBezTo>
                        <a:pt x="8036" y="10973"/>
                        <a:pt x="7518" y="12416"/>
                        <a:pt x="7180" y="14025"/>
                      </a:cubicBezTo>
                      <a:cubicBezTo>
                        <a:pt x="6870" y="15642"/>
                        <a:pt x="6714" y="17278"/>
                        <a:pt x="6714" y="18942"/>
                      </a:cubicBezTo>
                      <a:cubicBezTo>
                        <a:pt x="6714" y="20734"/>
                        <a:pt x="6844" y="22471"/>
                        <a:pt x="7103" y="24162"/>
                      </a:cubicBezTo>
                      <a:cubicBezTo>
                        <a:pt x="7388" y="25844"/>
                        <a:pt x="7867" y="27342"/>
                        <a:pt x="8542" y="28638"/>
                      </a:cubicBezTo>
                      <a:cubicBezTo>
                        <a:pt x="9216" y="29934"/>
                        <a:pt x="10110" y="30991"/>
                        <a:pt x="11224" y="31790"/>
                      </a:cubicBezTo>
                      <a:cubicBezTo>
                        <a:pt x="12339" y="32572"/>
                        <a:pt x="13738" y="32967"/>
                        <a:pt x="15423" y="32967"/>
                      </a:cubicBezTo>
                      <a:cubicBezTo>
                        <a:pt x="16279" y="32967"/>
                        <a:pt x="17095" y="32847"/>
                        <a:pt x="17873" y="32608"/>
                      </a:cubicBezTo>
                      <a:cubicBezTo>
                        <a:pt x="18676" y="32378"/>
                        <a:pt x="19492" y="31992"/>
                        <a:pt x="20321" y="31441"/>
                      </a:cubicBezTo>
                      <a:cubicBezTo>
                        <a:pt x="21151" y="30899"/>
                        <a:pt x="22019" y="30200"/>
                        <a:pt x="22926" y="29336"/>
                      </a:cubicBezTo>
                      <a:cubicBezTo>
                        <a:pt x="23834" y="28454"/>
                        <a:pt x="24793" y="27379"/>
                        <a:pt x="25803" y="2611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3" name="Forme libre : forme 152">
                  <a:extLst>
                    <a:ext uri="{FF2B5EF4-FFF2-40B4-BE49-F238E27FC236}">
                      <a16:creationId xmlns:a16="http://schemas.microsoft.com/office/drawing/2014/main" id="{C26FC80B-6FED-B035-8082-C6BE6F4D4AC5}"/>
                    </a:ext>
                  </a:extLst>
                </p:cNvPr>
                <p:cNvSpPr/>
                <p:nvPr/>
              </p:nvSpPr>
              <p:spPr>
                <a:xfrm>
                  <a:off x="3339106" y="2716083"/>
                  <a:ext cx="30174" cy="37976"/>
                </a:xfrm>
                <a:custGeom>
                  <a:avLst/>
                  <a:gdLst>
                    <a:gd name="connsiteX0" fmla="*/ 30240 w 30174"/>
                    <a:gd name="connsiteY0" fmla="*/ 36193 h 37976"/>
                    <a:gd name="connsiteX1" fmla="*/ 30084 w 30174"/>
                    <a:gd name="connsiteY1" fmla="*/ 36735 h 37976"/>
                    <a:gd name="connsiteX2" fmla="*/ 29617 w 30174"/>
                    <a:gd name="connsiteY2" fmla="*/ 37084 h 37976"/>
                    <a:gd name="connsiteX3" fmla="*/ 28681 w 30174"/>
                    <a:gd name="connsiteY3" fmla="*/ 37323 h 37976"/>
                    <a:gd name="connsiteX4" fmla="*/ 27324 w 30174"/>
                    <a:gd name="connsiteY4" fmla="*/ 37397 h 37976"/>
                    <a:gd name="connsiteX5" fmla="*/ 25838 w 30174"/>
                    <a:gd name="connsiteY5" fmla="*/ 37323 h 37976"/>
                    <a:gd name="connsiteX6" fmla="*/ 24948 w 30174"/>
                    <a:gd name="connsiteY6" fmla="*/ 37084 h 37976"/>
                    <a:gd name="connsiteX7" fmla="*/ 24517 w 30174"/>
                    <a:gd name="connsiteY7" fmla="*/ 36735 h 37976"/>
                    <a:gd name="connsiteX8" fmla="*/ 24407 w 30174"/>
                    <a:gd name="connsiteY8" fmla="*/ 36193 h 37976"/>
                    <a:gd name="connsiteX9" fmla="*/ 24407 w 30174"/>
                    <a:gd name="connsiteY9" fmla="*/ 31551 h 37976"/>
                    <a:gd name="connsiteX10" fmla="*/ 18492 w 30174"/>
                    <a:gd name="connsiteY10" fmla="*/ 36386 h 37976"/>
                    <a:gd name="connsiteX11" fmla="*/ 12585 w 30174"/>
                    <a:gd name="connsiteY11" fmla="*/ 37902 h 37976"/>
                    <a:gd name="connsiteX12" fmla="*/ 6679 w 30174"/>
                    <a:gd name="connsiteY12" fmla="*/ 36735 h 37976"/>
                    <a:gd name="connsiteX13" fmla="*/ 2827 w 30174"/>
                    <a:gd name="connsiteY13" fmla="*/ 33583 h 37976"/>
                    <a:gd name="connsiteX14" fmla="*/ 690 w 30174"/>
                    <a:gd name="connsiteY14" fmla="*/ 28904 h 37976"/>
                    <a:gd name="connsiteX15" fmla="*/ 66 w 30174"/>
                    <a:gd name="connsiteY15" fmla="*/ 22397 h 37976"/>
                    <a:gd name="connsiteX16" fmla="*/ 66 w 30174"/>
                    <a:gd name="connsiteY16" fmla="*/ 1130 h 37976"/>
                    <a:gd name="connsiteX17" fmla="*/ 185 w 30174"/>
                    <a:gd name="connsiteY17" fmla="*/ 625 h 37976"/>
                    <a:gd name="connsiteX18" fmla="*/ 727 w 30174"/>
                    <a:gd name="connsiteY18" fmla="*/ 229 h 37976"/>
                    <a:gd name="connsiteX19" fmla="*/ 1735 w 30174"/>
                    <a:gd name="connsiteY19" fmla="*/ 0 h 37976"/>
                    <a:gd name="connsiteX20" fmla="*/ 3295 w 30174"/>
                    <a:gd name="connsiteY20" fmla="*/ -74 h 37976"/>
                    <a:gd name="connsiteX21" fmla="*/ 4844 w 30174"/>
                    <a:gd name="connsiteY21" fmla="*/ 0 h 37976"/>
                    <a:gd name="connsiteX22" fmla="*/ 5817 w 30174"/>
                    <a:gd name="connsiteY22" fmla="*/ 229 h 37976"/>
                    <a:gd name="connsiteX23" fmla="*/ 6367 w 30174"/>
                    <a:gd name="connsiteY23" fmla="*/ 625 h 37976"/>
                    <a:gd name="connsiteX24" fmla="*/ 6523 w 30174"/>
                    <a:gd name="connsiteY24" fmla="*/ 1130 h 37976"/>
                    <a:gd name="connsiteX25" fmla="*/ 6523 w 30174"/>
                    <a:gd name="connsiteY25" fmla="*/ 21543 h 37976"/>
                    <a:gd name="connsiteX26" fmla="*/ 6945 w 30174"/>
                    <a:gd name="connsiteY26" fmla="*/ 26487 h 37976"/>
                    <a:gd name="connsiteX27" fmla="*/ 8311 w 30174"/>
                    <a:gd name="connsiteY27" fmla="*/ 29649 h 37976"/>
                    <a:gd name="connsiteX28" fmla="*/ 10641 w 30174"/>
                    <a:gd name="connsiteY28" fmla="*/ 31671 h 37976"/>
                    <a:gd name="connsiteX29" fmla="*/ 13906 w 30174"/>
                    <a:gd name="connsiteY29" fmla="*/ 32369 h 37976"/>
                    <a:gd name="connsiteX30" fmla="*/ 18684 w 30174"/>
                    <a:gd name="connsiteY30" fmla="*/ 30660 h 37976"/>
                    <a:gd name="connsiteX31" fmla="*/ 23784 w 30174"/>
                    <a:gd name="connsiteY31" fmla="*/ 25633 h 37976"/>
                    <a:gd name="connsiteX32" fmla="*/ 23784 w 30174"/>
                    <a:gd name="connsiteY32" fmla="*/ 1130 h 37976"/>
                    <a:gd name="connsiteX33" fmla="*/ 23894 w 30174"/>
                    <a:gd name="connsiteY33" fmla="*/ 625 h 37976"/>
                    <a:gd name="connsiteX34" fmla="*/ 24444 w 30174"/>
                    <a:gd name="connsiteY34" fmla="*/ 229 h 37976"/>
                    <a:gd name="connsiteX35" fmla="*/ 25416 w 30174"/>
                    <a:gd name="connsiteY35" fmla="*/ 0 h 37976"/>
                    <a:gd name="connsiteX36" fmla="*/ 27012 w 30174"/>
                    <a:gd name="connsiteY36" fmla="*/ -74 h 37976"/>
                    <a:gd name="connsiteX37" fmla="*/ 28562 w 30174"/>
                    <a:gd name="connsiteY37" fmla="*/ 0 h 37976"/>
                    <a:gd name="connsiteX38" fmla="*/ 29534 w 30174"/>
                    <a:gd name="connsiteY38" fmla="*/ 229 h 37976"/>
                    <a:gd name="connsiteX39" fmla="*/ 30039 w 30174"/>
                    <a:gd name="connsiteY39" fmla="*/ 625 h 37976"/>
                    <a:gd name="connsiteX40" fmla="*/ 30231 w 30174"/>
                    <a:gd name="connsiteY40" fmla="*/ 1130 h 3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0174" h="37976">
                      <a:moveTo>
                        <a:pt x="30240" y="36193"/>
                      </a:moveTo>
                      <a:cubicBezTo>
                        <a:pt x="30240" y="36395"/>
                        <a:pt x="30185" y="36579"/>
                        <a:pt x="30084" y="36735"/>
                      </a:cubicBezTo>
                      <a:cubicBezTo>
                        <a:pt x="30002" y="36864"/>
                        <a:pt x="29846" y="36983"/>
                        <a:pt x="29617" y="37084"/>
                      </a:cubicBezTo>
                      <a:cubicBezTo>
                        <a:pt x="29378" y="37194"/>
                        <a:pt x="29066" y="37268"/>
                        <a:pt x="28681" y="37323"/>
                      </a:cubicBezTo>
                      <a:cubicBezTo>
                        <a:pt x="28314" y="37369"/>
                        <a:pt x="27865" y="37397"/>
                        <a:pt x="27324" y="37397"/>
                      </a:cubicBezTo>
                      <a:cubicBezTo>
                        <a:pt x="26728" y="37397"/>
                        <a:pt x="26232" y="37369"/>
                        <a:pt x="25838" y="37323"/>
                      </a:cubicBezTo>
                      <a:cubicBezTo>
                        <a:pt x="25480" y="37268"/>
                        <a:pt x="25178" y="37194"/>
                        <a:pt x="24948" y="37084"/>
                      </a:cubicBezTo>
                      <a:cubicBezTo>
                        <a:pt x="24737" y="36983"/>
                        <a:pt x="24600" y="36864"/>
                        <a:pt x="24517" y="36735"/>
                      </a:cubicBezTo>
                      <a:cubicBezTo>
                        <a:pt x="24444" y="36579"/>
                        <a:pt x="24407" y="36395"/>
                        <a:pt x="24407" y="36193"/>
                      </a:cubicBezTo>
                      <a:lnTo>
                        <a:pt x="24407" y="31551"/>
                      </a:lnTo>
                      <a:cubicBezTo>
                        <a:pt x="22408" y="33766"/>
                        <a:pt x="20436" y="35375"/>
                        <a:pt x="18492" y="36386"/>
                      </a:cubicBezTo>
                      <a:cubicBezTo>
                        <a:pt x="16547" y="37397"/>
                        <a:pt x="14585" y="37902"/>
                        <a:pt x="12585" y="37902"/>
                      </a:cubicBezTo>
                      <a:cubicBezTo>
                        <a:pt x="10256" y="37902"/>
                        <a:pt x="8284" y="37516"/>
                        <a:pt x="6679" y="36735"/>
                      </a:cubicBezTo>
                      <a:cubicBezTo>
                        <a:pt x="5092" y="35954"/>
                        <a:pt x="3808" y="34906"/>
                        <a:pt x="2827" y="33583"/>
                      </a:cubicBezTo>
                      <a:cubicBezTo>
                        <a:pt x="1845" y="32231"/>
                        <a:pt x="1130" y="30669"/>
                        <a:pt x="690" y="28904"/>
                      </a:cubicBezTo>
                      <a:cubicBezTo>
                        <a:pt x="277" y="27112"/>
                        <a:pt x="66" y="24943"/>
                        <a:pt x="66" y="22397"/>
                      </a:cubicBezTo>
                      <a:lnTo>
                        <a:pt x="66" y="1130"/>
                      </a:lnTo>
                      <a:cubicBezTo>
                        <a:pt x="66" y="919"/>
                        <a:pt x="103" y="753"/>
                        <a:pt x="185" y="625"/>
                      </a:cubicBezTo>
                      <a:cubicBezTo>
                        <a:pt x="286" y="468"/>
                        <a:pt x="470" y="330"/>
                        <a:pt x="727" y="229"/>
                      </a:cubicBezTo>
                      <a:cubicBezTo>
                        <a:pt x="983" y="101"/>
                        <a:pt x="1323" y="27"/>
                        <a:pt x="1735" y="0"/>
                      </a:cubicBezTo>
                      <a:cubicBezTo>
                        <a:pt x="2148" y="-55"/>
                        <a:pt x="2671" y="-74"/>
                        <a:pt x="3295" y="-74"/>
                      </a:cubicBezTo>
                      <a:cubicBezTo>
                        <a:pt x="3918" y="-74"/>
                        <a:pt x="4432" y="-55"/>
                        <a:pt x="4844" y="0"/>
                      </a:cubicBezTo>
                      <a:cubicBezTo>
                        <a:pt x="5266" y="18"/>
                        <a:pt x="5587" y="101"/>
                        <a:pt x="5817" y="229"/>
                      </a:cubicBezTo>
                      <a:cubicBezTo>
                        <a:pt x="6083" y="340"/>
                        <a:pt x="6257" y="468"/>
                        <a:pt x="6367" y="625"/>
                      </a:cubicBezTo>
                      <a:cubicBezTo>
                        <a:pt x="6468" y="753"/>
                        <a:pt x="6523" y="919"/>
                        <a:pt x="6523" y="1130"/>
                      </a:cubicBezTo>
                      <a:lnTo>
                        <a:pt x="6523" y="21543"/>
                      </a:lnTo>
                      <a:cubicBezTo>
                        <a:pt x="6523" y="23592"/>
                        <a:pt x="6660" y="25246"/>
                        <a:pt x="6945" y="26487"/>
                      </a:cubicBezTo>
                      <a:cubicBezTo>
                        <a:pt x="7257" y="27710"/>
                        <a:pt x="7715" y="28767"/>
                        <a:pt x="8311" y="29649"/>
                      </a:cubicBezTo>
                      <a:cubicBezTo>
                        <a:pt x="8926" y="30504"/>
                        <a:pt x="9705" y="31174"/>
                        <a:pt x="10641" y="31671"/>
                      </a:cubicBezTo>
                      <a:cubicBezTo>
                        <a:pt x="11576" y="32139"/>
                        <a:pt x="12659" y="32369"/>
                        <a:pt x="13906" y="32369"/>
                      </a:cubicBezTo>
                      <a:cubicBezTo>
                        <a:pt x="15511" y="32369"/>
                        <a:pt x="17107" y="31800"/>
                        <a:pt x="18684" y="30660"/>
                      </a:cubicBezTo>
                      <a:cubicBezTo>
                        <a:pt x="20298" y="29520"/>
                        <a:pt x="21995" y="27838"/>
                        <a:pt x="23784" y="25633"/>
                      </a:cubicBezTo>
                      <a:lnTo>
                        <a:pt x="23784" y="1130"/>
                      </a:lnTo>
                      <a:cubicBezTo>
                        <a:pt x="23784" y="919"/>
                        <a:pt x="23820" y="753"/>
                        <a:pt x="23894" y="625"/>
                      </a:cubicBezTo>
                      <a:cubicBezTo>
                        <a:pt x="24004" y="468"/>
                        <a:pt x="24187" y="330"/>
                        <a:pt x="24444" y="229"/>
                      </a:cubicBezTo>
                      <a:cubicBezTo>
                        <a:pt x="24701" y="101"/>
                        <a:pt x="25022" y="27"/>
                        <a:pt x="25416" y="0"/>
                      </a:cubicBezTo>
                      <a:cubicBezTo>
                        <a:pt x="25829" y="-55"/>
                        <a:pt x="26361" y="-74"/>
                        <a:pt x="27012" y="-74"/>
                      </a:cubicBezTo>
                      <a:cubicBezTo>
                        <a:pt x="27627" y="-74"/>
                        <a:pt x="28149" y="-55"/>
                        <a:pt x="28562" y="0"/>
                      </a:cubicBezTo>
                      <a:cubicBezTo>
                        <a:pt x="28975" y="18"/>
                        <a:pt x="29305" y="101"/>
                        <a:pt x="29534" y="229"/>
                      </a:cubicBezTo>
                      <a:cubicBezTo>
                        <a:pt x="29773" y="340"/>
                        <a:pt x="29938" y="468"/>
                        <a:pt x="30039" y="625"/>
                      </a:cubicBezTo>
                      <a:cubicBezTo>
                        <a:pt x="30167" y="753"/>
                        <a:pt x="30231" y="919"/>
                        <a:pt x="30231" y="113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4" name="Forme libre : forme 153">
                  <a:extLst>
                    <a:ext uri="{FF2B5EF4-FFF2-40B4-BE49-F238E27FC236}">
                      <a16:creationId xmlns:a16="http://schemas.microsoft.com/office/drawing/2014/main" id="{B8BFD8B2-174C-592C-9CE9-E4437769F58B}"/>
                    </a:ext>
                  </a:extLst>
                </p:cNvPr>
                <p:cNvSpPr/>
                <p:nvPr/>
              </p:nvSpPr>
              <p:spPr>
                <a:xfrm>
                  <a:off x="3378764" y="2715532"/>
                  <a:ext cx="28734" cy="38527"/>
                </a:xfrm>
                <a:custGeom>
                  <a:avLst/>
                  <a:gdLst>
                    <a:gd name="connsiteX0" fmla="*/ 28801 w 28734"/>
                    <a:gd name="connsiteY0" fmla="*/ 36781 h 38527"/>
                    <a:gd name="connsiteX1" fmla="*/ 28489 w 28734"/>
                    <a:gd name="connsiteY1" fmla="*/ 37479 h 38527"/>
                    <a:gd name="connsiteX2" fmla="*/ 27627 w 28734"/>
                    <a:gd name="connsiteY2" fmla="*/ 37838 h 38527"/>
                    <a:gd name="connsiteX3" fmla="*/ 26040 w 28734"/>
                    <a:gd name="connsiteY3" fmla="*/ 37948 h 38527"/>
                    <a:gd name="connsiteX4" fmla="*/ 24407 w 28734"/>
                    <a:gd name="connsiteY4" fmla="*/ 37838 h 38527"/>
                    <a:gd name="connsiteX5" fmla="*/ 23545 w 28734"/>
                    <a:gd name="connsiteY5" fmla="*/ 37479 h 38527"/>
                    <a:gd name="connsiteX6" fmla="*/ 23279 w 28734"/>
                    <a:gd name="connsiteY6" fmla="*/ 36781 h 38527"/>
                    <a:gd name="connsiteX7" fmla="*/ 23279 w 28734"/>
                    <a:gd name="connsiteY7" fmla="*/ 33279 h 38527"/>
                    <a:gd name="connsiteX8" fmla="*/ 18143 w 28734"/>
                    <a:gd name="connsiteY8" fmla="*/ 37093 h 38527"/>
                    <a:gd name="connsiteX9" fmla="*/ 12191 w 28734"/>
                    <a:gd name="connsiteY9" fmla="*/ 38454 h 38527"/>
                    <a:gd name="connsiteX10" fmla="*/ 7183 w 28734"/>
                    <a:gd name="connsiteY10" fmla="*/ 37718 h 38527"/>
                    <a:gd name="connsiteX11" fmla="*/ 3368 w 28734"/>
                    <a:gd name="connsiteY11" fmla="*/ 35650 h 38527"/>
                    <a:gd name="connsiteX12" fmla="*/ 919 w 28734"/>
                    <a:gd name="connsiteY12" fmla="*/ 32305 h 38527"/>
                    <a:gd name="connsiteX13" fmla="*/ 66 w 28734"/>
                    <a:gd name="connsiteY13" fmla="*/ 27783 h 38527"/>
                    <a:gd name="connsiteX14" fmla="*/ 1268 w 28734"/>
                    <a:gd name="connsiteY14" fmla="*/ 22636 h 38527"/>
                    <a:gd name="connsiteX15" fmla="*/ 4725 w 28734"/>
                    <a:gd name="connsiteY15" fmla="*/ 19015 h 38527"/>
                    <a:gd name="connsiteX16" fmla="*/ 10247 w 28734"/>
                    <a:gd name="connsiteY16" fmla="*/ 16874 h 38527"/>
                    <a:gd name="connsiteX17" fmla="*/ 17602 w 28734"/>
                    <a:gd name="connsiteY17" fmla="*/ 16129 h 38527"/>
                    <a:gd name="connsiteX18" fmla="*/ 22417 w 28734"/>
                    <a:gd name="connsiteY18" fmla="*/ 16129 h 38527"/>
                    <a:gd name="connsiteX19" fmla="*/ 22417 w 28734"/>
                    <a:gd name="connsiteY19" fmla="*/ 13409 h 38527"/>
                    <a:gd name="connsiteX20" fmla="*/ 21995 w 28734"/>
                    <a:gd name="connsiteY20" fmla="*/ 9824 h 38527"/>
                    <a:gd name="connsiteX21" fmla="*/ 20592 w 28734"/>
                    <a:gd name="connsiteY21" fmla="*/ 7251 h 38527"/>
                    <a:gd name="connsiteX22" fmla="*/ 18143 w 28734"/>
                    <a:gd name="connsiteY22" fmla="*/ 5689 h 38527"/>
                    <a:gd name="connsiteX23" fmla="*/ 14410 w 28734"/>
                    <a:gd name="connsiteY23" fmla="*/ 5146 h 38527"/>
                    <a:gd name="connsiteX24" fmla="*/ 10136 w 28734"/>
                    <a:gd name="connsiteY24" fmla="*/ 5735 h 38527"/>
                    <a:gd name="connsiteX25" fmla="*/ 6826 w 28734"/>
                    <a:gd name="connsiteY25" fmla="*/ 6975 h 38527"/>
                    <a:gd name="connsiteX26" fmla="*/ 4459 w 28734"/>
                    <a:gd name="connsiteY26" fmla="*/ 8225 h 38527"/>
                    <a:gd name="connsiteX27" fmla="*/ 3056 w 28734"/>
                    <a:gd name="connsiteY27" fmla="*/ 8768 h 38527"/>
                    <a:gd name="connsiteX28" fmla="*/ 2515 w 28734"/>
                    <a:gd name="connsiteY28" fmla="*/ 8611 h 38527"/>
                    <a:gd name="connsiteX29" fmla="*/ 2084 w 28734"/>
                    <a:gd name="connsiteY29" fmla="*/ 8143 h 38527"/>
                    <a:gd name="connsiteX30" fmla="*/ 1855 w 28734"/>
                    <a:gd name="connsiteY30" fmla="*/ 7361 h 38527"/>
                    <a:gd name="connsiteX31" fmla="*/ 1781 w 28734"/>
                    <a:gd name="connsiteY31" fmla="*/ 6277 h 38527"/>
                    <a:gd name="connsiteX32" fmla="*/ 1900 w 28734"/>
                    <a:gd name="connsiteY32" fmla="*/ 4751 h 38527"/>
                    <a:gd name="connsiteX33" fmla="*/ 2561 w 28734"/>
                    <a:gd name="connsiteY33" fmla="*/ 3667 h 38527"/>
                    <a:gd name="connsiteX34" fmla="*/ 4386 w 28734"/>
                    <a:gd name="connsiteY34" fmla="*/ 2500 h 38527"/>
                    <a:gd name="connsiteX35" fmla="*/ 7339 w 28734"/>
                    <a:gd name="connsiteY35" fmla="*/ 1250 h 38527"/>
                    <a:gd name="connsiteX36" fmla="*/ 10999 w 28734"/>
                    <a:gd name="connsiteY36" fmla="*/ 312 h 38527"/>
                    <a:gd name="connsiteX37" fmla="*/ 14997 w 28734"/>
                    <a:gd name="connsiteY37" fmla="*/ -74 h 38527"/>
                    <a:gd name="connsiteX38" fmla="*/ 21417 w 28734"/>
                    <a:gd name="connsiteY38" fmla="*/ 781 h 38527"/>
                    <a:gd name="connsiteX39" fmla="*/ 25691 w 28734"/>
                    <a:gd name="connsiteY39" fmla="*/ 3317 h 38527"/>
                    <a:gd name="connsiteX40" fmla="*/ 28067 w 28734"/>
                    <a:gd name="connsiteY40" fmla="*/ 7407 h 38527"/>
                    <a:gd name="connsiteX41" fmla="*/ 28801 w 28734"/>
                    <a:gd name="connsiteY41" fmla="*/ 13133 h 38527"/>
                    <a:gd name="connsiteX42" fmla="*/ 22417 w 28734"/>
                    <a:gd name="connsiteY42" fmla="*/ 20771 h 38527"/>
                    <a:gd name="connsiteX43" fmla="*/ 16942 w 28734"/>
                    <a:gd name="connsiteY43" fmla="*/ 20771 h 38527"/>
                    <a:gd name="connsiteX44" fmla="*/ 12347 w 28734"/>
                    <a:gd name="connsiteY44" fmla="*/ 21239 h 38527"/>
                    <a:gd name="connsiteX45" fmla="*/ 9128 w 28734"/>
                    <a:gd name="connsiteY45" fmla="*/ 22563 h 38527"/>
                    <a:gd name="connsiteX46" fmla="*/ 7220 w 28734"/>
                    <a:gd name="connsiteY46" fmla="*/ 24668 h 38527"/>
                    <a:gd name="connsiteX47" fmla="*/ 6633 w 28734"/>
                    <a:gd name="connsiteY47" fmla="*/ 27471 h 38527"/>
                    <a:gd name="connsiteX48" fmla="*/ 8348 w 28734"/>
                    <a:gd name="connsiteY48" fmla="*/ 31836 h 38527"/>
                    <a:gd name="connsiteX49" fmla="*/ 13209 w 28734"/>
                    <a:gd name="connsiteY49" fmla="*/ 33435 h 38527"/>
                    <a:gd name="connsiteX50" fmla="*/ 17868 w 28734"/>
                    <a:gd name="connsiteY50" fmla="*/ 32149 h 38527"/>
                    <a:gd name="connsiteX51" fmla="*/ 22417 w 28734"/>
                    <a:gd name="connsiteY51" fmla="*/ 2821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8734" h="38527">
                      <a:moveTo>
                        <a:pt x="28801" y="36781"/>
                      </a:moveTo>
                      <a:cubicBezTo>
                        <a:pt x="28801" y="37093"/>
                        <a:pt x="28690" y="37323"/>
                        <a:pt x="28489" y="37479"/>
                      </a:cubicBezTo>
                      <a:cubicBezTo>
                        <a:pt x="28278" y="37636"/>
                        <a:pt x="27993" y="37755"/>
                        <a:pt x="27627" y="37838"/>
                      </a:cubicBezTo>
                      <a:cubicBezTo>
                        <a:pt x="27269" y="37911"/>
                        <a:pt x="26737" y="37948"/>
                        <a:pt x="26040" y="37948"/>
                      </a:cubicBezTo>
                      <a:cubicBezTo>
                        <a:pt x="25361" y="37948"/>
                        <a:pt x="24820" y="37911"/>
                        <a:pt x="24407" y="37838"/>
                      </a:cubicBezTo>
                      <a:cubicBezTo>
                        <a:pt x="24013" y="37755"/>
                        <a:pt x="23729" y="37636"/>
                        <a:pt x="23545" y="37479"/>
                      </a:cubicBezTo>
                      <a:cubicBezTo>
                        <a:pt x="23362" y="37323"/>
                        <a:pt x="23279" y="37093"/>
                        <a:pt x="23279" y="36781"/>
                      </a:cubicBezTo>
                      <a:lnTo>
                        <a:pt x="23279" y="33279"/>
                      </a:lnTo>
                      <a:cubicBezTo>
                        <a:pt x="21748" y="34915"/>
                        <a:pt x="20033" y="36183"/>
                        <a:pt x="18143" y="37093"/>
                      </a:cubicBezTo>
                      <a:cubicBezTo>
                        <a:pt x="16281" y="38003"/>
                        <a:pt x="14291" y="38454"/>
                        <a:pt x="12191" y="38454"/>
                      </a:cubicBezTo>
                      <a:cubicBezTo>
                        <a:pt x="10357" y="38454"/>
                        <a:pt x="8678" y="38215"/>
                        <a:pt x="7183" y="37718"/>
                      </a:cubicBezTo>
                      <a:cubicBezTo>
                        <a:pt x="5697" y="37249"/>
                        <a:pt x="4432" y="36560"/>
                        <a:pt x="3368" y="35650"/>
                      </a:cubicBezTo>
                      <a:cubicBezTo>
                        <a:pt x="2332" y="34740"/>
                        <a:pt x="1515" y="33628"/>
                        <a:pt x="919" y="32305"/>
                      </a:cubicBezTo>
                      <a:cubicBezTo>
                        <a:pt x="350" y="30972"/>
                        <a:pt x="66" y="29474"/>
                        <a:pt x="66" y="27783"/>
                      </a:cubicBezTo>
                      <a:cubicBezTo>
                        <a:pt x="66" y="25807"/>
                        <a:pt x="470" y="24098"/>
                        <a:pt x="1268" y="22636"/>
                      </a:cubicBezTo>
                      <a:cubicBezTo>
                        <a:pt x="2075" y="21184"/>
                        <a:pt x="3230" y="19980"/>
                        <a:pt x="4725" y="19015"/>
                      </a:cubicBezTo>
                      <a:cubicBezTo>
                        <a:pt x="6229" y="18059"/>
                        <a:pt x="8073" y="17342"/>
                        <a:pt x="10247" y="16874"/>
                      </a:cubicBezTo>
                      <a:cubicBezTo>
                        <a:pt x="12429" y="16377"/>
                        <a:pt x="14878" y="16129"/>
                        <a:pt x="17602" y="16129"/>
                      </a:cubicBezTo>
                      <a:lnTo>
                        <a:pt x="22417" y="16129"/>
                      </a:lnTo>
                      <a:lnTo>
                        <a:pt x="22417" y="13409"/>
                      </a:lnTo>
                      <a:cubicBezTo>
                        <a:pt x="22417" y="12058"/>
                        <a:pt x="22280" y="10863"/>
                        <a:pt x="21995" y="9824"/>
                      </a:cubicBezTo>
                      <a:cubicBezTo>
                        <a:pt x="21711" y="8786"/>
                        <a:pt x="21243" y="7922"/>
                        <a:pt x="20592" y="7251"/>
                      </a:cubicBezTo>
                      <a:cubicBezTo>
                        <a:pt x="19968" y="6553"/>
                        <a:pt x="19152" y="6029"/>
                        <a:pt x="18143" y="5689"/>
                      </a:cubicBezTo>
                      <a:cubicBezTo>
                        <a:pt x="17134" y="5330"/>
                        <a:pt x="15887" y="5146"/>
                        <a:pt x="14410" y="5146"/>
                      </a:cubicBezTo>
                      <a:cubicBezTo>
                        <a:pt x="12833" y="5146"/>
                        <a:pt x="11402" y="5339"/>
                        <a:pt x="10136" y="5735"/>
                      </a:cubicBezTo>
                      <a:cubicBezTo>
                        <a:pt x="8889" y="6093"/>
                        <a:pt x="7789" y="6507"/>
                        <a:pt x="6826" y="6975"/>
                      </a:cubicBezTo>
                      <a:cubicBezTo>
                        <a:pt x="5899" y="7416"/>
                        <a:pt x="5101" y="7839"/>
                        <a:pt x="4459" y="8225"/>
                      </a:cubicBezTo>
                      <a:cubicBezTo>
                        <a:pt x="3836" y="8584"/>
                        <a:pt x="3368" y="8768"/>
                        <a:pt x="3056" y="8768"/>
                      </a:cubicBezTo>
                      <a:cubicBezTo>
                        <a:pt x="2854" y="8768"/>
                        <a:pt x="2671" y="8722"/>
                        <a:pt x="2515" y="8611"/>
                      </a:cubicBezTo>
                      <a:cubicBezTo>
                        <a:pt x="2359" y="8510"/>
                        <a:pt x="2212" y="8354"/>
                        <a:pt x="2084" y="8143"/>
                      </a:cubicBezTo>
                      <a:cubicBezTo>
                        <a:pt x="1983" y="7940"/>
                        <a:pt x="1910" y="7674"/>
                        <a:pt x="1855" y="7361"/>
                      </a:cubicBezTo>
                      <a:cubicBezTo>
                        <a:pt x="1809" y="7031"/>
                        <a:pt x="1781" y="6663"/>
                        <a:pt x="1781" y="6277"/>
                      </a:cubicBezTo>
                      <a:cubicBezTo>
                        <a:pt x="1781" y="5624"/>
                        <a:pt x="1818" y="5119"/>
                        <a:pt x="1900" y="4751"/>
                      </a:cubicBezTo>
                      <a:cubicBezTo>
                        <a:pt x="2001" y="4365"/>
                        <a:pt x="2221" y="3998"/>
                        <a:pt x="2561" y="3667"/>
                      </a:cubicBezTo>
                      <a:cubicBezTo>
                        <a:pt x="2918" y="3327"/>
                        <a:pt x="3533" y="2941"/>
                        <a:pt x="4386" y="2500"/>
                      </a:cubicBezTo>
                      <a:cubicBezTo>
                        <a:pt x="5239" y="2031"/>
                        <a:pt x="6229" y="1617"/>
                        <a:pt x="7339" y="1250"/>
                      </a:cubicBezTo>
                      <a:cubicBezTo>
                        <a:pt x="8458" y="864"/>
                        <a:pt x="9669" y="551"/>
                        <a:pt x="10999" y="312"/>
                      </a:cubicBezTo>
                      <a:cubicBezTo>
                        <a:pt x="12319" y="55"/>
                        <a:pt x="13649" y="-74"/>
                        <a:pt x="14997" y="-74"/>
                      </a:cubicBezTo>
                      <a:cubicBezTo>
                        <a:pt x="17510" y="-74"/>
                        <a:pt x="19647" y="211"/>
                        <a:pt x="21417" y="781"/>
                      </a:cubicBezTo>
                      <a:cubicBezTo>
                        <a:pt x="23178" y="1351"/>
                        <a:pt x="24600" y="2196"/>
                        <a:pt x="25691" y="3317"/>
                      </a:cubicBezTo>
                      <a:cubicBezTo>
                        <a:pt x="26783" y="4402"/>
                        <a:pt x="27572" y="5771"/>
                        <a:pt x="28067" y="7407"/>
                      </a:cubicBezTo>
                      <a:cubicBezTo>
                        <a:pt x="28553" y="9043"/>
                        <a:pt x="28801" y="10946"/>
                        <a:pt x="28801" y="13133"/>
                      </a:cubicBezTo>
                      <a:close/>
                      <a:moveTo>
                        <a:pt x="22417" y="20771"/>
                      </a:moveTo>
                      <a:lnTo>
                        <a:pt x="16942" y="20771"/>
                      </a:lnTo>
                      <a:cubicBezTo>
                        <a:pt x="15181" y="20771"/>
                        <a:pt x="13649" y="20927"/>
                        <a:pt x="12347" y="21239"/>
                      </a:cubicBezTo>
                      <a:cubicBezTo>
                        <a:pt x="11054" y="21524"/>
                        <a:pt x="9981" y="21965"/>
                        <a:pt x="9128" y="22563"/>
                      </a:cubicBezTo>
                      <a:cubicBezTo>
                        <a:pt x="8265" y="23133"/>
                        <a:pt x="7633" y="23831"/>
                        <a:pt x="7220" y="24668"/>
                      </a:cubicBezTo>
                      <a:cubicBezTo>
                        <a:pt x="6835" y="25467"/>
                        <a:pt x="6633" y="26405"/>
                        <a:pt x="6633" y="27471"/>
                      </a:cubicBezTo>
                      <a:cubicBezTo>
                        <a:pt x="6633" y="29290"/>
                        <a:pt x="7202" y="30743"/>
                        <a:pt x="8348" y="31836"/>
                      </a:cubicBezTo>
                      <a:cubicBezTo>
                        <a:pt x="9513" y="32902"/>
                        <a:pt x="11136" y="33435"/>
                        <a:pt x="13209" y="33435"/>
                      </a:cubicBezTo>
                      <a:cubicBezTo>
                        <a:pt x="14887" y="33435"/>
                        <a:pt x="16446" y="33003"/>
                        <a:pt x="17868" y="32149"/>
                      </a:cubicBezTo>
                      <a:cubicBezTo>
                        <a:pt x="19326" y="31285"/>
                        <a:pt x="20840" y="29980"/>
                        <a:pt x="22417" y="282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5" name="Forme libre : forme 154">
                  <a:extLst>
                    <a:ext uri="{FF2B5EF4-FFF2-40B4-BE49-F238E27FC236}">
                      <a16:creationId xmlns:a16="http://schemas.microsoft.com/office/drawing/2014/main" id="{3BEB1EDB-8547-531C-4E85-0EFF14BF59FF}"/>
                    </a:ext>
                  </a:extLst>
                </p:cNvPr>
                <p:cNvSpPr/>
                <p:nvPr/>
              </p:nvSpPr>
              <p:spPr>
                <a:xfrm>
                  <a:off x="3419238" y="2715532"/>
                  <a:ext cx="30128" cy="38021"/>
                </a:xfrm>
                <a:custGeom>
                  <a:avLst/>
                  <a:gdLst>
                    <a:gd name="connsiteX0" fmla="*/ 30195 w 30128"/>
                    <a:gd name="connsiteY0" fmla="*/ 36744 h 38021"/>
                    <a:gd name="connsiteX1" fmla="*/ 30039 w 30128"/>
                    <a:gd name="connsiteY1" fmla="*/ 37286 h 38021"/>
                    <a:gd name="connsiteX2" fmla="*/ 29534 w 30128"/>
                    <a:gd name="connsiteY2" fmla="*/ 37636 h 38021"/>
                    <a:gd name="connsiteX3" fmla="*/ 28562 w 30128"/>
                    <a:gd name="connsiteY3" fmla="*/ 37875 h 38021"/>
                    <a:gd name="connsiteX4" fmla="*/ 27003 w 30128"/>
                    <a:gd name="connsiteY4" fmla="*/ 37948 h 38021"/>
                    <a:gd name="connsiteX5" fmla="*/ 25416 w 30128"/>
                    <a:gd name="connsiteY5" fmla="*/ 37875 h 38021"/>
                    <a:gd name="connsiteX6" fmla="*/ 24444 w 30128"/>
                    <a:gd name="connsiteY6" fmla="*/ 37636 h 38021"/>
                    <a:gd name="connsiteX7" fmla="*/ 23940 w 30128"/>
                    <a:gd name="connsiteY7" fmla="*/ 37286 h 38021"/>
                    <a:gd name="connsiteX8" fmla="*/ 23784 w 30128"/>
                    <a:gd name="connsiteY8" fmla="*/ 36744 h 38021"/>
                    <a:gd name="connsiteX9" fmla="*/ 23784 w 30128"/>
                    <a:gd name="connsiteY9" fmla="*/ 16212 h 38021"/>
                    <a:gd name="connsiteX10" fmla="*/ 23316 w 30128"/>
                    <a:gd name="connsiteY10" fmla="*/ 11378 h 38021"/>
                    <a:gd name="connsiteX11" fmla="*/ 21949 w 30128"/>
                    <a:gd name="connsiteY11" fmla="*/ 8225 h 38021"/>
                    <a:gd name="connsiteX12" fmla="*/ 19620 w 30128"/>
                    <a:gd name="connsiteY12" fmla="*/ 6194 h 38021"/>
                    <a:gd name="connsiteX13" fmla="*/ 16355 w 30128"/>
                    <a:gd name="connsiteY13" fmla="*/ 5496 h 38021"/>
                    <a:gd name="connsiteX14" fmla="*/ 11531 w 30128"/>
                    <a:gd name="connsiteY14" fmla="*/ 7214 h 38021"/>
                    <a:gd name="connsiteX15" fmla="*/ 6477 w 30128"/>
                    <a:gd name="connsiteY15" fmla="*/ 12232 h 38021"/>
                    <a:gd name="connsiteX16" fmla="*/ 6477 w 30128"/>
                    <a:gd name="connsiteY16" fmla="*/ 36744 h 38021"/>
                    <a:gd name="connsiteX17" fmla="*/ 6321 w 30128"/>
                    <a:gd name="connsiteY17" fmla="*/ 37286 h 38021"/>
                    <a:gd name="connsiteX18" fmla="*/ 5817 w 30128"/>
                    <a:gd name="connsiteY18" fmla="*/ 37636 h 38021"/>
                    <a:gd name="connsiteX19" fmla="*/ 4844 w 30128"/>
                    <a:gd name="connsiteY19" fmla="*/ 37875 h 38021"/>
                    <a:gd name="connsiteX20" fmla="*/ 3249 w 30128"/>
                    <a:gd name="connsiteY20" fmla="*/ 37948 h 38021"/>
                    <a:gd name="connsiteX21" fmla="*/ 1699 w 30128"/>
                    <a:gd name="connsiteY21" fmla="*/ 37875 h 38021"/>
                    <a:gd name="connsiteX22" fmla="*/ 681 w 30128"/>
                    <a:gd name="connsiteY22" fmla="*/ 37636 h 38021"/>
                    <a:gd name="connsiteX23" fmla="*/ 176 w 30128"/>
                    <a:gd name="connsiteY23" fmla="*/ 37286 h 38021"/>
                    <a:gd name="connsiteX24" fmla="*/ 66 w 30128"/>
                    <a:gd name="connsiteY24" fmla="*/ 36744 h 38021"/>
                    <a:gd name="connsiteX25" fmla="*/ 66 w 30128"/>
                    <a:gd name="connsiteY25" fmla="*/ 1682 h 38021"/>
                    <a:gd name="connsiteX26" fmla="*/ 176 w 30128"/>
                    <a:gd name="connsiteY26" fmla="*/ 1176 h 38021"/>
                    <a:gd name="connsiteX27" fmla="*/ 644 w 30128"/>
                    <a:gd name="connsiteY27" fmla="*/ 781 h 38021"/>
                    <a:gd name="connsiteX28" fmla="*/ 1543 w 30128"/>
                    <a:gd name="connsiteY28" fmla="*/ 551 h 38021"/>
                    <a:gd name="connsiteX29" fmla="*/ 2983 w 30128"/>
                    <a:gd name="connsiteY29" fmla="*/ 478 h 38021"/>
                    <a:gd name="connsiteX30" fmla="*/ 4377 w 30128"/>
                    <a:gd name="connsiteY30" fmla="*/ 551 h 38021"/>
                    <a:gd name="connsiteX31" fmla="*/ 5276 w 30128"/>
                    <a:gd name="connsiteY31" fmla="*/ 781 h 38021"/>
                    <a:gd name="connsiteX32" fmla="*/ 5697 w 30128"/>
                    <a:gd name="connsiteY32" fmla="*/ 1176 h 38021"/>
                    <a:gd name="connsiteX33" fmla="*/ 5853 w 30128"/>
                    <a:gd name="connsiteY33" fmla="*/ 1682 h 38021"/>
                    <a:gd name="connsiteX34" fmla="*/ 5853 w 30128"/>
                    <a:gd name="connsiteY34" fmla="*/ 6314 h 38021"/>
                    <a:gd name="connsiteX35" fmla="*/ 11723 w 30128"/>
                    <a:gd name="connsiteY35" fmla="*/ 1479 h 38021"/>
                    <a:gd name="connsiteX36" fmla="*/ 17675 w 30128"/>
                    <a:gd name="connsiteY36" fmla="*/ -74 h 38021"/>
                    <a:gd name="connsiteX37" fmla="*/ 23545 w 30128"/>
                    <a:gd name="connsiteY37" fmla="*/ 1130 h 38021"/>
                    <a:gd name="connsiteX38" fmla="*/ 27434 w 30128"/>
                    <a:gd name="connsiteY38" fmla="*/ 4292 h 38021"/>
                    <a:gd name="connsiteX39" fmla="*/ 29534 w 30128"/>
                    <a:gd name="connsiteY39" fmla="*/ 8961 h 38021"/>
                    <a:gd name="connsiteX40" fmla="*/ 30195 w 30128"/>
                    <a:gd name="connsiteY40" fmla="*/ 15357 h 38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0128" h="38021">
                      <a:moveTo>
                        <a:pt x="30195" y="36744"/>
                      </a:moveTo>
                      <a:cubicBezTo>
                        <a:pt x="30195" y="36946"/>
                        <a:pt x="30140" y="37130"/>
                        <a:pt x="30039" y="37286"/>
                      </a:cubicBezTo>
                      <a:cubicBezTo>
                        <a:pt x="29938" y="37415"/>
                        <a:pt x="29763" y="37534"/>
                        <a:pt x="29534" y="37636"/>
                      </a:cubicBezTo>
                      <a:cubicBezTo>
                        <a:pt x="29305" y="37746"/>
                        <a:pt x="28975" y="37819"/>
                        <a:pt x="28562" y="37875"/>
                      </a:cubicBezTo>
                      <a:cubicBezTo>
                        <a:pt x="28149" y="37920"/>
                        <a:pt x="27627" y="37948"/>
                        <a:pt x="27003" y="37948"/>
                      </a:cubicBezTo>
                      <a:cubicBezTo>
                        <a:pt x="26361" y="37948"/>
                        <a:pt x="25829" y="37920"/>
                        <a:pt x="25416" y="37875"/>
                      </a:cubicBezTo>
                      <a:cubicBezTo>
                        <a:pt x="24994" y="37819"/>
                        <a:pt x="24673" y="37746"/>
                        <a:pt x="24444" y="37636"/>
                      </a:cubicBezTo>
                      <a:cubicBezTo>
                        <a:pt x="24206" y="37534"/>
                        <a:pt x="24040" y="37415"/>
                        <a:pt x="23940" y="37286"/>
                      </a:cubicBezTo>
                      <a:cubicBezTo>
                        <a:pt x="23829" y="37130"/>
                        <a:pt x="23784" y="36946"/>
                        <a:pt x="23784" y="36744"/>
                      </a:cubicBezTo>
                      <a:lnTo>
                        <a:pt x="23784" y="16212"/>
                      </a:lnTo>
                      <a:cubicBezTo>
                        <a:pt x="23784" y="14209"/>
                        <a:pt x="23628" y="12600"/>
                        <a:pt x="23316" y="11378"/>
                      </a:cubicBezTo>
                      <a:cubicBezTo>
                        <a:pt x="23004" y="10155"/>
                        <a:pt x="22545" y="9108"/>
                        <a:pt x="21949" y="8225"/>
                      </a:cubicBezTo>
                      <a:cubicBezTo>
                        <a:pt x="21353" y="7343"/>
                        <a:pt x="20583" y="6663"/>
                        <a:pt x="19620" y="6194"/>
                      </a:cubicBezTo>
                      <a:cubicBezTo>
                        <a:pt x="18684" y="5735"/>
                        <a:pt x="17602" y="5496"/>
                        <a:pt x="16355" y="5496"/>
                      </a:cubicBezTo>
                      <a:cubicBezTo>
                        <a:pt x="14750" y="5496"/>
                        <a:pt x="13136" y="6066"/>
                        <a:pt x="11531" y="7214"/>
                      </a:cubicBezTo>
                      <a:cubicBezTo>
                        <a:pt x="9926" y="8354"/>
                        <a:pt x="8238" y="10027"/>
                        <a:pt x="6477" y="12232"/>
                      </a:cubicBezTo>
                      <a:lnTo>
                        <a:pt x="6477" y="36744"/>
                      </a:lnTo>
                      <a:cubicBezTo>
                        <a:pt x="6477" y="36946"/>
                        <a:pt x="6422" y="37130"/>
                        <a:pt x="6321" y="37286"/>
                      </a:cubicBezTo>
                      <a:cubicBezTo>
                        <a:pt x="6220" y="37415"/>
                        <a:pt x="6055" y="37534"/>
                        <a:pt x="5817" y="37636"/>
                      </a:cubicBezTo>
                      <a:cubicBezTo>
                        <a:pt x="5587" y="37746"/>
                        <a:pt x="5257" y="37819"/>
                        <a:pt x="4844" y="37875"/>
                      </a:cubicBezTo>
                      <a:cubicBezTo>
                        <a:pt x="4432" y="37920"/>
                        <a:pt x="3900" y="37948"/>
                        <a:pt x="3249" y="37948"/>
                      </a:cubicBezTo>
                      <a:cubicBezTo>
                        <a:pt x="2625" y="37948"/>
                        <a:pt x="2111" y="37920"/>
                        <a:pt x="1699" y="37875"/>
                      </a:cubicBezTo>
                      <a:cubicBezTo>
                        <a:pt x="1286" y="37819"/>
                        <a:pt x="947" y="37746"/>
                        <a:pt x="681" y="37636"/>
                      </a:cubicBezTo>
                      <a:cubicBezTo>
                        <a:pt x="451" y="37534"/>
                        <a:pt x="286" y="37415"/>
                        <a:pt x="176" y="37286"/>
                      </a:cubicBezTo>
                      <a:cubicBezTo>
                        <a:pt x="103" y="37130"/>
                        <a:pt x="66" y="36946"/>
                        <a:pt x="66" y="36744"/>
                      </a:cubicBezTo>
                      <a:lnTo>
                        <a:pt x="66" y="1682"/>
                      </a:lnTo>
                      <a:cubicBezTo>
                        <a:pt x="66" y="1470"/>
                        <a:pt x="103" y="1305"/>
                        <a:pt x="176" y="1176"/>
                      </a:cubicBezTo>
                      <a:cubicBezTo>
                        <a:pt x="259" y="1020"/>
                        <a:pt x="415" y="882"/>
                        <a:pt x="644" y="781"/>
                      </a:cubicBezTo>
                      <a:cubicBezTo>
                        <a:pt x="882" y="652"/>
                        <a:pt x="1176" y="579"/>
                        <a:pt x="1543" y="551"/>
                      </a:cubicBezTo>
                      <a:cubicBezTo>
                        <a:pt x="1900" y="496"/>
                        <a:pt x="2387" y="478"/>
                        <a:pt x="2983" y="478"/>
                      </a:cubicBezTo>
                      <a:cubicBezTo>
                        <a:pt x="3551" y="478"/>
                        <a:pt x="4019" y="496"/>
                        <a:pt x="4377" y="551"/>
                      </a:cubicBezTo>
                      <a:cubicBezTo>
                        <a:pt x="4771" y="569"/>
                        <a:pt x="5065" y="652"/>
                        <a:pt x="5276" y="781"/>
                      </a:cubicBezTo>
                      <a:cubicBezTo>
                        <a:pt x="5477" y="891"/>
                        <a:pt x="5624" y="1020"/>
                        <a:pt x="5697" y="1176"/>
                      </a:cubicBezTo>
                      <a:cubicBezTo>
                        <a:pt x="5808" y="1305"/>
                        <a:pt x="5853" y="1470"/>
                        <a:pt x="5853" y="1682"/>
                      </a:cubicBezTo>
                      <a:lnTo>
                        <a:pt x="5853" y="6314"/>
                      </a:lnTo>
                      <a:cubicBezTo>
                        <a:pt x="7825" y="4108"/>
                        <a:pt x="9779" y="2500"/>
                        <a:pt x="11723" y="1479"/>
                      </a:cubicBezTo>
                      <a:cubicBezTo>
                        <a:pt x="13695" y="441"/>
                        <a:pt x="15676" y="-74"/>
                        <a:pt x="17675" y="-74"/>
                      </a:cubicBezTo>
                      <a:cubicBezTo>
                        <a:pt x="20005" y="-74"/>
                        <a:pt x="21968" y="330"/>
                        <a:pt x="23545" y="1130"/>
                      </a:cubicBezTo>
                      <a:cubicBezTo>
                        <a:pt x="25150" y="1911"/>
                        <a:pt x="26453" y="2968"/>
                        <a:pt x="27434" y="4292"/>
                      </a:cubicBezTo>
                      <a:cubicBezTo>
                        <a:pt x="28415" y="5615"/>
                        <a:pt x="29121" y="7168"/>
                        <a:pt x="29534" y="8961"/>
                      </a:cubicBezTo>
                      <a:cubicBezTo>
                        <a:pt x="29974" y="10734"/>
                        <a:pt x="30195" y="12857"/>
                        <a:pt x="30195" y="153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6" name="Forme libre : forme 155">
                  <a:extLst>
                    <a:ext uri="{FF2B5EF4-FFF2-40B4-BE49-F238E27FC236}">
                      <a16:creationId xmlns:a16="http://schemas.microsoft.com/office/drawing/2014/main" id="{EEFDF403-9F10-B0F9-06C7-1235C755DBF5}"/>
                    </a:ext>
                  </a:extLst>
                </p:cNvPr>
                <p:cNvSpPr/>
                <p:nvPr/>
              </p:nvSpPr>
              <p:spPr>
                <a:xfrm>
                  <a:off x="3455621" y="2701626"/>
                  <a:ext cx="37878" cy="52359"/>
                </a:xfrm>
                <a:custGeom>
                  <a:avLst/>
                  <a:gdLst>
                    <a:gd name="connsiteX0" fmla="*/ 35175 w 37878"/>
                    <a:gd name="connsiteY0" fmla="*/ 14567 h 52359"/>
                    <a:gd name="connsiteX1" fmla="*/ 36770 w 37878"/>
                    <a:gd name="connsiteY1" fmla="*/ 15118 h 52359"/>
                    <a:gd name="connsiteX2" fmla="*/ 37202 w 37878"/>
                    <a:gd name="connsiteY2" fmla="*/ 16635 h 52359"/>
                    <a:gd name="connsiteX3" fmla="*/ 37202 w 37878"/>
                    <a:gd name="connsiteY3" fmla="*/ 50650 h 52359"/>
                    <a:gd name="connsiteX4" fmla="*/ 37046 w 37878"/>
                    <a:gd name="connsiteY4" fmla="*/ 51192 h 52359"/>
                    <a:gd name="connsiteX5" fmla="*/ 36505 w 37878"/>
                    <a:gd name="connsiteY5" fmla="*/ 51541 h 52359"/>
                    <a:gd name="connsiteX6" fmla="*/ 35532 w 37878"/>
                    <a:gd name="connsiteY6" fmla="*/ 51780 h 52359"/>
                    <a:gd name="connsiteX7" fmla="*/ 34010 w 37878"/>
                    <a:gd name="connsiteY7" fmla="*/ 51854 h 52359"/>
                    <a:gd name="connsiteX8" fmla="*/ 32414 w 37878"/>
                    <a:gd name="connsiteY8" fmla="*/ 51780 h 52359"/>
                    <a:gd name="connsiteX9" fmla="*/ 31405 w 37878"/>
                    <a:gd name="connsiteY9" fmla="*/ 51541 h 52359"/>
                    <a:gd name="connsiteX10" fmla="*/ 30901 w 37878"/>
                    <a:gd name="connsiteY10" fmla="*/ 51192 h 52359"/>
                    <a:gd name="connsiteX11" fmla="*/ 30745 w 37878"/>
                    <a:gd name="connsiteY11" fmla="*/ 50650 h 52359"/>
                    <a:gd name="connsiteX12" fmla="*/ 30745 w 37878"/>
                    <a:gd name="connsiteY12" fmla="*/ 19907 h 52359"/>
                    <a:gd name="connsiteX13" fmla="*/ 12668 w 37878"/>
                    <a:gd name="connsiteY13" fmla="*/ 19907 h 52359"/>
                    <a:gd name="connsiteX14" fmla="*/ 12668 w 37878"/>
                    <a:gd name="connsiteY14" fmla="*/ 39465 h 52359"/>
                    <a:gd name="connsiteX15" fmla="*/ 13723 w 37878"/>
                    <a:gd name="connsiteY15" fmla="*/ 44961 h 52359"/>
                    <a:gd name="connsiteX16" fmla="*/ 17565 w 37878"/>
                    <a:gd name="connsiteY16" fmla="*/ 46790 h 52359"/>
                    <a:gd name="connsiteX17" fmla="*/ 19161 w 37878"/>
                    <a:gd name="connsiteY17" fmla="*/ 46633 h 52359"/>
                    <a:gd name="connsiteX18" fmla="*/ 20409 w 37878"/>
                    <a:gd name="connsiteY18" fmla="*/ 46247 h 52359"/>
                    <a:gd name="connsiteX19" fmla="*/ 21335 w 37878"/>
                    <a:gd name="connsiteY19" fmla="*/ 45898 h 52359"/>
                    <a:gd name="connsiteX20" fmla="*/ 22041 w 37878"/>
                    <a:gd name="connsiteY20" fmla="*/ 45696 h 52359"/>
                    <a:gd name="connsiteX21" fmla="*/ 22390 w 37878"/>
                    <a:gd name="connsiteY21" fmla="*/ 45815 h 52359"/>
                    <a:gd name="connsiteX22" fmla="*/ 22665 w 37878"/>
                    <a:gd name="connsiteY22" fmla="*/ 46164 h 52359"/>
                    <a:gd name="connsiteX23" fmla="*/ 22857 w 37878"/>
                    <a:gd name="connsiteY23" fmla="*/ 46909 h 52359"/>
                    <a:gd name="connsiteX24" fmla="*/ 22931 w 37878"/>
                    <a:gd name="connsiteY24" fmla="*/ 48076 h 52359"/>
                    <a:gd name="connsiteX25" fmla="*/ 22775 w 37878"/>
                    <a:gd name="connsiteY25" fmla="*/ 49868 h 52359"/>
                    <a:gd name="connsiteX26" fmla="*/ 22307 w 37878"/>
                    <a:gd name="connsiteY26" fmla="*/ 50843 h 52359"/>
                    <a:gd name="connsiteX27" fmla="*/ 21372 w 37878"/>
                    <a:gd name="connsiteY27" fmla="*/ 51422 h 52359"/>
                    <a:gd name="connsiteX28" fmla="*/ 19932 w 37878"/>
                    <a:gd name="connsiteY28" fmla="*/ 51854 h 52359"/>
                    <a:gd name="connsiteX29" fmla="*/ 18262 w 37878"/>
                    <a:gd name="connsiteY29" fmla="*/ 52166 h 52359"/>
                    <a:gd name="connsiteX30" fmla="*/ 16474 w 37878"/>
                    <a:gd name="connsiteY30" fmla="*/ 52285 h 52359"/>
                    <a:gd name="connsiteX31" fmla="*/ 11806 w 37878"/>
                    <a:gd name="connsiteY31" fmla="*/ 51578 h 52359"/>
                    <a:gd name="connsiteX32" fmla="*/ 8623 w 37878"/>
                    <a:gd name="connsiteY32" fmla="*/ 49400 h 52359"/>
                    <a:gd name="connsiteX33" fmla="*/ 6798 w 37878"/>
                    <a:gd name="connsiteY33" fmla="*/ 45696 h 52359"/>
                    <a:gd name="connsiteX34" fmla="*/ 6248 w 37878"/>
                    <a:gd name="connsiteY34" fmla="*/ 40402 h 52359"/>
                    <a:gd name="connsiteX35" fmla="*/ 6248 w 37878"/>
                    <a:gd name="connsiteY35" fmla="*/ 19907 h 52359"/>
                    <a:gd name="connsiteX36" fmla="*/ 1350 w 37878"/>
                    <a:gd name="connsiteY36" fmla="*/ 19907 h 52359"/>
                    <a:gd name="connsiteX37" fmla="*/ 415 w 37878"/>
                    <a:gd name="connsiteY37" fmla="*/ 19282 h 52359"/>
                    <a:gd name="connsiteX38" fmla="*/ 66 w 37878"/>
                    <a:gd name="connsiteY38" fmla="*/ 17260 h 52359"/>
                    <a:gd name="connsiteX39" fmla="*/ 140 w 37878"/>
                    <a:gd name="connsiteY39" fmla="*/ 16010 h 52359"/>
                    <a:gd name="connsiteX40" fmla="*/ 415 w 37878"/>
                    <a:gd name="connsiteY40" fmla="*/ 15192 h 52359"/>
                    <a:gd name="connsiteX41" fmla="*/ 800 w 37878"/>
                    <a:gd name="connsiteY41" fmla="*/ 14723 h 52359"/>
                    <a:gd name="connsiteX42" fmla="*/ 1387 w 37878"/>
                    <a:gd name="connsiteY42" fmla="*/ 14567 h 52359"/>
                    <a:gd name="connsiteX43" fmla="*/ 6248 w 37878"/>
                    <a:gd name="connsiteY43" fmla="*/ 14567 h 52359"/>
                    <a:gd name="connsiteX44" fmla="*/ 6248 w 37878"/>
                    <a:gd name="connsiteY44" fmla="*/ 6231 h 52359"/>
                    <a:gd name="connsiteX45" fmla="*/ 6367 w 37878"/>
                    <a:gd name="connsiteY45" fmla="*/ 5725 h 52359"/>
                    <a:gd name="connsiteX46" fmla="*/ 6871 w 37878"/>
                    <a:gd name="connsiteY46" fmla="*/ 5339 h 52359"/>
                    <a:gd name="connsiteX47" fmla="*/ 7880 w 37878"/>
                    <a:gd name="connsiteY47" fmla="*/ 5064 h 52359"/>
                    <a:gd name="connsiteX48" fmla="*/ 9430 w 37878"/>
                    <a:gd name="connsiteY48" fmla="*/ 4990 h 52359"/>
                    <a:gd name="connsiteX49" fmla="*/ 11026 w 37878"/>
                    <a:gd name="connsiteY49" fmla="*/ 5064 h 52359"/>
                    <a:gd name="connsiteX50" fmla="*/ 11998 w 37878"/>
                    <a:gd name="connsiteY50" fmla="*/ 5339 h 52359"/>
                    <a:gd name="connsiteX51" fmla="*/ 12503 w 37878"/>
                    <a:gd name="connsiteY51" fmla="*/ 5725 h 52359"/>
                    <a:gd name="connsiteX52" fmla="*/ 12659 w 37878"/>
                    <a:gd name="connsiteY52" fmla="*/ 6231 h 52359"/>
                    <a:gd name="connsiteX53" fmla="*/ 12659 w 37878"/>
                    <a:gd name="connsiteY53" fmla="*/ 14567 h 52359"/>
                    <a:gd name="connsiteX54" fmla="*/ 37935 w 37878"/>
                    <a:gd name="connsiteY54" fmla="*/ 3740 h 52359"/>
                    <a:gd name="connsiteX55" fmla="*/ 37082 w 37878"/>
                    <a:gd name="connsiteY55" fmla="*/ 6819 h 52359"/>
                    <a:gd name="connsiteX56" fmla="*/ 33937 w 37878"/>
                    <a:gd name="connsiteY56" fmla="*/ 7637 h 52359"/>
                    <a:gd name="connsiteX57" fmla="*/ 30827 w 37878"/>
                    <a:gd name="connsiteY57" fmla="*/ 6856 h 52359"/>
                    <a:gd name="connsiteX58" fmla="*/ 30011 w 37878"/>
                    <a:gd name="connsiteY58" fmla="*/ 3814 h 52359"/>
                    <a:gd name="connsiteX59" fmla="*/ 30864 w 37878"/>
                    <a:gd name="connsiteY59" fmla="*/ 744 h 52359"/>
                    <a:gd name="connsiteX60" fmla="*/ 34010 w 37878"/>
                    <a:gd name="connsiteY60" fmla="*/ -74 h 52359"/>
                    <a:gd name="connsiteX61" fmla="*/ 37082 w 37878"/>
                    <a:gd name="connsiteY61" fmla="*/ 744 h 52359"/>
                    <a:gd name="connsiteX62" fmla="*/ 37945 w 37878"/>
                    <a:gd name="connsiteY62" fmla="*/ 3740 h 52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37878" h="52359">
                      <a:moveTo>
                        <a:pt x="35175" y="14567"/>
                      </a:moveTo>
                      <a:cubicBezTo>
                        <a:pt x="35954" y="14567"/>
                        <a:pt x="36486" y="14751"/>
                        <a:pt x="36770" y="15118"/>
                      </a:cubicBezTo>
                      <a:cubicBezTo>
                        <a:pt x="37055" y="15449"/>
                        <a:pt x="37202" y="15964"/>
                        <a:pt x="37202" y="16635"/>
                      </a:cubicBezTo>
                      <a:lnTo>
                        <a:pt x="37202" y="50650"/>
                      </a:lnTo>
                      <a:cubicBezTo>
                        <a:pt x="37202" y="50852"/>
                        <a:pt x="37147" y="51036"/>
                        <a:pt x="37046" y="51192"/>
                      </a:cubicBezTo>
                      <a:cubicBezTo>
                        <a:pt x="36945" y="51321"/>
                        <a:pt x="36761" y="51440"/>
                        <a:pt x="36505" y="51541"/>
                      </a:cubicBezTo>
                      <a:cubicBezTo>
                        <a:pt x="36266" y="51651"/>
                        <a:pt x="35945" y="51725"/>
                        <a:pt x="35532" y="51780"/>
                      </a:cubicBezTo>
                      <a:cubicBezTo>
                        <a:pt x="35110" y="51826"/>
                        <a:pt x="34606" y="51854"/>
                        <a:pt x="34010" y="51854"/>
                      </a:cubicBezTo>
                      <a:cubicBezTo>
                        <a:pt x="33368" y="51854"/>
                        <a:pt x="32836" y="51826"/>
                        <a:pt x="32414" y="51780"/>
                      </a:cubicBezTo>
                      <a:cubicBezTo>
                        <a:pt x="32001" y="51725"/>
                        <a:pt x="31671" y="51651"/>
                        <a:pt x="31405" y="51541"/>
                      </a:cubicBezTo>
                      <a:cubicBezTo>
                        <a:pt x="31176" y="51440"/>
                        <a:pt x="31002" y="51321"/>
                        <a:pt x="30901" y="51192"/>
                      </a:cubicBezTo>
                      <a:cubicBezTo>
                        <a:pt x="30800" y="51036"/>
                        <a:pt x="30745" y="50852"/>
                        <a:pt x="30745" y="50650"/>
                      </a:cubicBezTo>
                      <a:lnTo>
                        <a:pt x="30745" y="19907"/>
                      </a:lnTo>
                      <a:lnTo>
                        <a:pt x="12668" y="19907"/>
                      </a:lnTo>
                      <a:lnTo>
                        <a:pt x="12668" y="39465"/>
                      </a:lnTo>
                      <a:cubicBezTo>
                        <a:pt x="12668" y="41882"/>
                        <a:pt x="13016" y="43711"/>
                        <a:pt x="13723" y="44961"/>
                      </a:cubicBezTo>
                      <a:cubicBezTo>
                        <a:pt x="14447" y="46183"/>
                        <a:pt x="15731" y="46790"/>
                        <a:pt x="17565" y="46790"/>
                      </a:cubicBezTo>
                      <a:cubicBezTo>
                        <a:pt x="18162" y="46790"/>
                        <a:pt x="18694" y="46734"/>
                        <a:pt x="19161" y="46633"/>
                      </a:cubicBezTo>
                      <a:cubicBezTo>
                        <a:pt x="19629" y="46505"/>
                        <a:pt x="20042" y="46376"/>
                        <a:pt x="20409" y="46247"/>
                      </a:cubicBezTo>
                      <a:cubicBezTo>
                        <a:pt x="20766" y="46119"/>
                        <a:pt x="21078" y="45999"/>
                        <a:pt x="21335" y="45898"/>
                      </a:cubicBezTo>
                      <a:cubicBezTo>
                        <a:pt x="21601" y="45760"/>
                        <a:pt x="21830" y="45696"/>
                        <a:pt x="22041" y="45696"/>
                      </a:cubicBezTo>
                      <a:cubicBezTo>
                        <a:pt x="22170" y="45696"/>
                        <a:pt x="22289" y="45742"/>
                        <a:pt x="22390" y="45815"/>
                      </a:cubicBezTo>
                      <a:cubicBezTo>
                        <a:pt x="22518" y="45861"/>
                        <a:pt x="22610" y="45981"/>
                        <a:pt x="22665" y="46164"/>
                      </a:cubicBezTo>
                      <a:cubicBezTo>
                        <a:pt x="22738" y="46348"/>
                        <a:pt x="22802" y="46596"/>
                        <a:pt x="22857" y="46909"/>
                      </a:cubicBezTo>
                      <a:cubicBezTo>
                        <a:pt x="22903" y="47221"/>
                        <a:pt x="22931" y="47607"/>
                        <a:pt x="22931" y="48076"/>
                      </a:cubicBezTo>
                      <a:cubicBezTo>
                        <a:pt x="22931" y="48830"/>
                        <a:pt x="22876" y="49427"/>
                        <a:pt x="22775" y="49868"/>
                      </a:cubicBezTo>
                      <a:cubicBezTo>
                        <a:pt x="22674" y="50282"/>
                        <a:pt x="22518" y="50604"/>
                        <a:pt x="22307" y="50843"/>
                      </a:cubicBezTo>
                      <a:cubicBezTo>
                        <a:pt x="22096" y="51045"/>
                        <a:pt x="21784" y="51247"/>
                        <a:pt x="21372" y="51422"/>
                      </a:cubicBezTo>
                      <a:cubicBezTo>
                        <a:pt x="20959" y="51605"/>
                        <a:pt x="20482" y="51752"/>
                        <a:pt x="19932" y="51854"/>
                      </a:cubicBezTo>
                      <a:cubicBezTo>
                        <a:pt x="19418" y="51982"/>
                        <a:pt x="18859" y="52093"/>
                        <a:pt x="18262" y="52166"/>
                      </a:cubicBezTo>
                      <a:cubicBezTo>
                        <a:pt x="17666" y="52240"/>
                        <a:pt x="17070" y="52285"/>
                        <a:pt x="16474" y="52285"/>
                      </a:cubicBezTo>
                      <a:cubicBezTo>
                        <a:pt x="14658" y="52285"/>
                        <a:pt x="13108" y="52047"/>
                        <a:pt x="11806" y="51578"/>
                      </a:cubicBezTo>
                      <a:cubicBezTo>
                        <a:pt x="10513" y="51091"/>
                        <a:pt x="9449" y="50365"/>
                        <a:pt x="8623" y="49400"/>
                      </a:cubicBezTo>
                      <a:cubicBezTo>
                        <a:pt x="7789" y="48416"/>
                        <a:pt x="7183" y="47175"/>
                        <a:pt x="6798" y="45696"/>
                      </a:cubicBezTo>
                      <a:cubicBezTo>
                        <a:pt x="6431" y="44189"/>
                        <a:pt x="6248" y="42424"/>
                        <a:pt x="6248" y="40402"/>
                      </a:cubicBezTo>
                      <a:lnTo>
                        <a:pt x="6248" y="19907"/>
                      </a:lnTo>
                      <a:lnTo>
                        <a:pt x="1350" y="19907"/>
                      </a:lnTo>
                      <a:cubicBezTo>
                        <a:pt x="965" y="19907"/>
                        <a:pt x="653" y="19695"/>
                        <a:pt x="415" y="19282"/>
                      </a:cubicBezTo>
                      <a:cubicBezTo>
                        <a:pt x="185" y="18868"/>
                        <a:pt x="66" y="18197"/>
                        <a:pt x="66" y="17260"/>
                      </a:cubicBezTo>
                      <a:cubicBezTo>
                        <a:pt x="66" y="16764"/>
                        <a:pt x="94" y="16350"/>
                        <a:pt x="140" y="16010"/>
                      </a:cubicBezTo>
                      <a:cubicBezTo>
                        <a:pt x="222" y="15670"/>
                        <a:pt x="314" y="15403"/>
                        <a:pt x="415" y="15192"/>
                      </a:cubicBezTo>
                      <a:cubicBezTo>
                        <a:pt x="516" y="14962"/>
                        <a:pt x="644" y="14806"/>
                        <a:pt x="800" y="14723"/>
                      </a:cubicBezTo>
                      <a:cubicBezTo>
                        <a:pt x="983" y="14622"/>
                        <a:pt x="1176" y="14567"/>
                        <a:pt x="1387" y="14567"/>
                      </a:cubicBezTo>
                      <a:lnTo>
                        <a:pt x="6248" y="14567"/>
                      </a:lnTo>
                      <a:lnTo>
                        <a:pt x="6248" y="6231"/>
                      </a:lnTo>
                      <a:cubicBezTo>
                        <a:pt x="6248" y="6047"/>
                        <a:pt x="6284" y="5882"/>
                        <a:pt x="6367" y="5725"/>
                      </a:cubicBezTo>
                      <a:cubicBezTo>
                        <a:pt x="6468" y="5569"/>
                        <a:pt x="6633" y="5440"/>
                        <a:pt x="6871" y="5339"/>
                      </a:cubicBezTo>
                      <a:cubicBezTo>
                        <a:pt x="7128" y="5202"/>
                        <a:pt x="7468" y="5119"/>
                        <a:pt x="7880" y="5064"/>
                      </a:cubicBezTo>
                      <a:cubicBezTo>
                        <a:pt x="8293" y="5018"/>
                        <a:pt x="8816" y="4990"/>
                        <a:pt x="9430" y="4990"/>
                      </a:cubicBezTo>
                      <a:cubicBezTo>
                        <a:pt x="10081" y="4990"/>
                        <a:pt x="10613" y="5018"/>
                        <a:pt x="11026" y="5064"/>
                      </a:cubicBezTo>
                      <a:cubicBezTo>
                        <a:pt x="11439" y="5110"/>
                        <a:pt x="11769" y="5202"/>
                        <a:pt x="11998" y="5339"/>
                      </a:cubicBezTo>
                      <a:cubicBezTo>
                        <a:pt x="12237" y="5440"/>
                        <a:pt x="12402" y="5569"/>
                        <a:pt x="12503" y="5725"/>
                      </a:cubicBezTo>
                      <a:cubicBezTo>
                        <a:pt x="12613" y="5882"/>
                        <a:pt x="12659" y="6047"/>
                        <a:pt x="12659" y="6231"/>
                      </a:cubicBezTo>
                      <a:lnTo>
                        <a:pt x="12659" y="14567"/>
                      </a:lnTo>
                      <a:close/>
                      <a:moveTo>
                        <a:pt x="37935" y="3740"/>
                      </a:moveTo>
                      <a:cubicBezTo>
                        <a:pt x="37935" y="5248"/>
                        <a:pt x="37651" y="6277"/>
                        <a:pt x="37082" y="6819"/>
                      </a:cubicBezTo>
                      <a:cubicBezTo>
                        <a:pt x="36514" y="7361"/>
                        <a:pt x="35459" y="7637"/>
                        <a:pt x="33937" y="7637"/>
                      </a:cubicBezTo>
                      <a:cubicBezTo>
                        <a:pt x="32432" y="7637"/>
                        <a:pt x="31396" y="7380"/>
                        <a:pt x="30827" y="6856"/>
                      </a:cubicBezTo>
                      <a:cubicBezTo>
                        <a:pt x="30277" y="6314"/>
                        <a:pt x="30011" y="5303"/>
                        <a:pt x="30011" y="3814"/>
                      </a:cubicBezTo>
                      <a:cubicBezTo>
                        <a:pt x="30011" y="2316"/>
                        <a:pt x="30295" y="1286"/>
                        <a:pt x="30864" y="744"/>
                      </a:cubicBezTo>
                      <a:cubicBezTo>
                        <a:pt x="31433" y="193"/>
                        <a:pt x="32487" y="-74"/>
                        <a:pt x="34010" y="-74"/>
                      </a:cubicBezTo>
                      <a:cubicBezTo>
                        <a:pt x="35514" y="-74"/>
                        <a:pt x="36541" y="193"/>
                        <a:pt x="37082" y="744"/>
                      </a:cubicBezTo>
                      <a:cubicBezTo>
                        <a:pt x="37651" y="1259"/>
                        <a:pt x="37945" y="2261"/>
                        <a:pt x="37945" y="37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7" name="Forme libre : forme 156">
                  <a:extLst>
                    <a:ext uri="{FF2B5EF4-FFF2-40B4-BE49-F238E27FC236}">
                      <a16:creationId xmlns:a16="http://schemas.microsoft.com/office/drawing/2014/main" id="{8F995C50-754D-8431-53D8-705406C045E1}"/>
                    </a:ext>
                  </a:extLst>
                </p:cNvPr>
                <p:cNvSpPr/>
                <p:nvPr/>
              </p:nvSpPr>
              <p:spPr>
                <a:xfrm>
                  <a:off x="3499947" y="2706690"/>
                  <a:ext cx="22864" cy="47295"/>
                </a:xfrm>
                <a:custGeom>
                  <a:avLst/>
                  <a:gdLst>
                    <a:gd name="connsiteX0" fmla="*/ 22931 w 22864"/>
                    <a:gd name="connsiteY0" fmla="*/ 43012 h 47295"/>
                    <a:gd name="connsiteX1" fmla="*/ 22775 w 22864"/>
                    <a:gd name="connsiteY1" fmla="*/ 44804 h 47295"/>
                    <a:gd name="connsiteX2" fmla="*/ 22307 w 22864"/>
                    <a:gd name="connsiteY2" fmla="*/ 45779 h 47295"/>
                    <a:gd name="connsiteX3" fmla="*/ 21372 w 22864"/>
                    <a:gd name="connsiteY3" fmla="*/ 46367 h 47295"/>
                    <a:gd name="connsiteX4" fmla="*/ 19932 w 22864"/>
                    <a:gd name="connsiteY4" fmla="*/ 46790 h 47295"/>
                    <a:gd name="connsiteX5" fmla="*/ 18262 w 22864"/>
                    <a:gd name="connsiteY5" fmla="*/ 47102 h 47295"/>
                    <a:gd name="connsiteX6" fmla="*/ 16474 w 22864"/>
                    <a:gd name="connsiteY6" fmla="*/ 47221 h 47295"/>
                    <a:gd name="connsiteX7" fmla="*/ 11806 w 22864"/>
                    <a:gd name="connsiteY7" fmla="*/ 46523 h 47295"/>
                    <a:gd name="connsiteX8" fmla="*/ 8623 w 22864"/>
                    <a:gd name="connsiteY8" fmla="*/ 44336 h 47295"/>
                    <a:gd name="connsiteX9" fmla="*/ 6789 w 22864"/>
                    <a:gd name="connsiteY9" fmla="*/ 40632 h 47295"/>
                    <a:gd name="connsiteX10" fmla="*/ 6248 w 22864"/>
                    <a:gd name="connsiteY10" fmla="*/ 35338 h 47295"/>
                    <a:gd name="connsiteX11" fmla="*/ 6248 w 22864"/>
                    <a:gd name="connsiteY11" fmla="*/ 14843 h 47295"/>
                    <a:gd name="connsiteX12" fmla="*/ 1350 w 22864"/>
                    <a:gd name="connsiteY12" fmla="*/ 14843 h 47295"/>
                    <a:gd name="connsiteX13" fmla="*/ 415 w 22864"/>
                    <a:gd name="connsiteY13" fmla="*/ 14218 h 47295"/>
                    <a:gd name="connsiteX14" fmla="*/ 66 w 22864"/>
                    <a:gd name="connsiteY14" fmla="*/ 12196 h 47295"/>
                    <a:gd name="connsiteX15" fmla="*/ 140 w 22864"/>
                    <a:gd name="connsiteY15" fmla="*/ 10946 h 47295"/>
                    <a:gd name="connsiteX16" fmla="*/ 415 w 22864"/>
                    <a:gd name="connsiteY16" fmla="*/ 10128 h 47295"/>
                    <a:gd name="connsiteX17" fmla="*/ 800 w 22864"/>
                    <a:gd name="connsiteY17" fmla="*/ 9659 h 47295"/>
                    <a:gd name="connsiteX18" fmla="*/ 1387 w 22864"/>
                    <a:gd name="connsiteY18" fmla="*/ 9503 h 47295"/>
                    <a:gd name="connsiteX19" fmla="*/ 6248 w 22864"/>
                    <a:gd name="connsiteY19" fmla="*/ 9503 h 47295"/>
                    <a:gd name="connsiteX20" fmla="*/ 6248 w 22864"/>
                    <a:gd name="connsiteY20" fmla="*/ 1167 h 47295"/>
                    <a:gd name="connsiteX21" fmla="*/ 6358 w 22864"/>
                    <a:gd name="connsiteY21" fmla="*/ 661 h 47295"/>
                    <a:gd name="connsiteX22" fmla="*/ 6862 w 22864"/>
                    <a:gd name="connsiteY22" fmla="*/ 275 h 47295"/>
                    <a:gd name="connsiteX23" fmla="*/ 7880 w 22864"/>
                    <a:gd name="connsiteY23" fmla="*/ 0 h 47295"/>
                    <a:gd name="connsiteX24" fmla="*/ 9430 w 22864"/>
                    <a:gd name="connsiteY24" fmla="*/ -74 h 47295"/>
                    <a:gd name="connsiteX25" fmla="*/ 11026 w 22864"/>
                    <a:gd name="connsiteY25" fmla="*/ 0 h 47295"/>
                    <a:gd name="connsiteX26" fmla="*/ 11998 w 22864"/>
                    <a:gd name="connsiteY26" fmla="*/ 275 h 47295"/>
                    <a:gd name="connsiteX27" fmla="*/ 12503 w 22864"/>
                    <a:gd name="connsiteY27" fmla="*/ 661 h 47295"/>
                    <a:gd name="connsiteX28" fmla="*/ 12659 w 22864"/>
                    <a:gd name="connsiteY28" fmla="*/ 1167 h 47295"/>
                    <a:gd name="connsiteX29" fmla="*/ 12659 w 22864"/>
                    <a:gd name="connsiteY29" fmla="*/ 9503 h 47295"/>
                    <a:gd name="connsiteX30" fmla="*/ 21638 w 22864"/>
                    <a:gd name="connsiteY30" fmla="*/ 9503 h 47295"/>
                    <a:gd name="connsiteX31" fmla="*/ 22188 w 22864"/>
                    <a:gd name="connsiteY31" fmla="*/ 9659 h 47295"/>
                    <a:gd name="connsiteX32" fmla="*/ 22573 w 22864"/>
                    <a:gd name="connsiteY32" fmla="*/ 10128 h 47295"/>
                    <a:gd name="connsiteX33" fmla="*/ 22848 w 22864"/>
                    <a:gd name="connsiteY33" fmla="*/ 10946 h 47295"/>
                    <a:gd name="connsiteX34" fmla="*/ 22922 w 22864"/>
                    <a:gd name="connsiteY34" fmla="*/ 12196 h 47295"/>
                    <a:gd name="connsiteX35" fmla="*/ 22573 w 22864"/>
                    <a:gd name="connsiteY35" fmla="*/ 14218 h 47295"/>
                    <a:gd name="connsiteX36" fmla="*/ 21638 w 22864"/>
                    <a:gd name="connsiteY36" fmla="*/ 14843 h 47295"/>
                    <a:gd name="connsiteX37" fmla="*/ 12659 w 22864"/>
                    <a:gd name="connsiteY37" fmla="*/ 14843 h 47295"/>
                    <a:gd name="connsiteX38" fmla="*/ 12659 w 22864"/>
                    <a:gd name="connsiteY38" fmla="*/ 34401 h 47295"/>
                    <a:gd name="connsiteX39" fmla="*/ 13704 w 22864"/>
                    <a:gd name="connsiteY39" fmla="*/ 39897 h 47295"/>
                    <a:gd name="connsiteX40" fmla="*/ 17556 w 22864"/>
                    <a:gd name="connsiteY40" fmla="*/ 41725 h 47295"/>
                    <a:gd name="connsiteX41" fmla="*/ 19143 w 22864"/>
                    <a:gd name="connsiteY41" fmla="*/ 41569 h 47295"/>
                    <a:gd name="connsiteX42" fmla="*/ 20390 w 22864"/>
                    <a:gd name="connsiteY42" fmla="*/ 41183 h 47295"/>
                    <a:gd name="connsiteX43" fmla="*/ 21326 w 22864"/>
                    <a:gd name="connsiteY43" fmla="*/ 40834 h 47295"/>
                    <a:gd name="connsiteX44" fmla="*/ 22023 w 22864"/>
                    <a:gd name="connsiteY44" fmla="*/ 40632 h 47295"/>
                    <a:gd name="connsiteX45" fmla="*/ 22371 w 22864"/>
                    <a:gd name="connsiteY45" fmla="*/ 40751 h 47295"/>
                    <a:gd name="connsiteX46" fmla="*/ 22646 w 22864"/>
                    <a:gd name="connsiteY46" fmla="*/ 41100 h 47295"/>
                    <a:gd name="connsiteX47" fmla="*/ 22839 w 22864"/>
                    <a:gd name="connsiteY47" fmla="*/ 41845 h 47295"/>
                    <a:gd name="connsiteX48" fmla="*/ 22912 w 22864"/>
                    <a:gd name="connsiteY48" fmla="*/ 43012 h 4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2864" h="47295">
                      <a:moveTo>
                        <a:pt x="22931" y="43012"/>
                      </a:moveTo>
                      <a:cubicBezTo>
                        <a:pt x="22931" y="43766"/>
                        <a:pt x="22876" y="44363"/>
                        <a:pt x="22775" y="44804"/>
                      </a:cubicBezTo>
                      <a:cubicBezTo>
                        <a:pt x="22665" y="45245"/>
                        <a:pt x="22509" y="45567"/>
                        <a:pt x="22307" y="45779"/>
                      </a:cubicBezTo>
                      <a:cubicBezTo>
                        <a:pt x="22096" y="45990"/>
                        <a:pt x="21784" y="46183"/>
                        <a:pt x="21372" y="46367"/>
                      </a:cubicBezTo>
                      <a:cubicBezTo>
                        <a:pt x="20959" y="46541"/>
                        <a:pt x="20482" y="46688"/>
                        <a:pt x="19932" y="46790"/>
                      </a:cubicBezTo>
                      <a:cubicBezTo>
                        <a:pt x="19418" y="46918"/>
                        <a:pt x="18859" y="47028"/>
                        <a:pt x="18262" y="47102"/>
                      </a:cubicBezTo>
                      <a:cubicBezTo>
                        <a:pt x="17666" y="47185"/>
                        <a:pt x="17070" y="47221"/>
                        <a:pt x="16474" y="47221"/>
                      </a:cubicBezTo>
                      <a:cubicBezTo>
                        <a:pt x="14658" y="47221"/>
                        <a:pt x="13108" y="46982"/>
                        <a:pt x="11806" y="46523"/>
                      </a:cubicBezTo>
                      <a:cubicBezTo>
                        <a:pt x="10513" y="46027"/>
                        <a:pt x="9449" y="45301"/>
                        <a:pt x="8623" y="44336"/>
                      </a:cubicBezTo>
                      <a:cubicBezTo>
                        <a:pt x="7789" y="43352"/>
                        <a:pt x="7183" y="42121"/>
                        <a:pt x="6789" y="40632"/>
                      </a:cubicBezTo>
                      <a:cubicBezTo>
                        <a:pt x="6431" y="39134"/>
                        <a:pt x="6248" y="37360"/>
                        <a:pt x="6248" y="35338"/>
                      </a:cubicBezTo>
                      <a:lnTo>
                        <a:pt x="6248" y="14843"/>
                      </a:lnTo>
                      <a:lnTo>
                        <a:pt x="1350" y="14843"/>
                      </a:lnTo>
                      <a:cubicBezTo>
                        <a:pt x="965" y="14843"/>
                        <a:pt x="653" y="14640"/>
                        <a:pt x="415" y="14218"/>
                      </a:cubicBezTo>
                      <a:cubicBezTo>
                        <a:pt x="185" y="13804"/>
                        <a:pt x="66" y="13133"/>
                        <a:pt x="66" y="12196"/>
                      </a:cubicBezTo>
                      <a:cubicBezTo>
                        <a:pt x="66" y="11699"/>
                        <a:pt x="94" y="11286"/>
                        <a:pt x="140" y="10946"/>
                      </a:cubicBezTo>
                      <a:cubicBezTo>
                        <a:pt x="222" y="10615"/>
                        <a:pt x="305" y="10339"/>
                        <a:pt x="415" y="10128"/>
                      </a:cubicBezTo>
                      <a:cubicBezTo>
                        <a:pt x="516" y="9898"/>
                        <a:pt x="644" y="9742"/>
                        <a:pt x="800" y="9659"/>
                      </a:cubicBezTo>
                      <a:cubicBezTo>
                        <a:pt x="983" y="9558"/>
                        <a:pt x="1176" y="9503"/>
                        <a:pt x="1387" y="9503"/>
                      </a:cubicBezTo>
                      <a:lnTo>
                        <a:pt x="6248" y="9503"/>
                      </a:lnTo>
                      <a:lnTo>
                        <a:pt x="6248" y="1167"/>
                      </a:lnTo>
                      <a:cubicBezTo>
                        <a:pt x="6248" y="983"/>
                        <a:pt x="6284" y="818"/>
                        <a:pt x="6358" y="661"/>
                      </a:cubicBezTo>
                      <a:cubicBezTo>
                        <a:pt x="6468" y="505"/>
                        <a:pt x="6633" y="376"/>
                        <a:pt x="6862" y="275"/>
                      </a:cubicBezTo>
                      <a:cubicBezTo>
                        <a:pt x="7128" y="147"/>
                        <a:pt x="7458" y="55"/>
                        <a:pt x="7880" y="0"/>
                      </a:cubicBezTo>
                      <a:cubicBezTo>
                        <a:pt x="8293" y="-46"/>
                        <a:pt x="8807" y="-74"/>
                        <a:pt x="9430" y="-74"/>
                      </a:cubicBezTo>
                      <a:cubicBezTo>
                        <a:pt x="10081" y="-74"/>
                        <a:pt x="10613" y="-46"/>
                        <a:pt x="11026" y="0"/>
                      </a:cubicBezTo>
                      <a:cubicBezTo>
                        <a:pt x="11439" y="46"/>
                        <a:pt x="11769" y="137"/>
                        <a:pt x="11998" y="275"/>
                      </a:cubicBezTo>
                      <a:cubicBezTo>
                        <a:pt x="12228" y="376"/>
                        <a:pt x="12402" y="505"/>
                        <a:pt x="12503" y="661"/>
                      </a:cubicBezTo>
                      <a:cubicBezTo>
                        <a:pt x="12604" y="818"/>
                        <a:pt x="12659" y="983"/>
                        <a:pt x="12659" y="1167"/>
                      </a:cubicBezTo>
                      <a:lnTo>
                        <a:pt x="12659" y="9503"/>
                      </a:lnTo>
                      <a:lnTo>
                        <a:pt x="21638" y="9503"/>
                      </a:lnTo>
                      <a:cubicBezTo>
                        <a:pt x="21848" y="9503"/>
                        <a:pt x="22032" y="9558"/>
                        <a:pt x="22188" y="9659"/>
                      </a:cubicBezTo>
                      <a:cubicBezTo>
                        <a:pt x="22344" y="9742"/>
                        <a:pt x="22472" y="9898"/>
                        <a:pt x="22573" y="10128"/>
                      </a:cubicBezTo>
                      <a:cubicBezTo>
                        <a:pt x="22701" y="10339"/>
                        <a:pt x="22793" y="10615"/>
                        <a:pt x="22848" y="10946"/>
                      </a:cubicBezTo>
                      <a:cubicBezTo>
                        <a:pt x="22894" y="11286"/>
                        <a:pt x="22922" y="11699"/>
                        <a:pt x="22922" y="12196"/>
                      </a:cubicBezTo>
                      <a:cubicBezTo>
                        <a:pt x="22922" y="13133"/>
                        <a:pt x="22802" y="13804"/>
                        <a:pt x="22573" y="14218"/>
                      </a:cubicBezTo>
                      <a:cubicBezTo>
                        <a:pt x="22335" y="14640"/>
                        <a:pt x="22023" y="14843"/>
                        <a:pt x="21638" y="14843"/>
                      </a:cubicBezTo>
                      <a:lnTo>
                        <a:pt x="12659" y="14843"/>
                      </a:lnTo>
                      <a:lnTo>
                        <a:pt x="12659" y="34401"/>
                      </a:lnTo>
                      <a:cubicBezTo>
                        <a:pt x="12659" y="36818"/>
                        <a:pt x="13007" y="38647"/>
                        <a:pt x="13704" y="39897"/>
                      </a:cubicBezTo>
                      <a:cubicBezTo>
                        <a:pt x="14429" y="41119"/>
                        <a:pt x="15713" y="41725"/>
                        <a:pt x="17556" y="41725"/>
                      </a:cubicBezTo>
                      <a:cubicBezTo>
                        <a:pt x="18152" y="41725"/>
                        <a:pt x="18684" y="41670"/>
                        <a:pt x="19143" y="41569"/>
                      </a:cubicBezTo>
                      <a:cubicBezTo>
                        <a:pt x="19611" y="41441"/>
                        <a:pt x="20033" y="41312"/>
                        <a:pt x="20390" y="41183"/>
                      </a:cubicBezTo>
                      <a:cubicBezTo>
                        <a:pt x="20757" y="41055"/>
                        <a:pt x="21069" y="40935"/>
                        <a:pt x="21326" y="40834"/>
                      </a:cubicBezTo>
                      <a:cubicBezTo>
                        <a:pt x="21583" y="40696"/>
                        <a:pt x="21821" y="40632"/>
                        <a:pt x="22023" y="40632"/>
                      </a:cubicBezTo>
                      <a:cubicBezTo>
                        <a:pt x="22151" y="40632"/>
                        <a:pt x="22270" y="40678"/>
                        <a:pt x="22371" y="40751"/>
                      </a:cubicBezTo>
                      <a:cubicBezTo>
                        <a:pt x="22509" y="40797"/>
                        <a:pt x="22591" y="40917"/>
                        <a:pt x="22646" y="41100"/>
                      </a:cubicBezTo>
                      <a:cubicBezTo>
                        <a:pt x="22729" y="41284"/>
                        <a:pt x="22793" y="41532"/>
                        <a:pt x="22839" y="41845"/>
                      </a:cubicBezTo>
                      <a:cubicBezTo>
                        <a:pt x="22894" y="42157"/>
                        <a:pt x="22912" y="42543"/>
                        <a:pt x="22912" y="4301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8" name="Forme libre : forme 157">
                  <a:extLst>
                    <a:ext uri="{FF2B5EF4-FFF2-40B4-BE49-F238E27FC236}">
                      <a16:creationId xmlns:a16="http://schemas.microsoft.com/office/drawing/2014/main" id="{69F9C93F-250B-3E0D-199B-1D73007CB686}"/>
                    </a:ext>
                  </a:extLst>
                </p:cNvPr>
                <p:cNvSpPr/>
                <p:nvPr/>
              </p:nvSpPr>
              <p:spPr>
                <a:xfrm>
                  <a:off x="3526737" y="2716074"/>
                  <a:ext cx="33356" cy="51431"/>
                </a:xfrm>
                <a:custGeom>
                  <a:avLst/>
                  <a:gdLst>
                    <a:gd name="connsiteX0" fmla="*/ 20629 w 33356"/>
                    <a:gd name="connsiteY0" fmla="*/ 37176 h 51431"/>
                    <a:gd name="connsiteX1" fmla="*/ 15969 w 33356"/>
                    <a:gd name="connsiteY1" fmla="*/ 50071 h 51431"/>
                    <a:gd name="connsiteX2" fmla="*/ 14759 w 33356"/>
                    <a:gd name="connsiteY2" fmla="*/ 51008 h 51431"/>
                    <a:gd name="connsiteX3" fmla="*/ 11888 w 33356"/>
                    <a:gd name="connsiteY3" fmla="*/ 51357 h 51431"/>
                    <a:gd name="connsiteX4" fmla="*/ 10246 w 33356"/>
                    <a:gd name="connsiteY4" fmla="*/ 51238 h 51431"/>
                    <a:gd name="connsiteX5" fmla="*/ 9284 w 33356"/>
                    <a:gd name="connsiteY5" fmla="*/ 50925 h 51431"/>
                    <a:gd name="connsiteX6" fmla="*/ 8926 w 33356"/>
                    <a:gd name="connsiteY6" fmla="*/ 50310 h 51431"/>
                    <a:gd name="connsiteX7" fmla="*/ 9128 w 33356"/>
                    <a:gd name="connsiteY7" fmla="*/ 49372 h 51431"/>
                    <a:gd name="connsiteX8" fmla="*/ 13943 w 33356"/>
                    <a:gd name="connsiteY8" fmla="*/ 37176 h 51431"/>
                    <a:gd name="connsiteX9" fmla="*/ 13282 w 33356"/>
                    <a:gd name="connsiteY9" fmla="*/ 36671 h 51431"/>
                    <a:gd name="connsiteX10" fmla="*/ 12851 w 33356"/>
                    <a:gd name="connsiteY10" fmla="*/ 35926 h 51431"/>
                    <a:gd name="connsiteX11" fmla="*/ 378 w 33356"/>
                    <a:gd name="connsiteY11" fmla="*/ 2426 h 51431"/>
                    <a:gd name="connsiteX12" fmla="*/ 66 w 33356"/>
                    <a:gd name="connsiteY12" fmla="*/ 1139 h 51431"/>
                    <a:gd name="connsiteX13" fmla="*/ 378 w 33356"/>
                    <a:gd name="connsiteY13" fmla="*/ 395 h 51431"/>
                    <a:gd name="connsiteX14" fmla="*/ 1387 w 33356"/>
                    <a:gd name="connsiteY14" fmla="*/ 46 h 51431"/>
                    <a:gd name="connsiteX15" fmla="*/ 3249 w 33356"/>
                    <a:gd name="connsiteY15" fmla="*/ -74 h 51431"/>
                    <a:gd name="connsiteX16" fmla="*/ 5083 w 33356"/>
                    <a:gd name="connsiteY16" fmla="*/ 0 h 51431"/>
                    <a:gd name="connsiteX17" fmla="*/ 6128 w 33356"/>
                    <a:gd name="connsiteY17" fmla="*/ 202 h 51431"/>
                    <a:gd name="connsiteX18" fmla="*/ 6670 w 33356"/>
                    <a:gd name="connsiteY18" fmla="*/ 671 h 51431"/>
                    <a:gd name="connsiteX19" fmla="*/ 7064 w 33356"/>
                    <a:gd name="connsiteY19" fmla="*/ 1443 h 51431"/>
                    <a:gd name="connsiteX20" fmla="*/ 17052 w 33356"/>
                    <a:gd name="connsiteY20" fmla="*/ 29575 h 51431"/>
                    <a:gd name="connsiteX21" fmla="*/ 17171 w 33356"/>
                    <a:gd name="connsiteY21" fmla="*/ 29575 h 51431"/>
                    <a:gd name="connsiteX22" fmla="*/ 26810 w 33356"/>
                    <a:gd name="connsiteY22" fmla="*/ 1286 h 51431"/>
                    <a:gd name="connsiteX23" fmla="*/ 27361 w 33356"/>
                    <a:gd name="connsiteY23" fmla="*/ 358 h 51431"/>
                    <a:gd name="connsiteX24" fmla="*/ 28369 w 33356"/>
                    <a:gd name="connsiteY24" fmla="*/ 46 h 51431"/>
                    <a:gd name="connsiteX25" fmla="*/ 30268 w 33356"/>
                    <a:gd name="connsiteY25" fmla="*/ -74 h 51431"/>
                    <a:gd name="connsiteX26" fmla="*/ 32056 w 33356"/>
                    <a:gd name="connsiteY26" fmla="*/ 46 h 51431"/>
                    <a:gd name="connsiteX27" fmla="*/ 33074 w 33356"/>
                    <a:gd name="connsiteY27" fmla="*/ 395 h 51431"/>
                    <a:gd name="connsiteX28" fmla="*/ 33423 w 33356"/>
                    <a:gd name="connsiteY28" fmla="*/ 1130 h 51431"/>
                    <a:gd name="connsiteX29" fmla="*/ 33184 w 33356"/>
                    <a:gd name="connsiteY29" fmla="*/ 2307 h 51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3356" h="51431">
                      <a:moveTo>
                        <a:pt x="20629" y="37176"/>
                      </a:moveTo>
                      <a:lnTo>
                        <a:pt x="15969" y="50071"/>
                      </a:lnTo>
                      <a:cubicBezTo>
                        <a:pt x="15814" y="50484"/>
                        <a:pt x="15410" y="50797"/>
                        <a:pt x="14759" y="51008"/>
                      </a:cubicBezTo>
                      <a:cubicBezTo>
                        <a:pt x="14135" y="51238"/>
                        <a:pt x="13181" y="51357"/>
                        <a:pt x="11888" y="51357"/>
                      </a:cubicBezTo>
                      <a:cubicBezTo>
                        <a:pt x="11210" y="51357"/>
                        <a:pt x="10668" y="51321"/>
                        <a:pt x="10246" y="51238"/>
                      </a:cubicBezTo>
                      <a:cubicBezTo>
                        <a:pt x="9834" y="51192"/>
                        <a:pt x="9513" y="51091"/>
                        <a:pt x="9284" y="50925"/>
                      </a:cubicBezTo>
                      <a:cubicBezTo>
                        <a:pt x="9073" y="50769"/>
                        <a:pt x="8953" y="50567"/>
                        <a:pt x="8926" y="50310"/>
                      </a:cubicBezTo>
                      <a:cubicBezTo>
                        <a:pt x="8907" y="50043"/>
                        <a:pt x="8972" y="49731"/>
                        <a:pt x="9128" y="49372"/>
                      </a:cubicBezTo>
                      <a:lnTo>
                        <a:pt x="13943" y="37176"/>
                      </a:lnTo>
                      <a:cubicBezTo>
                        <a:pt x="13713" y="37075"/>
                        <a:pt x="13493" y="36900"/>
                        <a:pt x="13282" y="36671"/>
                      </a:cubicBezTo>
                      <a:cubicBezTo>
                        <a:pt x="13071" y="36432"/>
                        <a:pt x="12934" y="36193"/>
                        <a:pt x="12851" y="35926"/>
                      </a:cubicBezTo>
                      <a:lnTo>
                        <a:pt x="378" y="2426"/>
                      </a:lnTo>
                      <a:cubicBezTo>
                        <a:pt x="167" y="1875"/>
                        <a:pt x="66" y="1452"/>
                        <a:pt x="66" y="1139"/>
                      </a:cubicBezTo>
                      <a:cubicBezTo>
                        <a:pt x="66" y="827"/>
                        <a:pt x="167" y="579"/>
                        <a:pt x="378" y="395"/>
                      </a:cubicBezTo>
                      <a:cubicBezTo>
                        <a:pt x="580" y="220"/>
                        <a:pt x="919" y="101"/>
                        <a:pt x="1387" y="46"/>
                      </a:cubicBezTo>
                      <a:cubicBezTo>
                        <a:pt x="1855" y="-28"/>
                        <a:pt x="2478" y="-74"/>
                        <a:pt x="3249" y="-74"/>
                      </a:cubicBezTo>
                      <a:cubicBezTo>
                        <a:pt x="4028" y="-74"/>
                        <a:pt x="4643" y="-46"/>
                        <a:pt x="5083" y="0"/>
                      </a:cubicBezTo>
                      <a:cubicBezTo>
                        <a:pt x="5523" y="27"/>
                        <a:pt x="5872" y="92"/>
                        <a:pt x="6128" y="202"/>
                      </a:cubicBezTo>
                      <a:cubicBezTo>
                        <a:pt x="6385" y="303"/>
                        <a:pt x="6569" y="459"/>
                        <a:pt x="6670" y="671"/>
                      </a:cubicBezTo>
                      <a:cubicBezTo>
                        <a:pt x="6807" y="845"/>
                        <a:pt x="6936" y="1112"/>
                        <a:pt x="7064" y="1443"/>
                      </a:cubicBezTo>
                      <a:lnTo>
                        <a:pt x="17052" y="29575"/>
                      </a:lnTo>
                      <a:lnTo>
                        <a:pt x="17171" y="29575"/>
                      </a:lnTo>
                      <a:lnTo>
                        <a:pt x="26810" y="1286"/>
                      </a:lnTo>
                      <a:cubicBezTo>
                        <a:pt x="26966" y="799"/>
                        <a:pt x="27150" y="487"/>
                        <a:pt x="27361" y="358"/>
                      </a:cubicBezTo>
                      <a:cubicBezTo>
                        <a:pt x="27590" y="202"/>
                        <a:pt x="27929" y="92"/>
                        <a:pt x="28369" y="46"/>
                      </a:cubicBezTo>
                      <a:cubicBezTo>
                        <a:pt x="28810" y="-37"/>
                        <a:pt x="29442" y="-74"/>
                        <a:pt x="30268" y="-74"/>
                      </a:cubicBezTo>
                      <a:cubicBezTo>
                        <a:pt x="31002" y="-74"/>
                        <a:pt x="31598" y="-37"/>
                        <a:pt x="32056" y="46"/>
                      </a:cubicBezTo>
                      <a:cubicBezTo>
                        <a:pt x="32524" y="92"/>
                        <a:pt x="32863" y="211"/>
                        <a:pt x="33074" y="395"/>
                      </a:cubicBezTo>
                      <a:cubicBezTo>
                        <a:pt x="33304" y="579"/>
                        <a:pt x="33423" y="827"/>
                        <a:pt x="33423" y="1130"/>
                      </a:cubicBezTo>
                      <a:cubicBezTo>
                        <a:pt x="33423" y="1443"/>
                        <a:pt x="33340" y="1838"/>
                        <a:pt x="33184" y="230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59" name="Forme libre : forme 158">
                  <a:extLst>
                    <a:ext uri="{FF2B5EF4-FFF2-40B4-BE49-F238E27FC236}">
                      <a16:creationId xmlns:a16="http://schemas.microsoft.com/office/drawing/2014/main" id="{127EB4E8-C92F-0950-FBBA-BB417DDBB8E0}"/>
                    </a:ext>
                  </a:extLst>
                </p:cNvPr>
                <p:cNvSpPr/>
                <p:nvPr/>
              </p:nvSpPr>
              <p:spPr>
                <a:xfrm>
                  <a:off x="3562854" y="2702674"/>
                  <a:ext cx="43312" cy="50879"/>
                </a:xfrm>
                <a:custGeom>
                  <a:avLst/>
                  <a:gdLst>
                    <a:gd name="connsiteX0" fmla="*/ 43062 w 43312"/>
                    <a:gd name="connsiteY0" fmla="*/ 48196 h 50879"/>
                    <a:gd name="connsiteX1" fmla="*/ 43374 w 43312"/>
                    <a:gd name="connsiteY1" fmla="*/ 49602 h 50879"/>
                    <a:gd name="connsiteX2" fmla="*/ 43108 w 43312"/>
                    <a:gd name="connsiteY2" fmla="*/ 50383 h 50879"/>
                    <a:gd name="connsiteX3" fmla="*/ 42053 w 43312"/>
                    <a:gd name="connsiteY3" fmla="*/ 50732 h 50879"/>
                    <a:gd name="connsiteX4" fmla="*/ 40146 w 43312"/>
                    <a:gd name="connsiteY4" fmla="*/ 50806 h 50879"/>
                    <a:gd name="connsiteX5" fmla="*/ 38201 w 43312"/>
                    <a:gd name="connsiteY5" fmla="*/ 50732 h 50879"/>
                    <a:gd name="connsiteX6" fmla="*/ 37119 w 43312"/>
                    <a:gd name="connsiteY6" fmla="*/ 50576 h 50879"/>
                    <a:gd name="connsiteX7" fmla="*/ 36569 w 43312"/>
                    <a:gd name="connsiteY7" fmla="*/ 50181 h 50879"/>
                    <a:gd name="connsiteX8" fmla="*/ 36266 w 43312"/>
                    <a:gd name="connsiteY8" fmla="*/ 49602 h 50879"/>
                    <a:gd name="connsiteX9" fmla="*/ 31946 w 43312"/>
                    <a:gd name="connsiteY9" fmla="*/ 37332 h 50879"/>
                    <a:gd name="connsiteX10" fmla="*/ 11026 w 43312"/>
                    <a:gd name="connsiteY10" fmla="*/ 37332 h 50879"/>
                    <a:gd name="connsiteX11" fmla="*/ 6908 w 43312"/>
                    <a:gd name="connsiteY11" fmla="*/ 49446 h 50879"/>
                    <a:gd name="connsiteX12" fmla="*/ 6596 w 43312"/>
                    <a:gd name="connsiteY12" fmla="*/ 50071 h 50879"/>
                    <a:gd name="connsiteX13" fmla="*/ 6018 w 43312"/>
                    <a:gd name="connsiteY13" fmla="*/ 50493 h 50879"/>
                    <a:gd name="connsiteX14" fmla="*/ 4964 w 43312"/>
                    <a:gd name="connsiteY14" fmla="*/ 50732 h 50879"/>
                    <a:gd name="connsiteX15" fmla="*/ 3212 w 43312"/>
                    <a:gd name="connsiteY15" fmla="*/ 50806 h 50879"/>
                    <a:gd name="connsiteX16" fmla="*/ 1350 w 43312"/>
                    <a:gd name="connsiteY16" fmla="*/ 50686 h 50879"/>
                    <a:gd name="connsiteX17" fmla="*/ 341 w 43312"/>
                    <a:gd name="connsiteY17" fmla="*/ 50337 h 50879"/>
                    <a:gd name="connsiteX18" fmla="*/ 66 w 43312"/>
                    <a:gd name="connsiteY18" fmla="*/ 49556 h 50879"/>
                    <a:gd name="connsiteX19" fmla="*/ 415 w 43312"/>
                    <a:gd name="connsiteY19" fmla="*/ 48150 h 50879"/>
                    <a:gd name="connsiteX20" fmla="*/ 17290 w 43312"/>
                    <a:gd name="connsiteY20" fmla="*/ 1323 h 50879"/>
                    <a:gd name="connsiteX21" fmla="*/ 17675 w 43312"/>
                    <a:gd name="connsiteY21" fmla="*/ 625 h 50879"/>
                    <a:gd name="connsiteX22" fmla="*/ 18418 w 43312"/>
                    <a:gd name="connsiteY22" fmla="*/ 193 h 50879"/>
                    <a:gd name="connsiteX23" fmla="*/ 19657 w 43312"/>
                    <a:gd name="connsiteY23" fmla="*/ 0 h 50879"/>
                    <a:gd name="connsiteX24" fmla="*/ 21601 w 43312"/>
                    <a:gd name="connsiteY24" fmla="*/ -74 h 50879"/>
                    <a:gd name="connsiteX25" fmla="*/ 23664 w 43312"/>
                    <a:gd name="connsiteY25" fmla="*/ 0 h 50879"/>
                    <a:gd name="connsiteX26" fmla="*/ 24985 w 43312"/>
                    <a:gd name="connsiteY26" fmla="*/ 193 h 50879"/>
                    <a:gd name="connsiteX27" fmla="*/ 25765 w 43312"/>
                    <a:gd name="connsiteY27" fmla="*/ 661 h 50879"/>
                    <a:gd name="connsiteX28" fmla="*/ 26196 w 43312"/>
                    <a:gd name="connsiteY28" fmla="*/ 1360 h 50879"/>
                    <a:gd name="connsiteX29" fmla="*/ 21408 w 43312"/>
                    <a:gd name="connsiteY29" fmla="*/ 6865 h 50879"/>
                    <a:gd name="connsiteX30" fmla="*/ 21372 w 43312"/>
                    <a:gd name="connsiteY30" fmla="*/ 6865 h 50879"/>
                    <a:gd name="connsiteX31" fmla="*/ 12704 w 43312"/>
                    <a:gd name="connsiteY31" fmla="*/ 31992 h 50879"/>
                    <a:gd name="connsiteX32" fmla="*/ 30204 w 43312"/>
                    <a:gd name="connsiteY32" fmla="*/ 31992 h 50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3312" h="50879">
                      <a:moveTo>
                        <a:pt x="43062" y="48196"/>
                      </a:moveTo>
                      <a:cubicBezTo>
                        <a:pt x="43273" y="48765"/>
                        <a:pt x="43374" y="49234"/>
                        <a:pt x="43374" y="49602"/>
                      </a:cubicBezTo>
                      <a:cubicBezTo>
                        <a:pt x="43402" y="49942"/>
                        <a:pt x="43310" y="50199"/>
                        <a:pt x="43108" y="50383"/>
                      </a:cubicBezTo>
                      <a:cubicBezTo>
                        <a:pt x="42897" y="50558"/>
                        <a:pt x="42549" y="50677"/>
                        <a:pt x="42053" y="50732"/>
                      </a:cubicBezTo>
                      <a:cubicBezTo>
                        <a:pt x="41586" y="50778"/>
                        <a:pt x="40953" y="50806"/>
                        <a:pt x="40146" y="50806"/>
                      </a:cubicBezTo>
                      <a:cubicBezTo>
                        <a:pt x="39348" y="50806"/>
                        <a:pt x="38697" y="50778"/>
                        <a:pt x="38201" y="50732"/>
                      </a:cubicBezTo>
                      <a:cubicBezTo>
                        <a:pt x="37743" y="50705"/>
                        <a:pt x="37376" y="50659"/>
                        <a:pt x="37119" y="50576"/>
                      </a:cubicBezTo>
                      <a:cubicBezTo>
                        <a:pt x="36881" y="50475"/>
                        <a:pt x="36706" y="50337"/>
                        <a:pt x="36569" y="50181"/>
                      </a:cubicBezTo>
                      <a:cubicBezTo>
                        <a:pt x="36468" y="50034"/>
                        <a:pt x="36367" y="49832"/>
                        <a:pt x="36266" y="49602"/>
                      </a:cubicBezTo>
                      <a:lnTo>
                        <a:pt x="31946" y="37332"/>
                      </a:lnTo>
                      <a:lnTo>
                        <a:pt x="11026" y="37332"/>
                      </a:lnTo>
                      <a:lnTo>
                        <a:pt x="6908" y="49446"/>
                      </a:lnTo>
                      <a:cubicBezTo>
                        <a:pt x="6835" y="49675"/>
                        <a:pt x="6725" y="49887"/>
                        <a:pt x="6596" y="50071"/>
                      </a:cubicBezTo>
                      <a:cubicBezTo>
                        <a:pt x="6468" y="50227"/>
                        <a:pt x="6275" y="50365"/>
                        <a:pt x="6018" y="50493"/>
                      </a:cubicBezTo>
                      <a:cubicBezTo>
                        <a:pt x="5780" y="50604"/>
                        <a:pt x="5431" y="50677"/>
                        <a:pt x="4964" y="50732"/>
                      </a:cubicBezTo>
                      <a:cubicBezTo>
                        <a:pt x="4524" y="50778"/>
                        <a:pt x="3937" y="50806"/>
                        <a:pt x="3212" y="50806"/>
                      </a:cubicBezTo>
                      <a:cubicBezTo>
                        <a:pt x="2460" y="50806"/>
                        <a:pt x="1845" y="50760"/>
                        <a:pt x="1350" y="50686"/>
                      </a:cubicBezTo>
                      <a:cubicBezTo>
                        <a:pt x="882" y="50640"/>
                        <a:pt x="543" y="50521"/>
                        <a:pt x="341" y="50337"/>
                      </a:cubicBezTo>
                      <a:cubicBezTo>
                        <a:pt x="158" y="50153"/>
                        <a:pt x="66" y="49896"/>
                        <a:pt x="66" y="49556"/>
                      </a:cubicBezTo>
                      <a:cubicBezTo>
                        <a:pt x="94" y="49188"/>
                        <a:pt x="204" y="48729"/>
                        <a:pt x="415" y="48150"/>
                      </a:cubicBezTo>
                      <a:lnTo>
                        <a:pt x="17290" y="1323"/>
                      </a:lnTo>
                      <a:cubicBezTo>
                        <a:pt x="17391" y="1038"/>
                        <a:pt x="17520" y="799"/>
                        <a:pt x="17675" y="625"/>
                      </a:cubicBezTo>
                      <a:cubicBezTo>
                        <a:pt x="17859" y="441"/>
                        <a:pt x="18107" y="294"/>
                        <a:pt x="18418" y="193"/>
                      </a:cubicBezTo>
                      <a:cubicBezTo>
                        <a:pt x="18758" y="91"/>
                        <a:pt x="19170" y="27"/>
                        <a:pt x="19657" y="0"/>
                      </a:cubicBezTo>
                      <a:cubicBezTo>
                        <a:pt x="20179" y="-46"/>
                        <a:pt x="20831" y="-74"/>
                        <a:pt x="21601" y="-74"/>
                      </a:cubicBezTo>
                      <a:cubicBezTo>
                        <a:pt x="22435" y="-74"/>
                        <a:pt x="23123" y="-46"/>
                        <a:pt x="23664" y="0"/>
                      </a:cubicBezTo>
                      <a:cubicBezTo>
                        <a:pt x="24206" y="27"/>
                        <a:pt x="24646" y="91"/>
                        <a:pt x="24985" y="193"/>
                      </a:cubicBezTo>
                      <a:cubicBezTo>
                        <a:pt x="25324" y="294"/>
                        <a:pt x="25581" y="450"/>
                        <a:pt x="25765" y="661"/>
                      </a:cubicBezTo>
                      <a:cubicBezTo>
                        <a:pt x="25948" y="845"/>
                        <a:pt x="26086" y="1075"/>
                        <a:pt x="26196" y="1360"/>
                      </a:cubicBezTo>
                      <a:close/>
                      <a:moveTo>
                        <a:pt x="21408" y="6865"/>
                      </a:moveTo>
                      <a:lnTo>
                        <a:pt x="21372" y="6865"/>
                      </a:lnTo>
                      <a:lnTo>
                        <a:pt x="12704" y="31992"/>
                      </a:lnTo>
                      <a:lnTo>
                        <a:pt x="30204" y="3199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60" name="Forme libre : forme 159">
                  <a:extLst>
                    <a:ext uri="{FF2B5EF4-FFF2-40B4-BE49-F238E27FC236}">
                      <a16:creationId xmlns:a16="http://schemas.microsoft.com/office/drawing/2014/main" id="{8BA87E64-3503-78C0-A4A7-25FF1DBD767B}"/>
                    </a:ext>
                  </a:extLst>
                </p:cNvPr>
                <p:cNvSpPr/>
                <p:nvPr/>
              </p:nvSpPr>
              <p:spPr>
                <a:xfrm>
                  <a:off x="3613472" y="2715532"/>
                  <a:ext cx="51901" cy="38021"/>
                </a:xfrm>
                <a:custGeom>
                  <a:avLst/>
                  <a:gdLst>
                    <a:gd name="connsiteX0" fmla="*/ 51968 w 51901"/>
                    <a:gd name="connsiteY0" fmla="*/ 36744 h 38021"/>
                    <a:gd name="connsiteX1" fmla="*/ 51812 w 51901"/>
                    <a:gd name="connsiteY1" fmla="*/ 37286 h 38021"/>
                    <a:gd name="connsiteX2" fmla="*/ 51307 w 51901"/>
                    <a:gd name="connsiteY2" fmla="*/ 37636 h 38021"/>
                    <a:gd name="connsiteX3" fmla="*/ 50335 w 51901"/>
                    <a:gd name="connsiteY3" fmla="*/ 37875 h 38021"/>
                    <a:gd name="connsiteX4" fmla="*/ 48785 w 51901"/>
                    <a:gd name="connsiteY4" fmla="*/ 37948 h 38021"/>
                    <a:gd name="connsiteX5" fmla="*/ 47189 w 51901"/>
                    <a:gd name="connsiteY5" fmla="*/ 37875 h 38021"/>
                    <a:gd name="connsiteX6" fmla="*/ 46180 w 51901"/>
                    <a:gd name="connsiteY6" fmla="*/ 37636 h 38021"/>
                    <a:gd name="connsiteX7" fmla="*/ 45676 w 51901"/>
                    <a:gd name="connsiteY7" fmla="*/ 37286 h 38021"/>
                    <a:gd name="connsiteX8" fmla="*/ 45520 w 51901"/>
                    <a:gd name="connsiteY8" fmla="*/ 36744 h 38021"/>
                    <a:gd name="connsiteX9" fmla="*/ 45520 w 51901"/>
                    <a:gd name="connsiteY9" fmla="*/ 15431 h 38021"/>
                    <a:gd name="connsiteX10" fmla="*/ 45126 w 51901"/>
                    <a:gd name="connsiteY10" fmla="*/ 11378 h 38021"/>
                    <a:gd name="connsiteX11" fmla="*/ 43888 w 51901"/>
                    <a:gd name="connsiteY11" fmla="*/ 8225 h 38021"/>
                    <a:gd name="connsiteX12" fmla="*/ 41705 w 51901"/>
                    <a:gd name="connsiteY12" fmla="*/ 6194 h 38021"/>
                    <a:gd name="connsiteX13" fmla="*/ 38596 w 51901"/>
                    <a:gd name="connsiteY13" fmla="*/ 5496 h 38021"/>
                    <a:gd name="connsiteX14" fmla="*/ 34129 w 51901"/>
                    <a:gd name="connsiteY14" fmla="*/ 7214 h 38021"/>
                    <a:gd name="connsiteX15" fmla="*/ 29222 w 51901"/>
                    <a:gd name="connsiteY15" fmla="*/ 12232 h 38021"/>
                    <a:gd name="connsiteX16" fmla="*/ 29222 w 51901"/>
                    <a:gd name="connsiteY16" fmla="*/ 36744 h 38021"/>
                    <a:gd name="connsiteX17" fmla="*/ 29066 w 51901"/>
                    <a:gd name="connsiteY17" fmla="*/ 37286 h 38021"/>
                    <a:gd name="connsiteX18" fmla="*/ 28525 w 51901"/>
                    <a:gd name="connsiteY18" fmla="*/ 37636 h 38021"/>
                    <a:gd name="connsiteX19" fmla="*/ 27553 w 51901"/>
                    <a:gd name="connsiteY19" fmla="*/ 37875 h 38021"/>
                    <a:gd name="connsiteX20" fmla="*/ 26003 w 51901"/>
                    <a:gd name="connsiteY20" fmla="*/ 37948 h 38021"/>
                    <a:gd name="connsiteX21" fmla="*/ 24444 w 51901"/>
                    <a:gd name="connsiteY21" fmla="*/ 37875 h 38021"/>
                    <a:gd name="connsiteX22" fmla="*/ 23435 w 51901"/>
                    <a:gd name="connsiteY22" fmla="*/ 37636 h 38021"/>
                    <a:gd name="connsiteX23" fmla="*/ 22931 w 51901"/>
                    <a:gd name="connsiteY23" fmla="*/ 37286 h 38021"/>
                    <a:gd name="connsiteX24" fmla="*/ 22812 w 51901"/>
                    <a:gd name="connsiteY24" fmla="*/ 36744 h 38021"/>
                    <a:gd name="connsiteX25" fmla="*/ 22812 w 51901"/>
                    <a:gd name="connsiteY25" fmla="*/ 15431 h 38021"/>
                    <a:gd name="connsiteX26" fmla="*/ 22380 w 51901"/>
                    <a:gd name="connsiteY26" fmla="*/ 11378 h 38021"/>
                    <a:gd name="connsiteX27" fmla="*/ 21106 w 51901"/>
                    <a:gd name="connsiteY27" fmla="*/ 8225 h 38021"/>
                    <a:gd name="connsiteX28" fmla="*/ 18923 w 51901"/>
                    <a:gd name="connsiteY28" fmla="*/ 6194 h 38021"/>
                    <a:gd name="connsiteX29" fmla="*/ 15850 w 51901"/>
                    <a:gd name="connsiteY29" fmla="*/ 5496 h 38021"/>
                    <a:gd name="connsiteX30" fmla="*/ 11384 w 51901"/>
                    <a:gd name="connsiteY30" fmla="*/ 7214 h 38021"/>
                    <a:gd name="connsiteX31" fmla="*/ 6486 w 51901"/>
                    <a:gd name="connsiteY31" fmla="*/ 12232 h 38021"/>
                    <a:gd name="connsiteX32" fmla="*/ 6486 w 51901"/>
                    <a:gd name="connsiteY32" fmla="*/ 36744 h 38021"/>
                    <a:gd name="connsiteX33" fmla="*/ 6330 w 51901"/>
                    <a:gd name="connsiteY33" fmla="*/ 37286 h 38021"/>
                    <a:gd name="connsiteX34" fmla="*/ 5826 w 51901"/>
                    <a:gd name="connsiteY34" fmla="*/ 37636 h 38021"/>
                    <a:gd name="connsiteX35" fmla="*/ 4854 w 51901"/>
                    <a:gd name="connsiteY35" fmla="*/ 37875 h 38021"/>
                    <a:gd name="connsiteX36" fmla="*/ 3258 w 51901"/>
                    <a:gd name="connsiteY36" fmla="*/ 37948 h 38021"/>
                    <a:gd name="connsiteX37" fmla="*/ 1699 w 51901"/>
                    <a:gd name="connsiteY37" fmla="*/ 37875 h 38021"/>
                    <a:gd name="connsiteX38" fmla="*/ 690 w 51901"/>
                    <a:gd name="connsiteY38" fmla="*/ 37636 h 38021"/>
                    <a:gd name="connsiteX39" fmla="*/ 185 w 51901"/>
                    <a:gd name="connsiteY39" fmla="*/ 37286 h 38021"/>
                    <a:gd name="connsiteX40" fmla="*/ 66 w 51901"/>
                    <a:gd name="connsiteY40" fmla="*/ 36744 h 38021"/>
                    <a:gd name="connsiteX41" fmla="*/ 66 w 51901"/>
                    <a:gd name="connsiteY41" fmla="*/ 1682 h 38021"/>
                    <a:gd name="connsiteX42" fmla="*/ 185 w 51901"/>
                    <a:gd name="connsiteY42" fmla="*/ 1176 h 38021"/>
                    <a:gd name="connsiteX43" fmla="*/ 653 w 51901"/>
                    <a:gd name="connsiteY43" fmla="*/ 781 h 38021"/>
                    <a:gd name="connsiteX44" fmla="*/ 1543 w 51901"/>
                    <a:gd name="connsiteY44" fmla="*/ 551 h 38021"/>
                    <a:gd name="connsiteX45" fmla="*/ 2983 w 51901"/>
                    <a:gd name="connsiteY45" fmla="*/ 478 h 38021"/>
                    <a:gd name="connsiteX46" fmla="*/ 4386 w 51901"/>
                    <a:gd name="connsiteY46" fmla="*/ 551 h 38021"/>
                    <a:gd name="connsiteX47" fmla="*/ 5276 w 51901"/>
                    <a:gd name="connsiteY47" fmla="*/ 781 h 38021"/>
                    <a:gd name="connsiteX48" fmla="*/ 5707 w 51901"/>
                    <a:gd name="connsiteY48" fmla="*/ 1176 h 38021"/>
                    <a:gd name="connsiteX49" fmla="*/ 5863 w 51901"/>
                    <a:gd name="connsiteY49" fmla="*/ 1682 h 38021"/>
                    <a:gd name="connsiteX50" fmla="*/ 5863 w 51901"/>
                    <a:gd name="connsiteY50" fmla="*/ 6314 h 38021"/>
                    <a:gd name="connsiteX51" fmla="*/ 11576 w 51901"/>
                    <a:gd name="connsiteY51" fmla="*/ 1479 h 38021"/>
                    <a:gd name="connsiteX52" fmla="*/ 17217 w 51901"/>
                    <a:gd name="connsiteY52" fmla="*/ -74 h 38021"/>
                    <a:gd name="connsiteX53" fmla="*/ 21106 w 51901"/>
                    <a:gd name="connsiteY53" fmla="*/ 432 h 38021"/>
                    <a:gd name="connsiteX54" fmla="*/ 24169 w 51901"/>
                    <a:gd name="connsiteY54" fmla="*/ 1874 h 38021"/>
                    <a:gd name="connsiteX55" fmla="*/ 26425 w 51901"/>
                    <a:gd name="connsiteY55" fmla="*/ 4053 h 38021"/>
                    <a:gd name="connsiteX56" fmla="*/ 27984 w 51901"/>
                    <a:gd name="connsiteY56" fmla="*/ 6856 h 38021"/>
                    <a:gd name="connsiteX57" fmla="*/ 31286 w 51901"/>
                    <a:gd name="connsiteY57" fmla="*/ 3630 h 38021"/>
                    <a:gd name="connsiteX58" fmla="*/ 34322 w 51901"/>
                    <a:gd name="connsiteY58" fmla="*/ 1479 h 38021"/>
                    <a:gd name="connsiteX59" fmla="*/ 37156 w 51901"/>
                    <a:gd name="connsiteY59" fmla="*/ 312 h 38021"/>
                    <a:gd name="connsiteX60" fmla="*/ 39962 w 51901"/>
                    <a:gd name="connsiteY60" fmla="*/ -74 h 38021"/>
                    <a:gd name="connsiteX61" fmla="*/ 45630 w 51901"/>
                    <a:gd name="connsiteY61" fmla="*/ 1130 h 38021"/>
                    <a:gd name="connsiteX62" fmla="*/ 49326 w 51901"/>
                    <a:gd name="connsiteY62" fmla="*/ 4292 h 38021"/>
                    <a:gd name="connsiteX63" fmla="*/ 51353 w 51901"/>
                    <a:gd name="connsiteY63" fmla="*/ 8961 h 38021"/>
                    <a:gd name="connsiteX64" fmla="*/ 51968 w 51901"/>
                    <a:gd name="connsiteY64" fmla="*/ 14576 h 38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1901" h="38021">
                      <a:moveTo>
                        <a:pt x="51968" y="36744"/>
                      </a:moveTo>
                      <a:cubicBezTo>
                        <a:pt x="51968" y="36946"/>
                        <a:pt x="51922" y="37130"/>
                        <a:pt x="51812" y="37286"/>
                      </a:cubicBezTo>
                      <a:cubicBezTo>
                        <a:pt x="51711" y="37415"/>
                        <a:pt x="51546" y="37534"/>
                        <a:pt x="51307" y="37636"/>
                      </a:cubicBezTo>
                      <a:cubicBezTo>
                        <a:pt x="51078" y="37746"/>
                        <a:pt x="50757" y="37819"/>
                        <a:pt x="50335" y="37875"/>
                      </a:cubicBezTo>
                      <a:cubicBezTo>
                        <a:pt x="49922" y="37920"/>
                        <a:pt x="49409" y="37948"/>
                        <a:pt x="48785" y="37948"/>
                      </a:cubicBezTo>
                      <a:cubicBezTo>
                        <a:pt x="48134" y="37948"/>
                        <a:pt x="47602" y="37920"/>
                        <a:pt x="47189" y="37875"/>
                      </a:cubicBezTo>
                      <a:cubicBezTo>
                        <a:pt x="46777" y="37819"/>
                        <a:pt x="46437" y="37746"/>
                        <a:pt x="46180" y="37636"/>
                      </a:cubicBezTo>
                      <a:cubicBezTo>
                        <a:pt x="45942" y="37534"/>
                        <a:pt x="45777" y="37415"/>
                        <a:pt x="45676" y="37286"/>
                      </a:cubicBezTo>
                      <a:cubicBezTo>
                        <a:pt x="45566" y="37130"/>
                        <a:pt x="45520" y="36946"/>
                        <a:pt x="45520" y="36744"/>
                      </a:cubicBezTo>
                      <a:lnTo>
                        <a:pt x="45520" y="15431"/>
                      </a:lnTo>
                      <a:cubicBezTo>
                        <a:pt x="45520" y="13951"/>
                        <a:pt x="45392" y="12600"/>
                        <a:pt x="45126" y="11378"/>
                      </a:cubicBezTo>
                      <a:cubicBezTo>
                        <a:pt x="44869" y="10155"/>
                        <a:pt x="44456" y="9108"/>
                        <a:pt x="43888" y="8225"/>
                      </a:cubicBezTo>
                      <a:cubicBezTo>
                        <a:pt x="43310" y="7343"/>
                        <a:pt x="42585" y="6663"/>
                        <a:pt x="41705" y="6194"/>
                      </a:cubicBezTo>
                      <a:cubicBezTo>
                        <a:pt x="40824" y="5735"/>
                        <a:pt x="39788" y="5496"/>
                        <a:pt x="38596" y="5496"/>
                      </a:cubicBezTo>
                      <a:cubicBezTo>
                        <a:pt x="37119" y="5496"/>
                        <a:pt x="35633" y="6066"/>
                        <a:pt x="34129" y="7214"/>
                      </a:cubicBezTo>
                      <a:cubicBezTo>
                        <a:pt x="32653" y="8354"/>
                        <a:pt x="31011" y="10027"/>
                        <a:pt x="29222" y="12232"/>
                      </a:cubicBezTo>
                      <a:lnTo>
                        <a:pt x="29222" y="36744"/>
                      </a:lnTo>
                      <a:cubicBezTo>
                        <a:pt x="29222" y="36946"/>
                        <a:pt x="29177" y="37130"/>
                        <a:pt x="29066" y="37286"/>
                      </a:cubicBezTo>
                      <a:cubicBezTo>
                        <a:pt x="28966" y="37415"/>
                        <a:pt x="28782" y="37534"/>
                        <a:pt x="28525" y="37636"/>
                      </a:cubicBezTo>
                      <a:cubicBezTo>
                        <a:pt x="28296" y="37746"/>
                        <a:pt x="27966" y="37819"/>
                        <a:pt x="27553" y="37875"/>
                      </a:cubicBezTo>
                      <a:cubicBezTo>
                        <a:pt x="27141" y="37920"/>
                        <a:pt x="26627" y="37948"/>
                        <a:pt x="26003" y="37948"/>
                      </a:cubicBezTo>
                      <a:cubicBezTo>
                        <a:pt x="25407" y="37948"/>
                        <a:pt x="24884" y="37920"/>
                        <a:pt x="24444" y="37875"/>
                      </a:cubicBezTo>
                      <a:cubicBezTo>
                        <a:pt x="24031" y="37819"/>
                        <a:pt x="23692" y="37746"/>
                        <a:pt x="23435" y="37636"/>
                      </a:cubicBezTo>
                      <a:cubicBezTo>
                        <a:pt x="23197" y="37534"/>
                        <a:pt x="23032" y="37415"/>
                        <a:pt x="22931" y="37286"/>
                      </a:cubicBezTo>
                      <a:cubicBezTo>
                        <a:pt x="22848" y="37130"/>
                        <a:pt x="22812" y="36946"/>
                        <a:pt x="22812" y="36744"/>
                      </a:cubicBezTo>
                      <a:lnTo>
                        <a:pt x="22812" y="15431"/>
                      </a:lnTo>
                      <a:cubicBezTo>
                        <a:pt x="22812" y="13951"/>
                        <a:pt x="22674" y="12600"/>
                        <a:pt x="22380" y="11378"/>
                      </a:cubicBezTo>
                      <a:cubicBezTo>
                        <a:pt x="22096" y="10155"/>
                        <a:pt x="21674" y="9108"/>
                        <a:pt x="21106" y="8225"/>
                      </a:cubicBezTo>
                      <a:cubicBezTo>
                        <a:pt x="20528" y="7343"/>
                        <a:pt x="19803" y="6663"/>
                        <a:pt x="18923" y="6194"/>
                      </a:cubicBezTo>
                      <a:cubicBezTo>
                        <a:pt x="18070" y="5735"/>
                        <a:pt x="17043" y="5496"/>
                        <a:pt x="15850" y="5496"/>
                      </a:cubicBezTo>
                      <a:cubicBezTo>
                        <a:pt x="14374" y="5496"/>
                        <a:pt x="12888" y="6066"/>
                        <a:pt x="11384" y="7214"/>
                      </a:cubicBezTo>
                      <a:cubicBezTo>
                        <a:pt x="9880" y="8354"/>
                        <a:pt x="8247" y="10027"/>
                        <a:pt x="6486" y="12232"/>
                      </a:cubicBezTo>
                      <a:lnTo>
                        <a:pt x="6486" y="36744"/>
                      </a:lnTo>
                      <a:cubicBezTo>
                        <a:pt x="6486" y="36946"/>
                        <a:pt x="6431" y="37130"/>
                        <a:pt x="6330" y="37286"/>
                      </a:cubicBezTo>
                      <a:cubicBezTo>
                        <a:pt x="6220" y="37415"/>
                        <a:pt x="6055" y="37534"/>
                        <a:pt x="5826" y="37636"/>
                      </a:cubicBezTo>
                      <a:cubicBezTo>
                        <a:pt x="5587" y="37746"/>
                        <a:pt x="5266" y="37819"/>
                        <a:pt x="4854" y="37875"/>
                      </a:cubicBezTo>
                      <a:cubicBezTo>
                        <a:pt x="4432" y="37920"/>
                        <a:pt x="3900" y="37948"/>
                        <a:pt x="3258" y="37948"/>
                      </a:cubicBezTo>
                      <a:cubicBezTo>
                        <a:pt x="2634" y="37948"/>
                        <a:pt x="2111" y="37920"/>
                        <a:pt x="1699" y="37875"/>
                      </a:cubicBezTo>
                      <a:cubicBezTo>
                        <a:pt x="1286" y="37819"/>
                        <a:pt x="947" y="37746"/>
                        <a:pt x="690" y="37636"/>
                      </a:cubicBezTo>
                      <a:cubicBezTo>
                        <a:pt x="461" y="37534"/>
                        <a:pt x="286" y="37415"/>
                        <a:pt x="185" y="37286"/>
                      </a:cubicBezTo>
                      <a:cubicBezTo>
                        <a:pt x="103" y="37130"/>
                        <a:pt x="66" y="36946"/>
                        <a:pt x="66" y="36744"/>
                      </a:cubicBezTo>
                      <a:lnTo>
                        <a:pt x="66" y="1682"/>
                      </a:lnTo>
                      <a:cubicBezTo>
                        <a:pt x="66" y="1470"/>
                        <a:pt x="103" y="1305"/>
                        <a:pt x="185" y="1176"/>
                      </a:cubicBezTo>
                      <a:cubicBezTo>
                        <a:pt x="259" y="1020"/>
                        <a:pt x="415" y="882"/>
                        <a:pt x="653" y="781"/>
                      </a:cubicBezTo>
                      <a:cubicBezTo>
                        <a:pt x="882" y="652"/>
                        <a:pt x="1185" y="579"/>
                        <a:pt x="1543" y="551"/>
                      </a:cubicBezTo>
                      <a:cubicBezTo>
                        <a:pt x="1910" y="496"/>
                        <a:pt x="2387" y="478"/>
                        <a:pt x="2983" y="478"/>
                      </a:cubicBezTo>
                      <a:cubicBezTo>
                        <a:pt x="3551" y="478"/>
                        <a:pt x="4019" y="496"/>
                        <a:pt x="4386" y="551"/>
                      </a:cubicBezTo>
                      <a:cubicBezTo>
                        <a:pt x="4771" y="569"/>
                        <a:pt x="5074" y="652"/>
                        <a:pt x="5276" y="781"/>
                      </a:cubicBezTo>
                      <a:cubicBezTo>
                        <a:pt x="5487" y="891"/>
                        <a:pt x="5624" y="1020"/>
                        <a:pt x="5707" y="1176"/>
                      </a:cubicBezTo>
                      <a:cubicBezTo>
                        <a:pt x="5808" y="1305"/>
                        <a:pt x="5863" y="1470"/>
                        <a:pt x="5863" y="1682"/>
                      </a:cubicBezTo>
                      <a:lnTo>
                        <a:pt x="5863" y="6314"/>
                      </a:lnTo>
                      <a:cubicBezTo>
                        <a:pt x="7834" y="4108"/>
                        <a:pt x="9733" y="2500"/>
                        <a:pt x="11576" y="1479"/>
                      </a:cubicBezTo>
                      <a:cubicBezTo>
                        <a:pt x="13438" y="441"/>
                        <a:pt x="15318" y="-74"/>
                        <a:pt x="17217" y="-74"/>
                      </a:cubicBezTo>
                      <a:cubicBezTo>
                        <a:pt x="18666" y="-74"/>
                        <a:pt x="19959" y="91"/>
                        <a:pt x="21106" y="432"/>
                      </a:cubicBezTo>
                      <a:cubicBezTo>
                        <a:pt x="22270" y="772"/>
                        <a:pt x="23288" y="1250"/>
                        <a:pt x="24169" y="1874"/>
                      </a:cubicBezTo>
                      <a:cubicBezTo>
                        <a:pt x="25059" y="2472"/>
                        <a:pt x="25811" y="3198"/>
                        <a:pt x="26425" y="4053"/>
                      </a:cubicBezTo>
                      <a:cubicBezTo>
                        <a:pt x="27049" y="4889"/>
                        <a:pt x="27572" y="5817"/>
                        <a:pt x="27984" y="6856"/>
                      </a:cubicBezTo>
                      <a:cubicBezTo>
                        <a:pt x="29149" y="5588"/>
                        <a:pt x="30250" y="4512"/>
                        <a:pt x="31286" y="3630"/>
                      </a:cubicBezTo>
                      <a:cubicBezTo>
                        <a:pt x="32350" y="2748"/>
                        <a:pt x="33359" y="2031"/>
                        <a:pt x="34322" y="1479"/>
                      </a:cubicBezTo>
                      <a:cubicBezTo>
                        <a:pt x="35303" y="937"/>
                        <a:pt x="36248" y="551"/>
                        <a:pt x="37156" y="312"/>
                      </a:cubicBezTo>
                      <a:cubicBezTo>
                        <a:pt x="38091" y="55"/>
                        <a:pt x="39027" y="-74"/>
                        <a:pt x="39962" y="-74"/>
                      </a:cubicBezTo>
                      <a:cubicBezTo>
                        <a:pt x="42209" y="-74"/>
                        <a:pt x="44108" y="330"/>
                        <a:pt x="45630" y="1130"/>
                      </a:cubicBezTo>
                      <a:cubicBezTo>
                        <a:pt x="47162" y="1911"/>
                        <a:pt x="48391" y="2968"/>
                        <a:pt x="49326" y="4292"/>
                      </a:cubicBezTo>
                      <a:cubicBezTo>
                        <a:pt x="50289" y="5615"/>
                        <a:pt x="50959" y="7168"/>
                        <a:pt x="51353" y="8961"/>
                      </a:cubicBezTo>
                      <a:cubicBezTo>
                        <a:pt x="51766" y="10734"/>
                        <a:pt x="51968" y="12600"/>
                        <a:pt x="51968" y="1457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61" name="Forme libre : forme 160">
                  <a:extLst>
                    <a:ext uri="{FF2B5EF4-FFF2-40B4-BE49-F238E27FC236}">
                      <a16:creationId xmlns:a16="http://schemas.microsoft.com/office/drawing/2014/main" id="{7D0A0D20-E8ED-D76D-0AC5-D88588CF140D}"/>
                    </a:ext>
                  </a:extLst>
                </p:cNvPr>
                <p:cNvSpPr/>
                <p:nvPr/>
              </p:nvSpPr>
              <p:spPr>
                <a:xfrm>
                  <a:off x="3674627" y="2715532"/>
                  <a:ext cx="34998" cy="38527"/>
                </a:xfrm>
                <a:custGeom>
                  <a:avLst/>
                  <a:gdLst>
                    <a:gd name="connsiteX0" fmla="*/ 35065 w 34998"/>
                    <a:gd name="connsiteY0" fmla="*/ 18822 h 38527"/>
                    <a:gd name="connsiteX1" fmla="*/ 33937 w 34998"/>
                    <a:gd name="connsiteY1" fmla="*/ 26726 h 38527"/>
                    <a:gd name="connsiteX2" fmla="*/ 30552 w 34998"/>
                    <a:gd name="connsiteY2" fmla="*/ 32921 h 38527"/>
                    <a:gd name="connsiteX3" fmla="*/ 24948 w 34998"/>
                    <a:gd name="connsiteY3" fmla="*/ 37020 h 38527"/>
                    <a:gd name="connsiteX4" fmla="*/ 17180 w 34998"/>
                    <a:gd name="connsiteY4" fmla="*/ 38454 h 38527"/>
                    <a:gd name="connsiteX5" fmla="*/ 9632 w 34998"/>
                    <a:gd name="connsiteY5" fmla="*/ 37167 h 38527"/>
                    <a:gd name="connsiteX6" fmla="*/ 4303 w 34998"/>
                    <a:gd name="connsiteY6" fmla="*/ 33435 h 38527"/>
                    <a:gd name="connsiteX7" fmla="*/ 1121 w 34998"/>
                    <a:gd name="connsiteY7" fmla="*/ 27471 h 38527"/>
                    <a:gd name="connsiteX8" fmla="*/ 66 w 34998"/>
                    <a:gd name="connsiteY8" fmla="*/ 19521 h 38527"/>
                    <a:gd name="connsiteX9" fmla="*/ 1158 w 34998"/>
                    <a:gd name="connsiteY9" fmla="*/ 11653 h 38527"/>
                    <a:gd name="connsiteX10" fmla="*/ 4505 w 34998"/>
                    <a:gd name="connsiteY10" fmla="*/ 5422 h 38527"/>
                    <a:gd name="connsiteX11" fmla="*/ 10100 w 34998"/>
                    <a:gd name="connsiteY11" fmla="*/ 1369 h 38527"/>
                    <a:gd name="connsiteX12" fmla="*/ 17914 w 34998"/>
                    <a:gd name="connsiteY12" fmla="*/ -74 h 38527"/>
                    <a:gd name="connsiteX13" fmla="*/ 25416 w 34998"/>
                    <a:gd name="connsiteY13" fmla="*/ 1213 h 38527"/>
                    <a:gd name="connsiteX14" fmla="*/ 30782 w 34998"/>
                    <a:gd name="connsiteY14" fmla="*/ 4953 h 38527"/>
                    <a:gd name="connsiteX15" fmla="*/ 33973 w 34998"/>
                    <a:gd name="connsiteY15" fmla="*/ 10909 h 38527"/>
                    <a:gd name="connsiteX16" fmla="*/ 35065 w 34998"/>
                    <a:gd name="connsiteY16" fmla="*/ 18822 h 38527"/>
                    <a:gd name="connsiteX17" fmla="*/ 28296 w 34998"/>
                    <a:gd name="connsiteY17" fmla="*/ 19245 h 38527"/>
                    <a:gd name="connsiteX18" fmla="*/ 27755 w 34998"/>
                    <a:gd name="connsiteY18" fmla="*/ 13868 h 38527"/>
                    <a:gd name="connsiteX19" fmla="*/ 26040 w 34998"/>
                    <a:gd name="connsiteY19" fmla="*/ 9429 h 38527"/>
                    <a:gd name="connsiteX20" fmla="*/ 22775 w 34998"/>
                    <a:gd name="connsiteY20" fmla="*/ 6433 h 38527"/>
                    <a:gd name="connsiteX21" fmla="*/ 17639 w 34998"/>
                    <a:gd name="connsiteY21" fmla="*/ 5303 h 38527"/>
                    <a:gd name="connsiteX22" fmla="*/ 12741 w 34998"/>
                    <a:gd name="connsiteY22" fmla="*/ 6314 h 38527"/>
                    <a:gd name="connsiteX23" fmla="*/ 9403 w 34998"/>
                    <a:gd name="connsiteY23" fmla="*/ 9199 h 38527"/>
                    <a:gd name="connsiteX24" fmla="*/ 7422 w 34998"/>
                    <a:gd name="connsiteY24" fmla="*/ 13565 h 38527"/>
                    <a:gd name="connsiteX25" fmla="*/ 6798 w 34998"/>
                    <a:gd name="connsiteY25" fmla="*/ 19098 h 38527"/>
                    <a:gd name="connsiteX26" fmla="*/ 7302 w 34998"/>
                    <a:gd name="connsiteY26" fmla="*/ 24511 h 38527"/>
                    <a:gd name="connsiteX27" fmla="*/ 9054 w 34998"/>
                    <a:gd name="connsiteY27" fmla="*/ 28950 h 38527"/>
                    <a:gd name="connsiteX28" fmla="*/ 12356 w 34998"/>
                    <a:gd name="connsiteY28" fmla="*/ 31946 h 38527"/>
                    <a:gd name="connsiteX29" fmla="*/ 17492 w 34998"/>
                    <a:gd name="connsiteY29" fmla="*/ 33040 h 38527"/>
                    <a:gd name="connsiteX30" fmla="*/ 22344 w 34998"/>
                    <a:gd name="connsiteY30" fmla="*/ 32029 h 38527"/>
                    <a:gd name="connsiteX31" fmla="*/ 25728 w 34998"/>
                    <a:gd name="connsiteY31" fmla="*/ 29180 h 38527"/>
                    <a:gd name="connsiteX32" fmla="*/ 27672 w 34998"/>
                    <a:gd name="connsiteY32" fmla="*/ 24824 h 38527"/>
                    <a:gd name="connsiteX33" fmla="*/ 28296 w 34998"/>
                    <a:gd name="connsiteY33" fmla="*/ 1924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4998" h="38527">
                      <a:moveTo>
                        <a:pt x="35065" y="18822"/>
                      </a:moveTo>
                      <a:cubicBezTo>
                        <a:pt x="35065" y="21680"/>
                        <a:pt x="34689" y="24318"/>
                        <a:pt x="33937" y="26726"/>
                      </a:cubicBezTo>
                      <a:cubicBezTo>
                        <a:pt x="33185" y="29116"/>
                        <a:pt x="32056" y="31184"/>
                        <a:pt x="30552" y="32921"/>
                      </a:cubicBezTo>
                      <a:cubicBezTo>
                        <a:pt x="29076" y="34667"/>
                        <a:pt x="27205" y="36027"/>
                        <a:pt x="24948" y="37020"/>
                      </a:cubicBezTo>
                      <a:cubicBezTo>
                        <a:pt x="22720" y="37976"/>
                        <a:pt x="20133" y="38454"/>
                        <a:pt x="17180" y="38454"/>
                      </a:cubicBezTo>
                      <a:cubicBezTo>
                        <a:pt x="14300" y="38454"/>
                        <a:pt x="11787" y="38031"/>
                        <a:pt x="9632" y="37167"/>
                      </a:cubicBezTo>
                      <a:cubicBezTo>
                        <a:pt x="7504" y="36312"/>
                        <a:pt x="5734" y="35071"/>
                        <a:pt x="4303" y="33435"/>
                      </a:cubicBezTo>
                      <a:cubicBezTo>
                        <a:pt x="2882" y="31790"/>
                        <a:pt x="1818" y="29805"/>
                        <a:pt x="1121" y="27471"/>
                      </a:cubicBezTo>
                      <a:cubicBezTo>
                        <a:pt x="415" y="25136"/>
                        <a:pt x="66" y="22480"/>
                        <a:pt x="66" y="19521"/>
                      </a:cubicBezTo>
                      <a:cubicBezTo>
                        <a:pt x="66" y="16662"/>
                        <a:pt x="433" y="14043"/>
                        <a:pt x="1158" y="11653"/>
                      </a:cubicBezTo>
                      <a:cubicBezTo>
                        <a:pt x="1910" y="9236"/>
                        <a:pt x="3029" y="7159"/>
                        <a:pt x="4505" y="5422"/>
                      </a:cubicBezTo>
                      <a:cubicBezTo>
                        <a:pt x="6000" y="3676"/>
                        <a:pt x="7871" y="2325"/>
                        <a:pt x="10100" y="1369"/>
                      </a:cubicBezTo>
                      <a:cubicBezTo>
                        <a:pt x="12329" y="404"/>
                        <a:pt x="14933" y="-74"/>
                        <a:pt x="17914" y="-74"/>
                      </a:cubicBezTo>
                      <a:cubicBezTo>
                        <a:pt x="20794" y="-74"/>
                        <a:pt x="23288" y="358"/>
                        <a:pt x="25416" y="1213"/>
                      </a:cubicBezTo>
                      <a:cubicBezTo>
                        <a:pt x="27572" y="2068"/>
                        <a:pt x="29360" y="3317"/>
                        <a:pt x="30782" y="4953"/>
                      </a:cubicBezTo>
                      <a:cubicBezTo>
                        <a:pt x="32212" y="6589"/>
                        <a:pt x="33276" y="8575"/>
                        <a:pt x="33973" y="10909"/>
                      </a:cubicBezTo>
                      <a:cubicBezTo>
                        <a:pt x="34698" y="13253"/>
                        <a:pt x="35065" y="15890"/>
                        <a:pt x="35065" y="18822"/>
                      </a:cubicBezTo>
                      <a:close/>
                      <a:moveTo>
                        <a:pt x="28296" y="19245"/>
                      </a:moveTo>
                      <a:cubicBezTo>
                        <a:pt x="28296" y="17352"/>
                        <a:pt x="28113" y="15559"/>
                        <a:pt x="27755" y="13868"/>
                      </a:cubicBezTo>
                      <a:cubicBezTo>
                        <a:pt x="27416" y="12187"/>
                        <a:pt x="26847" y="10707"/>
                        <a:pt x="26040" y="9429"/>
                      </a:cubicBezTo>
                      <a:cubicBezTo>
                        <a:pt x="25233" y="8161"/>
                        <a:pt x="24151" y="7159"/>
                        <a:pt x="22775" y="6433"/>
                      </a:cubicBezTo>
                      <a:cubicBezTo>
                        <a:pt x="21399" y="5679"/>
                        <a:pt x="19693" y="5303"/>
                        <a:pt x="17639" y="5303"/>
                      </a:cubicBezTo>
                      <a:cubicBezTo>
                        <a:pt x="15749" y="5303"/>
                        <a:pt x="14117" y="5643"/>
                        <a:pt x="12741" y="6314"/>
                      </a:cubicBezTo>
                      <a:cubicBezTo>
                        <a:pt x="11393" y="6994"/>
                        <a:pt x="10283" y="7950"/>
                        <a:pt x="9403" y="9199"/>
                      </a:cubicBezTo>
                      <a:cubicBezTo>
                        <a:pt x="8522" y="10422"/>
                        <a:pt x="7862" y="11874"/>
                        <a:pt x="7422" y="13565"/>
                      </a:cubicBezTo>
                      <a:cubicBezTo>
                        <a:pt x="7000" y="15247"/>
                        <a:pt x="6798" y="17094"/>
                        <a:pt x="6798" y="19098"/>
                      </a:cubicBezTo>
                      <a:cubicBezTo>
                        <a:pt x="6798" y="21019"/>
                        <a:pt x="6963" y="22820"/>
                        <a:pt x="7302" y="24511"/>
                      </a:cubicBezTo>
                      <a:cubicBezTo>
                        <a:pt x="7660" y="26193"/>
                        <a:pt x="8247" y="27682"/>
                        <a:pt x="9054" y="28950"/>
                      </a:cubicBezTo>
                      <a:cubicBezTo>
                        <a:pt x="9880" y="30200"/>
                        <a:pt x="10980" y="31193"/>
                        <a:pt x="12356" y="31946"/>
                      </a:cubicBezTo>
                      <a:cubicBezTo>
                        <a:pt x="13732" y="32682"/>
                        <a:pt x="15438" y="33040"/>
                        <a:pt x="17492" y="33040"/>
                      </a:cubicBezTo>
                      <a:cubicBezTo>
                        <a:pt x="19354" y="33040"/>
                        <a:pt x="20977" y="32700"/>
                        <a:pt x="22344" y="32029"/>
                      </a:cubicBezTo>
                      <a:cubicBezTo>
                        <a:pt x="23720" y="31349"/>
                        <a:pt x="24848" y="30402"/>
                        <a:pt x="25728" y="29180"/>
                      </a:cubicBezTo>
                      <a:cubicBezTo>
                        <a:pt x="26608" y="27967"/>
                        <a:pt x="27260" y="26506"/>
                        <a:pt x="27672" y="24824"/>
                      </a:cubicBezTo>
                      <a:cubicBezTo>
                        <a:pt x="28085" y="23133"/>
                        <a:pt x="28296" y="21276"/>
                        <a:pt x="28296" y="1924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62" name="Forme libre : forme 161">
                  <a:extLst>
                    <a:ext uri="{FF2B5EF4-FFF2-40B4-BE49-F238E27FC236}">
                      <a16:creationId xmlns:a16="http://schemas.microsoft.com/office/drawing/2014/main" id="{54A082DE-ED63-3001-1457-F4D40E3512AF}"/>
                    </a:ext>
                  </a:extLst>
                </p:cNvPr>
                <p:cNvSpPr/>
                <p:nvPr/>
              </p:nvSpPr>
              <p:spPr>
                <a:xfrm>
                  <a:off x="3718880" y="2716083"/>
                  <a:ext cx="30165" cy="37976"/>
                </a:xfrm>
                <a:custGeom>
                  <a:avLst/>
                  <a:gdLst>
                    <a:gd name="connsiteX0" fmla="*/ 30231 w 30165"/>
                    <a:gd name="connsiteY0" fmla="*/ 36193 h 37976"/>
                    <a:gd name="connsiteX1" fmla="*/ 30075 w 30165"/>
                    <a:gd name="connsiteY1" fmla="*/ 36735 h 37976"/>
                    <a:gd name="connsiteX2" fmla="*/ 29608 w 30165"/>
                    <a:gd name="connsiteY2" fmla="*/ 37084 h 37976"/>
                    <a:gd name="connsiteX3" fmla="*/ 28672 w 30165"/>
                    <a:gd name="connsiteY3" fmla="*/ 37323 h 37976"/>
                    <a:gd name="connsiteX4" fmla="*/ 27315 w 30165"/>
                    <a:gd name="connsiteY4" fmla="*/ 37397 h 37976"/>
                    <a:gd name="connsiteX5" fmla="*/ 25838 w 30165"/>
                    <a:gd name="connsiteY5" fmla="*/ 37323 h 37976"/>
                    <a:gd name="connsiteX6" fmla="*/ 24939 w 30165"/>
                    <a:gd name="connsiteY6" fmla="*/ 37084 h 37976"/>
                    <a:gd name="connsiteX7" fmla="*/ 24517 w 30165"/>
                    <a:gd name="connsiteY7" fmla="*/ 36735 h 37976"/>
                    <a:gd name="connsiteX8" fmla="*/ 24398 w 30165"/>
                    <a:gd name="connsiteY8" fmla="*/ 36193 h 37976"/>
                    <a:gd name="connsiteX9" fmla="*/ 24398 w 30165"/>
                    <a:gd name="connsiteY9" fmla="*/ 31551 h 37976"/>
                    <a:gd name="connsiteX10" fmla="*/ 18492 w 30165"/>
                    <a:gd name="connsiteY10" fmla="*/ 36386 h 37976"/>
                    <a:gd name="connsiteX11" fmla="*/ 12576 w 30165"/>
                    <a:gd name="connsiteY11" fmla="*/ 37902 h 37976"/>
                    <a:gd name="connsiteX12" fmla="*/ 6670 w 30165"/>
                    <a:gd name="connsiteY12" fmla="*/ 36735 h 37976"/>
                    <a:gd name="connsiteX13" fmla="*/ 2818 w 30165"/>
                    <a:gd name="connsiteY13" fmla="*/ 33583 h 37976"/>
                    <a:gd name="connsiteX14" fmla="*/ 681 w 30165"/>
                    <a:gd name="connsiteY14" fmla="*/ 28904 h 37976"/>
                    <a:gd name="connsiteX15" fmla="*/ 66 w 30165"/>
                    <a:gd name="connsiteY15" fmla="*/ 22397 h 37976"/>
                    <a:gd name="connsiteX16" fmla="*/ 66 w 30165"/>
                    <a:gd name="connsiteY16" fmla="*/ 1130 h 37976"/>
                    <a:gd name="connsiteX17" fmla="*/ 176 w 30165"/>
                    <a:gd name="connsiteY17" fmla="*/ 625 h 37976"/>
                    <a:gd name="connsiteX18" fmla="*/ 717 w 30165"/>
                    <a:gd name="connsiteY18" fmla="*/ 229 h 37976"/>
                    <a:gd name="connsiteX19" fmla="*/ 1735 w 30165"/>
                    <a:gd name="connsiteY19" fmla="*/ 0 h 37976"/>
                    <a:gd name="connsiteX20" fmla="*/ 3285 w 30165"/>
                    <a:gd name="connsiteY20" fmla="*/ -74 h 37976"/>
                    <a:gd name="connsiteX21" fmla="*/ 4845 w 30165"/>
                    <a:gd name="connsiteY21" fmla="*/ 0 h 37976"/>
                    <a:gd name="connsiteX22" fmla="*/ 5817 w 30165"/>
                    <a:gd name="connsiteY22" fmla="*/ 229 h 37976"/>
                    <a:gd name="connsiteX23" fmla="*/ 6358 w 30165"/>
                    <a:gd name="connsiteY23" fmla="*/ 625 h 37976"/>
                    <a:gd name="connsiteX24" fmla="*/ 6514 w 30165"/>
                    <a:gd name="connsiteY24" fmla="*/ 1130 h 37976"/>
                    <a:gd name="connsiteX25" fmla="*/ 6514 w 30165"/>
                    <a:gd name="connsiteY25" fmla="*/ 21543 h 37976"/>
                    <a:gd name="connsiteX26" fmla="*/ 6945 w 30165"/>
                    <a:gd name="connsiteY26" fmla="*/ 26487 h 37976"/>
                    <a:gd name="connsiteX27" fmla="*/ 8302 w 30165"/>
                    <a:gd name="connsiteY27" fmla="*/ 29649 h 37976"/>
                    <a:gd name="connsiteX28" fmla="*/ 10632 w 30165"/>
                    <a:gd name="connsiteY28" fmla="*/ 31671 h 37976"/>
                    <a:gd name="connsiteX29" fmla="*/ 13906 w 30165"/>
                    <a:gd name="connsiteY29" fmla="*/ 32369 h 37976"/>
                    <a:gd name="connsiteX30" fmla="*/ 18684 w 30165"/>
                    <a:gd name="connsiteY30" fmla="*/ 30660 h 37976"/>
                    <a:gd name="connsiteX31" fmla="*/ 23775 w 30165"/>
                    <a:gd name="connsiteY31" fmla="*/ 25633 h 37976"/>
                    <a:gd name="connsiteX32" fmla="*/ 23775 w 30165"/>
                    <a:gd name="connsiteY32" fmla="*/ 1130 h 37976"/>
                    <a:gd name="connsiteX33" fmla="*/ 23894 w 30165"/>
                    <a:gd name="connsiteY33" fmla="*/ 625 h 37976"/>
                    <a:gd name="connsiteX34" fmla="*/ 24435 w 30165"/>
                    <a:gd name="connsiteY34" fmla="*/ 229 h 37976"/>
                    <a:gd name="connsiteX35" fmla="*/ 25407 w 30165"/>
                    <a:gd name="connsiteY35" fmla="*/ 0 h 37976"/>
                    <a:gd name="connsiteX36" fmla="*/ 27003 w 30165"/>
                    <a:gd name="connsiteY36" fmla="*/ -74 h 37976"/>
                    <a:gd name="connsiteX37" fmla="*/ 28562 w 30165"/>
                    <a:gd name="connsiteY37" fmla="*/ 0 h 37976"/>
                    <a:gd name="connsiteX38" fmla="*/ 29534 w 30165"/>
                    <a:gd name="connsiteY38" fmla="*/ 229 h 37976"/>
                    <a:gd name="connsiteX39" fmla="*/ 30039 w 30165"/>
                    <a:gd name="connsiteY39" fmla="*/ 625 h 37976"/>
                    <a:gd name="connsiteX40" fmla="*/ 30231 w 30165"/>
                    <a:gd name="connsiteY40" fmla="*/ 1130 h 3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0165" h="37976">
                      <a:moveTo>
                        <a:pt x="30231" y="36193"/>
                      </a:moveTo>
                      <a:cubicBezTo>
                        <a:pt x="30231" y="36395"/>
                        <a:pt x="30176" y="36579"/>
                        <a:pt x="30075" y="36735"/>
                      </a:cubicBezTo>
                      <a:cubicBezTo>
                        <a:pt x="30002" y="36864"/>
                        <a:pt x="29846" y="36983"/>
                        <a:pt x="29608" y="37084"/>
                      </a:cubicBezTo>
                      <a:cubicBezTo>
                        <a:pt x="29378" y="37194"/>
                        <a:pt x="29066" y="37268"/>
                        <a:pt x="28672" y="37323"/>
                      </a:cubicBezTo>
                      <a:cubicBezTo>
                        <a:pt x="28314" y="37369"/>
                        <a:pt x="27856" y="37397"/>
                        <a:pt x="27315" y="37397"/>
                      </a:cubicBezTo>
                      <a:cubicBezTo>
                        <a:pt x="26719" y="37397"/>
                        <a:pt x="26223" y="37369"/>
                        <a:pt x="25838" y="37323"/>
                      </a:cubicBezTo>
                      <a:cubicBezTo>
                        <a:pt x="25471" y="37268"/>
                        <a:pt x="25178" y="37194"/>
                        <a:pt x="24939" y="37084"/>
                      </a:cubicBezTo>
                      <a:cubicBezTo>
                        <a:pt x="24738" y="36983"/>
                        <a:pt x="24591" y="36864"/>
                        <a:pt x="24517" y="36735"/>
                      </a:cubicBezTo>
                      <a:cubicBezTo>
                        <a:pt x="24435" y="36579"/>
                        <a:pt x="24398" y="36395"/>
                        <a:pt x="24398" y="36193"/>
                      </a:cubicBezTo>
                      <a:lnTo>
                        <a:pt x="24398" y="31551"/>
                      </a:lnTo>
                      <a:cubicBezTo>
                        <a:pt x="22408" y="33766"/>
                        <a:pt x="20436" y="35375"/>
                        <a:pt x="18492" y="36386"/>
                      </a:cubicBezTo>
                      <a:cubicBezTo>
                        <a:pt x="16547" y="37397"/>
                        <a:pt x="14575" y="37902"/>
                        <a:pt x="12576" y="37902"/>
                      </a:cubicBezTo>
                      <a:cubicBezTo>
                        <a:pt x="10247" y="37902"/>
                        <a:pt x="8275" y="37516"/>
                        <a:pt x="6670" y="36735"/>
                      </a:cubicBezTo>
                      <a:cubicBezTo>
                        <a:pt x="5092" y="35954"/>
                        <a:pt x="3808" y="34906"/>
                        <a:pt x="2818" y="33583"/>
                      </a:cubicBezTo>
                      <a:cubicBezTo>
                        <a:pt x="1836" y="32231"/>
                        <a:pt x="1121" y="30669"/>
                        <a:pt x="681" y="28904"/>
                      </a:cubicBezTo>
                      <a:cubicBezTo>
                        <a:pt x="268" y="27112"/>
                        <a:pt x="66" y="24943"/>
                        <a:pt x="66" y="22397"/>
                      </a:cubicBezTo>
                      <a:lnTo>
                        <a:pt x="66" y="1130"/>
                      </a:lnTo>
                      <a:cubicBezTo>
                        <a:pt x="66" y="919"/>
                        <a:pt x="103" y="753"/>
                        <a:pt x="176" y="625"/>
                      </a:cubicBezTo>
                      <a:cubicBezTo>
                        <a:pt x="286" y="468"/>
                        <a:pt x="461" y="330"/>
                        <a:pt x="717" y="229"/>
                      </a:cubicBezTo>
                      <a:cubicBezTo>
                        <a:pt x="983" y="101"/>
                        <a:pt x="1323" y="27"/>
                        <a:pt x="1735" y="0"/>
                      </a:cubicBezTo>
                      <a:cubicBezTo>
                        <a:pt x="2148" y="-55"/>
                        <a:pt x="2662" y="-74"/>
                        <a:pt x="3285" y="-74"/>
                      </a:cubicBezTo>
                      <a:cubicBezTo>
                        <a:pt x="3909" y="-74"/>
                        <a:pt x="4432" y="-55"/>
                        <a:pt x="4845" y="0"/>
                      </a:cubicBezTo>
                      <a:cubicBezTo>
                        <a:pt x="5257" y="18"/>
                        <a:pt x="5578" y="101"/>
                        <a:pt x="5817" y="229"/>
                      </a:cubicBezTo>
                      <a:cubicBezTo>
                        <a:pt x="6074" y="340"/>
                        <a:pt x="6257" y="468"/>
                        <a:pt x="6358" y="625"/>
                      </a:cubicBezTo>
                      <a:cubicBezTo>
                        <a:pt x="6459" y="753"/>
                        <a:pt x="6514" y="919"/>
                        <a:pt x="6514" y="1130"/>
                      </a:cubicBezTo>
                      <a:lnTo>
                        <a:pt x="6514" y="21543"/>
                      </a:lnTo>
                      <a:cubicBezTo>
                        <a:pt x="6514" y="23592"/>
                        <a:pt x="6661" y="25246"/>
                        <a:pt x="6945" y="26487"/>
                      </a:cubicBezTo>
                      <a:cubicBezTo>
                        <a:pt x="7257" y="27710"/>
                        <a:pt x="7706" y="28767"/>
                        <a:pt x="8302" y="29649"/>
                      </a:cubicBezTo>
                      <a:cubicBezTo>
                        <a:pt x="8926" y="30504"/>
                        <a:pt x="9706" y="31174"/>
                        <a:pt x="10632" y="31671"/>
                      </a:cubicBezTo>
                      <a:cubicBezTo>
                        <a:pt x="11567" y="32139"/>
                        <a:pt x="12659" y="32369"/>
                        <a:pt x="13906" y="32369"/>
                      </a:cubicBezTo>
                      <a:cubicBezTo>
                        <a:pt x="15511" y="32369"/>
                        <a:pt x="17107" y="31800"/>
                        <a:pt x="18684" y="30660"/>
                      </a:cubicBezTo>
                      <a:cubicBezTo>
                        <a:pt x="20289" y="29520"/>
                        <a:pt x="21986" y="27838"/>
                        <a:pt x="23775" y="25633"/>
                      </a:cubicBezTo>
                      <a:lnTo>
                        <a:pt x="23775" y="1130"/>
                      </a:lnTo>
                      <a:cubicBezTo>
                        <a:pt x="23775" y="919"/>
                        <a:pt x="23811" y="753"/>
                        <a:pt x="23894" y="625"/>
                      </a:cubicBezTo>
                      <a:cubicBezTo>
                        <a:pt x="23995" y="468"/>
                        <a:pt x="24178" y="330"/>
                        <a:pt x="24435" y="229"/>
                      </a:cubicBezTo>
                      <a:cubicBezTo>
                        <a:pt x="24701" y="101"/>
                        <a:pt x="25022" y="27"/>
                        <a:pt x="25407" y="0"/>
                      </a:cubicBezTo>
                      <a:cubicBezTo>
                        <a:pt x="25820" y="-55"/>
                        <a:pt x="26352" y="-74"/>
                        <a:pt x="27003" y="-74"/>
                      </a:cubicBezTo>
                      <a:cubicBezTo>
                        <a:pt x="27627" y="-74"/>
                        <a:pt x="28140" y="-55"/>
                        <a:pt x="28562" y="0"/>
                      </a:cubicBezTo>
                      <a:cubicBezTo>
                        <a:pt x="28975" y="18"/>
                        <a:pt x="29296" y="101"/>
                        <a:pt x="29534" y="229"/>
                      </a:cubicBezTo>
                      <a:cubicBezTo>
                        <a:pt x="29764" y="340"/>
                        <a:pt x="29929" y="468"/>
                        <a:pt x="30039" y="625"/>
                      </a:cubicBezTo>
                      <a:cubicBezTo>
                        <a:pt x="30167" y="753"/>
                        <a:pt x="30231" y="919"/>
                        <a:pt x="30231" y="113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63" name="Forme libre : forme 162">
                  <a:extLst>
                    <a:ext uri="{FF2B5EF4-FFF2-40B4-BE49-F238E27FC236}">
                      <a16:creationId xmlns:a16="http://schemas.microsoft.com/office/drawing/2014/main" id="{CF97F4B1-6C83-67BF-A9CC-9E244B160234}"/>
                    </a:ext>
                  </a:extLst>
                </p:cNvPr>
                <p:cNvSpPr/>
                <p:nvPr/>
              </p:nvSpPr>
              <p:spPr>
                <a:xfrm>
                  <a:off x="3760904" y="2715532"/>
                  <a:ext cx="30128" cy="38021"/>
                </a:xfrm>
                <a:custGeom>
                  <a:avLst/>
                  <a:gdLst>
                    <a:gd name="connsiteX0" fmla="*/ 30195 w 30128"/>
                    <a:gd name="connsiteY0" fmla="*/ 36744 h 38021"/>
                    <a:gd name="connsiteX1" fmla="*/ 30039 w 30128"/>
                    <a:gd name="connsiteY1" fmla="*/ 37286 h 38021"/>
                    <a:gd name="connsiteX2" fmla="*/ 29534 w 30128"/>
                    <a:gd name="connsiteY2" fmla="*/ 37636 h 38021"/>
                    <a:gd name="connsiteX3" fmla="*/ 28562 w 30128"/>
                    <a:gd name="connsiteY3" fmla="*/ 37875 h 38021"/>
                    <a:gd name="connsiteX4" fmla="*/ 27003 w 30128"/>
                    <a:gd name="connsiteY4" fmla="*/ 37948 h 38021"/>
                    <a:gd name="connsiteX5" fmla="*/ 25416 w 30128"/>
                    <a:gd name="connsiteY5" fmla="*/ 37875 h 38021"/>
                    <a:gd name="connsiteX6" fmla="*/ 24444 w 30128"/>
                    <a:gd name="connsiteY6" fmla="*/ 37636 h 38021"/>
                    <a:gd name="connsiteX7" fmla="*/ 23940 w 30128"/>
                    <a:gd name="connsiteY7" fmla="*/ 37286 h 38021"/>
                    <a:gd name="connsiteX8" fmla="*/ 23784 w 30128"/>
                    <a:gd name="connsiteY8" fmla="*/ 36744 h 38021"/>
                    <a:gd name="connsiteX9" fmla="*/ 23784 w 30128"/>
                    <a:gd name="connsiteY9" fmla="*/ 16212 h 38021"/>
                    <a:gd name="connsiteX10" fmla="*/ 23316 w 30128"/>
                    <a:gd name="connsiteY10" fmla="*/ 11378 h 38021"/>
                    <a:gd name="connsiteX11" fmla="*/ 21949 w 30128"/>
                    <a:gd name="connsiteY11" fmla="*/ 8225 h 38021"/>
                    <a:gd name="connsiteX12" fmla="*/ 19620 w 30128"/>
                    <a:gd name="connsiteY12" fmla="*/ 6194 h 38021"/>
                    <a:gd name="connsiteX13" fmla="*/ 16355 w 30128"/>
                    <a:gd name="connsiteY13" fmla="*/ 5496 h 38021"/>
                    <a:gd name="connsiteX14" fmla="*/ 11531 w 30128"/>
                    <a:gd name="connsiteY14" fmla="*/ 7214 h 38021"/>
                    <a:gd name="connsiteX15" fmla="*/ 6477 w 30128"/>
                    <a:gd name="connsiteY15" fmla="*/ 12232 h 38021"/>
                    <a:gd name="connsiteX16" fmla="*/ 6477 w 30128"/>
                    <a:gd name="connsiteY16" fmla="*/ 36744 h 38021"/>
                    <a:gd name="connsiteX17" fmla="*/ 6321 w 30128"/>
                    <a:gd name="connsiteY17" fmla="*/ 37286 h 38021"/>
                    <a:gd name="connsiteX18" fmla="*/ 5817 w 30128"/>
                    <a:gd name="connsiteY18" fmla="*/ 37636 h 38021"/>
                    <a:gd name="connsiteX19" fmla="*/ 4845 w 30128"/>
                    <a:gd name="connsiteY19" fmla="*/ 37875 h 38021"/>
                    <a:gd name="connsiteX20" fmla="*/ 3249 w 30128"/>
                    <a:gd name="connsiteY20" fmla="*/ 37948 h 38021"/>
                    <a:gd name="connsiteX21" fmla="*/ 1699 w 30128"/>
                    <a:gd name="connsiteY21" fmla="*/ 37875 h 38021"/>
                    <a:gd name="connsiteX22" fmla="*/ 690 w 30128"/>
                    <a:gd name="connsiteY22" fmla="*/ 37636 h 38021"/>
                    <a:gd name="connsiteX23" fmla="*/ 176 w 30128"/>
                    <a:gd name="connsiteY23" fmla="*/ 37286 h 38021"/>
                    <a:gd name="connsiteX24" fmla="*/ 66 w 30128"/>
                    <a:gd name="connsiteY24" fmla="*/ 36744 h 38021"/>
                    <a:gd name="connsiteX25" fmla="*/ 66 w 30128"/>
                    <a:gd name="connsiteY25" fmla="*/ 1682 h 38021"/>
                    <a:gd name="connsiteX26" fmla="*/ 176 w 30128"/>
                    <a:gd name="connsiteY26" fmla="*/ 1176 h 38021"/>
                    <a:gd name="connsiteX27" fmla="*/ 644 w 30128"/>
                    <a:gd name="connsiteY27" fmla="*/ 781 h 38021"/>
                    <a:gd name="connsiteX28" fmla="*/ 1543 w 30128"/>
                    <a:gd name="connsiteY28" fmla="*/ 551 h 38021"/>
                    <a:gd name="connsiteX29" fmla="*/ 2983 w 30128"/>
                    <a:gd name="connsiteY29" fmla="*/ 478 h 38021"/>
                    <a:gd name="connsiteX30" fmla="*/ 4377 w 30128"/>
                    <a:gd name="connsiteY30" fmla="*/ 551 h 38021"/>
                    <a:gd name="connsiteX31" fmla="*/ 5276 w 30128"/>
                    <a:gd name="connsiteY31" fmla="*/ 781 h 38021"/>
                    <a:gd name="connsiteX32" fmla="*/ 5698 w 30128"/>
                    <a:gd name="connsiteY32" fmla="*/ 1176 h 38021"/>
                    <a:gd name="connsiteX33" fmla="*/ 5853 w 30128"/>
                    <a:gd name="connsiteY33" fmla="*/ 1682 h 38021"/>
                    <a:gd name="connsiteX34" fmla="*/ 5853 w 30128"/>
                    <a:gd name="connsiteY34" fmla="*/ 6314 h 38021"/>
                    <a:gd name="connsiteX35" fmla="*/ 11723 w 30128"/>
                    <a:gd name="connsiteY35" fmla="*/ 1479 h 38021"/>
                    <a:gd name="connsiteX36" fmla="*/ 17676 w 30128"/>
                    <a:gd name="connsiteY36" fmla="*/ -74 h 38021"/>
                    <a:gd name="connsiteX37" fmla="*/ 23545 w 30128"/>
                    <a:gd name="connsiteY37" fmla="*/ 1130 h 38021"/>
                    <a:gd name="connsiteX38" fmla="*/ 27434 w 30128"/>
                    <a:gd name="connsiteY38" fmla="*/ 4292 h 38021"/>
                    <a:gd name="connsiteX39" fmla="*/ 29534 w 30128"/>
                    <a:gd name="connsiteY39" fmla="*/ 8961 h 38021"/>
                    <a:gd name="connsiteX40" fmla="*/ 30195 w 30128"/>
                    <a:gd name="connsiteY40" fmla="*/ 15357 h 38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0128" h="38021">
                      <a:moveTo>
                        <a:pt x="30195" y="36744"/>
                      </a:moveTo>
                      <a:cubicBezTo>
                        <a:pt x="30195" y="36946"/>
                        <a:pt x="30140" y="37130"/>
                        <a:pt x="30039" y="37286"/>
                      </a:cubicBezTo>
                      <a:cubicBezTo>
                        <a:pt x="29938" y="37415"/>
                        <a:pt x="29773" y="37534"/>
                        <a:pt x="29534" y="37636"/>
                      </a:cubicBezTo>
                      <a:cubicBezTo>
                        <a:pt x="29305" y="37746"/>
                        <a:pt x="28975" y="37819"/>
                        <a:pt x="28562" y="37875"/>
                      </a:cubicBezTo>
                      <a:cubicBezTo>
                        <a:pt x="28149" y="37920"/>
                        <a:pt x="27627" y="37948"/>
                        <a:pt x="27003" y="37948"/>
                      </a:cubicBezTo>
                      <a:cubicBezTo>
                        <a:pt x="26361" y="37948"/>
                        <a:pt x="25829" y="37920"/>
                        <a:pt x="25416" y="37875"/>
                      </a:cubicBezTo>
                      <a:cubicBezTo>
                        <a:pt x="24994" y="37819"/>
                        <a:pt x="24673" y="37746"/>
                        <a:pt x="24444" y="37636"/>
                      </a:cubicBezTo>
                      <a:cubicBezTo>
                        <a:pt x="24206" y="37534"/>
                        <a:pt x="24041" y="37415"/>
                        <a:pt x="23940" y="37286"/>
                      </a:cubicBezTo>
                      <a:cubicBezTo>
                        <a:pt x="23830" y="37130"/>
                        <a:pt x="23784" y="36946"/>
                        <a:pt x="23784" y="36744"/>
                      </a:cubicBezTo>
                      <a:lnTo>
                        <a:pt x="23784" y="16212"/>
                      </a:lnTo>
                      <a:cubicBezTo>
                        <a:pt x="23784" y="14209"/>
                        <a:pt x="23628" y="12600"/>
                        <a:pt x="23316" y="11378"/>
                      </a:cubicBezTo>
                      <a:cubicBezTo>
                        <a:pt x="23004" y="10155"/>
                        <a:pt x="22546" y="9108"/>
                        <a:pt x="21949" y="8225"/>
                      </a:cubicBezTo>
                      <a:cubicBezTo>
                        <a:pt x="21353" y="7343"/>
                        <a:pt x="20583" y="6663"/>
                        <a:pt x="19620" y="6194"/>
                      </a:cubicBezTo>
                      <a:cubicBezTo>
                        <a:pt x="18684" y="5735"/>
                        <a:pt x="17602" y="5496"/>
                        <a:pt x="16355" y="5496"/>
                      </a:cubicBezTo>
                      <a:cubicBezTo>
                        <a:pt x="14750" y="5496"/>
                        <a:pt x="13136" y="6066"/>
                        <a:pt x="11531" y="7214"/>
                      </a:cubicBezTo>
                      <a:cubicBezTo>
                        <a:pt x="9926" y="8354"/>
                        <a:pt x="8238" y="10027"/>
                        <a:pt x="6477" y="12232"/>
                      </a:cubicBezTo>
                      <a:lnTo>
                        <a:pt x="6477" y="36744"/>
                      </a:lnTo>
                      <a:cubicBezTo>
                        <a:pt x="6477" y="36946"/>
                        <a:pt x="6431" y="37130"/>
                        <a:pt x="6321" y="37286"/>
                      </a:cubicBezTo>
                      <a:cubicBezTo>
                        <a:pt x="6220" y="37415"/>
                        <a:pt x="6055" y="37534"/>
                        <a:pt x="5817" y="37636"/>
                      </a:cubicBezTo>
                      <a:cubicBezTo>
                        <a:pt x="5587" y="37746"/>
                        <a:pt x="5257" y="37819"/>
                        <a:pt x="4845" y="37875"/>
                      </a:cubicBezTo>
                      <a:cubicBezTo>
                        <a:pt x="4432" y="37920"/>
                        <a:pt x="3900" y="37948"/>
                        <a:pt x="3249" y="37948"/>
                      </a:cubicBezTo>
                      <a:cubicBezTo>
                        <a:pt x="2634" y="37948"/>
                        <a:pt x="2111" y="37920"/>
                        <a:pt x="1699" y="37875"/>
                      </a:cubicBezTo>
                      <a:cubicBezTo>
                        <a:pt x="1286" y="37819"/>
                        <a:pt x="947" y="37746"/>
                        <a:pt x="690" y="37636"/>
                      </a:cubicBezTo>
                      <a:cubicBezTo>
                        <a:pt x="451" y="37534"/>
                        <a:pt x="286" y="37415"/>
                        <a:pt x="176" y="37286"/>
                      </a:cubicBezTo>
                      <a:cubicBezTo>
                        <a:pt x="103" y="37130"/>
                        <a:pt x="66" y="36946"/>
                        <a:pt x="66" y="36744"/>
                      </a:cubicBezTo>
                      <a:lnTo>
                        <a:pt x="66" y="1682"/>
                      </a:lnTo>
                      <a:cubicBezTo>
                        <a:pt x="66" y="1470"/>
                        <a:pt x="103" y="1305"/>
                        <a:pt x="176" y="1176"/>
                      </a:cubicBezTo>
                      <a:cubicBezTo>
                        <a:pt x="259" y="1020"/>
                        <a:pt x="415" y="882"/>
                        <a:pt x="644" y="781"/>
                      </a:cubicBezTo>
                      <a:cubicBezTo>
                        <a:pt x="882" y="652"/>
                        <a:pt x="1176" y="579"/>
                        <a:pt x="1543" y="551"/>
                      </a:cubicBezTo>
                      <a:cubicBezTo>
                        <a:pt x="1901" y="496"/>
                        <a:pt x="2387" y="478"/>
                        <a:pt x="2983" y="478"/>
                      </a:cubicBezTo>
                      <a:cubicBezTo>
                        <a:pt x="3551" y="478"/>
                        <a:pt x="4019" y="496"/>
                        <a:pt x="4377" y="551"/>
                      </a:cubicBezTo>
                      <a:cubicBezTo>
                        <a:pt x="4771" y="569"/>
                        <a:pt x="5065" y="652"/>
                        <a:pt x="5276" y="781"/>
                      </a:cubicBezTo>
                      <a:cubicBezTo>
                        <a:pt x="5477" y="891"/>
                        <a:pt x="5624" y="1020"/>
                        <a:pt x="5698" y="1176"/>
                      </a:cubicBezTo>
                      <a:cubicBezTo>
                        <a:pt x="5808" y="1305"/>
                        <a:pt x="5853" y="1470"/>
                        <a:pt x="5853" y="1682"/>
                      </a:cubicBezTo>
                      <a:lnTo>
                        <a:pt x="5853" y="6314"/>
                      </a:lnTo>
                      <a:cubicBezTo>
                        <a:pt x="7825" y="4108"/>
                        <a:pt x="9788" y="2500"/>
                        <a:pt x="11723" y="1479"/>
                      </a:cubicBezTo>
                      <a:cubicBezTo>
                        <a:pt x="13695" y="441"/>
                        <a:pt x="15676" y="-74"/>
                        <a:pt x="17676" y="-74"/>
                      </a:cubicBezTo>
                      <a:cubicBezTo>
                        <a:pt x="20005" y="-74"/>
                        <a:pt x="21968" y="330"/>
                        <a:pt x="23545" y="1130"/>
                      </a:cubicBezTo>
                      <a:cubicBezTo>
                        <a:pt x="25150" y="1911"/>
                        <a:pt x="26453" y="2968"/>
                        <a:pt x="27434" y="4292"/>
                      </a:cubicBezTo>
                      <a:cubicBezTo>
                        <a:pt x="28415" y="5615"/>
                        <a:pt x="29121" y="7168"/>
                        <a:pt x="29534" y="8961"/>
                      </a:cubicBezTo>
                      <a:cubicBezTo>
                        <a:pt x="29974" y="10734"/>
                        <a:pt x="30195" y="12857"/>
                        <a:pt x="30195" y="153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64" name="Forme libre : forme 163">
                  <a:extLst>
                    <a:ext uri="{FF2B5EF4-FFF2-40B4-BE49-F238E27FC236}">
                      <a16:creationId xmlns:a16="http://schemas.microsoft.com/office/drawing/2014/main" id="{5D5EF9D8-DA3F-A86C-A6D2-AC1EB3D9ECD7}"/>
                    </a:ext>
                  </a:extLst>
                </p:cNvPr>
                <p:cNvSpPr/>
                <p:nvPr/>
              </p:nvSpPr>
              <p:spPr>
                <a:xfrm>
                  <a:off x="3797287" y="2706690"/>
                  <a:ext cx="22864" cy="47295"/>
                </a:xfrm>
                <a:custGeom>
                  <a:avLst/>
                  <a:gdLst>
                    <a:gd name="connsiteX0" fmla="*/ 22931 w 22864"/>
                    <a:gd name="connsiteY0" fmla="*/ 43012 h 47295"/>
                    <a:gd name="connsiteX1" fmla="*/ 22775 w 22864"/>
                    <a:gd name="connsiteY1" fmla="*/ 44804 h 47295"/>
                    <a:gd name="connsiteX2" fmla="*/ 22307 w 22864"/>
                    <a:gd name="connsiteY2" fmla="*/ 45779 h 47295"/>
                    <a:gd name="connsiteX3" fmla="*/ 21381 w 22864"/>
                    <a:gd name="connsiteY3" fmla="*/ 46367 h 47295"/>
                    <a:gd name="connsiteX4" fmla="*/ 19941 w 22864"/>
                    <a:gd name="connsiteY4" fmla="*/ 46790 h 47295"/>
                    <a:gd name="connsiteX5" fmla="*/ 18262 w 22864"/>
                    <a:gd name="connsiteY5" fmla="*/ 47102 h 47295"/>
                    <a:gd name="connsiteX6" fmla="*/ 16474 w 22864"/>
                    <a:gd name="connsiteY6" fmla="*/ 47221 h 47295"/>
                    <a:gd name="connsiteX7" fmla="*/ 11815 w 22864"/>
                    <a:gd name="connsiteY7" fmla="*/ 46523 h 47295"/>
                    <a:gd name="connsiteX8" fmla="*/ 8623 w 22864"/>
                    <a:gd name="connsiteY8" fmla="*/ 44336 h 47295"/>
                    <a:gd name="connsiteX9" fmla="*/ 6798 w 22864"/>
                    <a:gd name="connsiteY9" fmla="*/ 40632 h 47295"/>
                    <a:gd name="connsiteX10" fmla="*/ 6257 w 22864"/>
                    <a:gd name="connsiteY10" fmla="*/ 35338 h 47295"/>
                    <a:gd name="connsiteX11" fmla="*/ 6257 w 22864"/>
                    <a:gd name="connsiteY11" fmla="*/ 14843 h 47295"/>
                    <a:gd name="connsiteX12" fmla="*/ 1350 w 22864"/>
                    <a:gd name="connsiteY12" fmla="*/ 14843 h 47295"/>
                    <a:gd name="connsiteX13" fmla="*/ 424 w 22864"/>
                    <a:gd name="connsiteY13" fmla="*/ 14218 h 47295"/>
                    <a:gd name="connsiteX14" fmla="*/ 66 w 22864"/>
                    <a:gd name="connsiteY14" fmla="*/ 12196 h 47295"/>
                    <a:gd name="connsiteX15" fmla="*/ 140 w 22864"/>
                    <a:gd name="connsiteY15" fmla="*/ 10946 h 47295"/>
                    <a:gd name="connsiteX16" fmla="*/ 415 w 22864"/>
                    <a:gd name="connsiteY16" fmla="*/ 10128 h 47295"/>
                    <a:gd name="connsiteX17" fmla="*/ 809 w 22864"/>
                    <a:gd name="connsiteY17" fmla="*/ 9659 h 47295"/>
                    <a:gd name="connsiteX18" fmla="*/ 1387 w 22864"/>
                    <a:gd name="connsiteY18" fmla="*/ 9503 h 47295"/>
                    <a:gd name="connsiteX19" fmla="*/ 6248 w 22864"/>
                    <a:gd name="connsiteY19" fmla="*/ 9503 h 47295"/>
                    <a:gd name="connsiteX20" fmla="*/ 6248 w 22864"/>
                    <a:gd name="connsiteY20" fmla="*/ 1167 h 47295"/>
                    <a:gd name="connsiteX21" fmla="*/ 6367 w 22864"/>
                    <a:gd name="connsiteY21" fmla="*/ 661 h 47295"/>
                    <a:gd name="connsiteX22" fmla="*/ 6871 w 22864"/>
                    <a:gd name="connsiteY22" fmla="*/ 275 h 47295"/>
                    <a:gd name="connsiteX23" fmla="*/ 7880 w 22864"/>
                    <a:gd name="connsiteY23" fmla="*/ 0 h 47295"/>
                    <a:gd name="connsiteX24" fmla="*/ 9439 w 22864"/>
                    <a:gd name="connsiteY24" fmla="*/ -74 h 47295"/>
                    <a:gd name="connsiteX25" fmla="*/ 11026 w 22864"/>
                    <a:gd name="connsiteY25" fmla="*/ 0 h 47295"/>
                    <a:gd name="connsiteX26" fmla="*/ 11998 w 22864"/>
                    <a:gd name="connsiteY26" fmla="*/ 275 h 47295"/>
                    <a:gd name="connsiteX27" fmla="*/ 12503 w 22864"/>
                    <a:gd name="connsiteY27" fmla="*/ 661 h 47295"/>
                    <a:gd name="connsiteX28" fmla="*/ 12659 w 22864"/>
                    <a:gd name="connsiteY28" fmla="*/ 1167 h 47295"/>
                    <a:gd name="connsiteX29" fmla="*/ 12659 w 22864"/>
                    <a:gd name="connsiteY29" fmla="*/ 9503 h 47295"/>
                    <a:gd name="connsiteX30" fmla="*/ 21647 w 22864"/>
                    <a:gd name="connsiteY30" fmla="*/ 9503 h 47295"/>
                    <a:gd name="connsiteX31" fmla="*/ 22188 w 22864"/>
                    <a:gd name="connsiteY31" fmla="*/ 9659 h 47295"/>
                    <a:gd name="connsiteX32" fmla="*/ 22573 w 22864"/>
                    <a:gd name="connsiteY32" fmla="*/ 10128 h 47295"/>
                    <a:gd name="connsiteX33" fmla="*/ 22848 w 22864"/>
                    <a:gd name="connsiteY33" fmla="*/ 10946 h 47295"/>
                    <a:gd name="connsiteX34" fmla="*/ 22921 w 22864"/>
                    <a:gd name="connsiteY34" fmla="*/ 12196 h 47295"/>
                    <a:gd name="connsiteX35" fmla="*/ 22573 w 22864"/>
                    <a:gd name="connsiteY35" fmla="*/ 14218 h 47295"/>
                    <a:gd name="connsiteX36" fmla="*/ 21637 w 22864"/>
                    <a:gd name="connsiteY36" fmla="*/ 14843 h 47295"/>
                    <a:gd name="connsiteX37" fmla="*/ 12659 w 22864"/>
                    <a:gd name="connsiteY37" fmla="*/ 14843 h 47295"/>
                    <a:gd name="connsiteX38" fmla="*/ 12659 w 22864"/>
                    <a:gd name="connsiteY38" fmla="*/ 34401 h 47295"/>
                    <a:gd name="connsiteX39" fmla="*/ 13704 w 22864"/>
                    <a:gd name="connsiteY39" fmla="*/ 39897 h 47295"/>
                    <a:gd name="connsiteX40" fmla="*/ 17556 w 22864"/>
                    <a:gd name="connsiteY40" fmla="*/ 41725 h 47295"/>
                    <a:gd name="connsiteX41" fmla="*/ 19152 w 22864"/>
                    <a:gd name="connsiteY41" fmla="*/ 41569 h 47295"/>
                    <a:gd name="connsiteX42" fmla="*/ 20399 w 22864"/>
                    <a:gd name="connsiteY42" fmla="*/ 41183 h 47295"/>
                    <a:gd name="connsiteX43" fmla="*/ 21326 w 22864"/>
                    <a:gd name="connsiteY43" fmla="*/ 40834 h 47295"/>
                    <a:gd name="connsiteX44" fmla="*/ 22032 w 22864"/>
                    <a:gd name="connsiteY44" fmla="*/ 40632 h 47295"/>
                    <a:gd name="connsiteX45" fmla="*/ 22380 w 22864"/>
                    <a:gd name="connsiteY45" fmla="*/ 40751 h 47295"/>
                    <a:gd name="connsiteX46" fmla="*/ 22646 w 22864"/>
                    <a:gd name="connsiteY46" fmla="*/ 41100 h 47295"/>
                    <a:gd name="connsiteX47" fmla="*/ 22848 w 22864"/>
                    <a:gd name="connsiteY47" fmla="*/ 41845 h 47295"/>
                    <a:gd name="connsiteX48" fmla="*/ 22921 w 22864"/>
                    <a:gd name="connsiteY48" fmla="*/ 43012 h 47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2864" h="47295">
                      <a:moveTo>
                        <a:pt x="22931" y="43012"/>
                      </a:moveTo>
                      <a:cubicBezTo>
                        <a:pt x="22931" y="43766"/>
                        <a:pt x="22885" y="44363"/>
                        <a:pt x="22775" y="44804"/>
                      </a:cubicBezTo>
                      <a:cubicBezTo>
                        <a:pt x="22674" y="45245"/>
                        <a:pt x="22518" y="45567"/>
                        <a:pt x="22307" y="45779"/>
                      </a:cubicBezTo>
                      <a:cubicBezTo>
                        <a:pt x="22105" y="45990"/>
                        <a:pt x="21793" y="46183"/>
                        <a:pt x="21381" y="46367"/>
                      </a:cubicBezTo>
                      <a:cubicBezTo>
                        <a:pt x="20959" y="46541"/>
                        <a:pt x="20482" y="46688"/>
                        <a:pt x="19941" y="46790"/>
                      </a:cubicBezTo>
                      <a:cubicBezTo>
                        <a:pt x="19418" y="46918"/>
                        <a:pt x="18859" y="47028"/>
                        <a:pt x="18262" y="47102"/>
                      </a:cubicBezTo>
                      <a:cubicBezTo>
                        <a:pt x="17666" y="47185"/>
                        <a:pt x="17070" y="47221"/>
                        <a:pt x="16474" y="47221"/>
                      </a:cubicBezTo>
                      <a:cubicBezTo>
                        <a:pt x="14667" y="47221"/>
                        <a:pt x="13108" y="46982"/>
                        <a:pt x="11815" y="46523"/>
                      </a:cubicBezTo>
                      <a:cubicBezTo>
                        <a:pt x="10512" y="46027"/>
                        <a:pt x="9458" y="45301"/>
                        <a:pt x="8623" y="44336"/>
                      </a:cubicBezTo>
                      <a:cubicBezTo>
                        <a:pt x="7798" y="43352"/>
                        <a:pt x="7183" y="42121"/>
                        <a:pt x="6798" y="40632"/>
                      </a:cubicBezTo>
                      <a:cubicBezTo>
                        <a:pt x="6431" y="39134"/>
                        <a:pt x="6257" y="37360"/>
                        <a:pt x="6257" y="35338"/>
                      </a:cubicBezTo>
                      <a:lnTo>
                        <a:pt x="6257" y="14843"/>
                      </a:lnTo>
                      <a:lnTo>
                        <a:pt x="1350" y="14843"/>
                      </a:lnTo>
                      <a:cubicBezTo>
                        <a:pt x="965" y="14843"/>
                        <a:pt x="653" y="14640"/>
                        <a:pt x="424" y="14218"/>
                      </a:cubicBezTo>
                      <a:cubicBezTo>
                        <a:pt x="185" y="13804"/>
                        <a:pt x="66" y="13133"/>
                        <a:pt x="66" y="12196"/>
                      </a:cubicBezTo>
                      <a:cubicBezTo>
                        <a:pt x="66" y="11699"/>
                        <a:pt x="94" y="11286"/>
                        <a:pt x="140" y="10946"/>
                      </a:cubicBezTo>
                      <a:cubicBezTo>
                        <a:pt x="222" y="10615"/>
                        <a:pt x="314" y="10339"/>
                        <a:pt x="415" y="10128"/>
                      </a:cubicBezTo>
                      <a:cubicBezTo>
                        <a:pt x="516" y="9898"/>
                        <a:pt x="653" y="9742"/>
                        <a:pt x="809" y="9659"/>
                      </a:cubicBezTo>
                      <a:cubicBezTo>
                        <a:pt x="983" y="9558"/>
                        <a:pt x="1185" y="9503"/>
                        <a:pt x="1387" y="9503"/>
                      </a:cubicBezTo>
                      <a:lnTo>
                        <a:pt x="6248" y="9503"/>
                      </a:lnTo>
                      <a:lnTo>
                        <a:pt x="6248" y="1167"/>
                      </a:lnTo>
                      <a:cubicBezTo>
                        <a:pt x="6248" y="983"/>
                        <a:pt x="6284" y="818"/>
                        <a:pt x="6367" y="661"/>
                      </a:cubicBezTo>
                      <a:cubicBezTo>
                        <a:pt x="6468" y="505"/>
                        <a:pt x="6633" y="376"/>
                        <a:pt x="6871" y="275"/>
                      </a:cubicBezTo>
                      <a:cubicBezTo>
                        <a:pt x="7128" y="147"/>
                        <a:pt x="7467" y="55"/>
                        <a:pt x="7880" y="0"/>
                      </a:cubicBezTo>
                      <a:cubicBezTo>
                        <a:pt x="8293" y="-46"/>
                        <a:pt x="8816" y="-74"/>
                        <a:pt x="9439" y="-74"/>
                      </a:cubicBezTo>
                      <a:cubicBezTo>
                        <a:pt x="10081" y="-74"/>
                        <a:pt x="10613" y="-46"/>
                        <a:pt x="11026" y="0"/>
                      </a:cubicBezTo>
                      <a:cubicBezTo>
                        <a:pt x="11448" y="46"/>
                        <a:pt x="11769" y="137"/>
                        <a:pt x="11998" y="275"/>
                      </a:cubicBezTo>
                      <a:cubicBezTo>
                        <a:pt x="12237" y="376"/>
                        <a:pt x="12402" y="505"/>
                        <a:pt x="12503" y="661"/>
                      </a:cubicBezTo>
                      <a:cubicBezTo>
                        <a:pt x="12613" y="818"/>
                        <a:pt x="12659" y="983"/>
                        <a:pt x="12659" y="1167"/>
                      </a:cubicBezTo>
                      <a:lnTo>
                        <a:pt x="12659" y="9503"/>
                      </a:lnTo>
                      <a:lnTo>
                        <a:pt x="21647" y="9503"/>
                      </a:lnTo>
                      <a:cubicBezTo>
                        <a:pt x="21848" y="9503"/>
                        <a:pt x="22032" y="9558"/>
                        <a:pt x="22188" y="9659"/>
                      </a:cubicBezTo>
                      <a:cubicBezTo>
                        <a:pt x="22344" y="9742"/>
                        <a:pt x="22472" y="9898"/>
                        <a:pt x="22573" y="10128"/>
                      </a:cubicBezTo>
                      <a:cubicBezTo>
                        <a:pt x="22711" y="10339"/>
                        <a:pt x="22793" y="10615"/>
                        <a:pt x="22848" y="10946"/>
                      </a:cubicBezTo>
                      <a:cubicBezTo>
                        <a:pt x="22894" y="11286"/>
                        <a:pt x="22921" y="11699"/>
                        <a:pt x="22921" y="12196"/>
                      </a:cubicBezTo>
                      <a:cubicBezTo>
                        <a:pt x="22921" y="13133"/>
                        <a:pt x="22802" y="13804"/>
                        <a:pt x="22573" y="14218"/>
                      </a:cubicBezTo>
                      <a:cubicBezTo>
                        <a:pt x="22335" y="14640"/>
                        <a:pt x="22032" y="14843"/>
                        <a:pt x="21637" y="14843"/>
                      </a:cubicBezTo>
                      <a:lnTo>
                        <a:pt x="12659" y="14843"/>
                      </a:lnTo>
                      <a:lnTo>
                        <a:pt x="12659" y="34401"/>
                      </a:lnTo>
                      <a:cubicBezTo>
                        <a:pt x="12659" y="36818"/>
                        <a:pt x="13007" y="38647"/>
                        <a:pt x="13704" y="39897"/>
                      </a:cubicBezTo>
                      <a:cubicBezTo>
                        <a:pt x="14438" y="41119"/>
                        <a:pt x="15713" y="41725"/>
                        <a:pt x="17556" y="41725"/>
                      </a:cubicBezTo>
                      <a:cubicBezTo>
                        <a:pt x="18152" y="41725"/>
                        <a:pt x="18684" y="41670"/>
                        <a:pt x="19152" y="41569"/>
                      </a:cubicBezTo>
                      <a:cubicBezTo>
                        <a:pt x="19620" y="41441"/>
                        <a:pt x="20033" y="41312"/>
                        <a:pt x="20399" y="41183"/>
                      </a:cubicBezTo>
                      <a:cubicBezTo>
                        <a:pt x="20757" y="41055"/>
                        <a:pt x="21069" y="40935"/>
                        <a:pt x="21326" y="40834"/>
                      </a:cubicBezTo>
                      <a:cubicBezTo>
                        <a:pt x="21592" y="40696"/>
                        <a:pt x="21821" y="40632"/>
                        <a:pt x="22032" y="40632"/>
                      </a:cubicBezTo>
                      <a:cubicBezTo>
                        <a:pt x="22160" y="40632"/>
                        <a:pt x="22270" y="40678"/>
                        <a:pt x="22380" y="40751"/>
                      </a:cubicBezTo>
                      <a:cubicBezTo>
                        <a:pt x="22509" y="40797"/>
                        <a:pt x="22601" y="40917"/>
                        <a:pt x="22646" y="41100"/>
                      </a:cubicBezTo>
                      <a:cubicBezTo>
                        <a:pt x="22729" y="41284"/>
                        <a:pt x="22793" y="41532"/>
                        <a:pt x="22848" y="41845"/>
                      </a:cubicBezTo>
                      <a:cubicBezTo>
                        <a:pt x="22894" y="42157"/>
                        <a:pt x="22921" y="42543"/>
                        <a:pt x="22921" y="4301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65" name="Graphique 6">
                <a:extLst>
                  <a:ext uri="{FF2B5EF4-FFF2-40B4-BE49-F238E27FC236}">
                    <a16:creationId xmlns:a16="http://schemas.microsoft.com/office/drawing/2014/main" id="{219E340E-0F1C-5B81-9391-D63FAF62500A}"/>
                  </a:ext>
                </a:extLst>
              </p:cNvPr>
              <p:cNvGrpSpPr/>
              <p:nvPr/>
            </p:nvGrpSpPr>
            <p:grpSpPr>
              <a:xfrm>
                <a:off x="2991725" y="2786337"/>
                <a:ext cx="622370" cy="55006"/>
                <a:chOff x="2991725" y="2786337"/>
                <a:chExt cx="622370" cy="55006"/>
              </a:xfrm>
              <a:solidFill>
                <a:srgbClr val="000000"/>
              </a:solidFill>
            </p:grpSpPr>
            <p:sp>
              <p:nvSpPr>
                <p:cNvPr id="166" name="Forme libre : forme 165">
                  <a:extLst>
                    <a:ext uri="{FF2B5EF4-FFF2-40B4-BE49-F238E27FC236}">
                      <a16:creationId xmlns:a16="http://schemas.microsoft.com/office/drawing/2014/main" id="{7F9A6E41-50FA-3FCD-F10C-6743A3388BCD}"/>
                    </a:ext>
                  </a:extLst>
                </p:cNvPr>
                <p:cNvSpPr/>
                <p:nvPr/>
              </p:nvSpPr>
              <p:spPr>
                <a:xfrm>
                  <a:off x="2991725" y="2803358"/>
                  <a:ext cx="52836" cy="37470"/>
                </a:xfrm>
                <a:custGeom>
                  <a:avLst/>
                  <a:gdLst>
                    <a:gd name="connsiteX0" fmla="*/ 52903 w 52836"/>
                    <a:gd name="connsiteY0" fmla="*/ 1057 h 37470"/>
                    <a:gd name="connsiteX1" fmla="*/ 52825 w 52836"/>
                    <a:gd name="connsiteY1" fmla="*/ 1718 h 37470"/>
                    <a:gd name="connsiteX2" fmla="*/ 52553 w 52836"/>
                    <a:gd name="connsiteY2" fmla="*/ 2692 h 37470"/>
                    <a:gd name="connsiteX3" fmla="*/ 42250 w 52836"/>
                    <a:gd name="connsiteY3" fmla="*/ 36000 h 37470"/>
                    <a:gd name="connsiteX4" fmla="*/ 41862 w 52836"/>
                    <a:gd name="connsiteY4" fmla="*/ 36707 h 37470"/>
                    <a:gd name="connsiteX5" fmla="*/ 41161 w 52836"/>
                    <a:gd name="connsiteY5" fmla="*/ 37130 h 37470"/>
                    <a:gd name="connsiteX6" fmla="*/ 39956 w 52836"/>
                    <a:gd name="connsiteY6" fmla="*/ 37323 h 37470"/>
                    <a:gd name="connsiteX7" fmla="*/ 38012 w 52836"/>
                    <a:gd name="connsiteY7" fmla="*/ 37397 h 37470"/>
                    <a:gd name="connsiteX8" fmla="*/ 35991 w 52836"/>
                    <a:gd name="connsiteY8" fmla="*/ 37323 h 37470"/>
                    <a:gd name="connsiteX9" fmla="*/ 34668 w 52836"/>
                    <a:gd name="connsiteY9" fmla="*/ 37093 h 37470"/>
                    <a:gd name="connsiteX10" fmla="*/ 33969 w 52836"/>
                    <a:gd name="connsiteY10" fmla="*/ 36661 h 37470"/>
                    <a:gd name="connsiteX11" fmla="*/ 33619 w 52836"/>
                    <a:gd name="connsiteY11" fmla="*/ 36000 h 37470"/>
                    <a:gd name="connsiteX12" fmla="*/ 26271 w 52836"/>
                    <a:gd name="connsiteY12" fmla="*/ 10560 h 37470"/>
                    <a:gd name="connsiteX13" fmla="*/ 26193 w 52836"/>
                    <a:gd name="connsiteY13" fmla="*/ 10210 h 37470"/>
                    <a:gd name="connsiteX14" fmla="*/ 26115 w 52836"/>
                    <a:gd name="connsiteY14" fmla="*/ 10560 h 37470"/>
                    <a:gd name="connsiteX15" fmla="*/ 19311 w 52836"/>
                    <a:gd name="connsiteY15" fmla="*/ 36000 h 37470"/>
                    <a:gd name="connsiteX16" fmla="*/ 18923 w 52836"/>
                    <a:gd name="connsiteY16" fmla="*/ 36707 h 37470"/>
                    <a:gd name="connsiteX17" fmla="*/ 18184 w 52836"/>
                    <a:gd name="connsiteY17" fmla="*/ 37130 h 37470"/>
                    <a:gd name="connsiteX18" fmla="*/ 16862 w 52836"/>
                    <a:gd name="connsiteY18" fmla="*/ 37323 h 37470"/>
                    <a:gd name="connsiteX19" fmla="*/ 14918 w 52836"/>
                    <a:gd name="connsiteY19" fmla="*/ 37397 h 37470"/>
                    <a:gd name="connsiteX20" fmla="*/ 12935 w 52836"/>
                    <a:gd name="connsiteY20" fmla="*/ 37323 h 37470"/>
                    <a:gd name="connsiteX21" fmla="*/ 11691 w 52836"/>
                    <a:gd name="connsiteY21" fmla="*/ 37093 h 37470"/>
                    <a:gd name="connsiteX22" fmla="*/ 10991 w 52836"/>
                    <a:gd name="connsiteY22" fmla="*/ 36661 h 37470"/>
                    <a:gd name="connsiteX23" fmla="*/ 10641 w 52836"/>
                    <a:gd name="connsiteY23" fmla="*/ 36000 h 37470"/>
                    <a:gd name="connsiteX24" fmla="*/ 417 w 52836"/>
                    <a:gd name="connsiteY24" fmla="*/ 2692 h 37470"/>
                    <a:gd name="connsiteX25" fmla="*/ 144 w 52836"/>
                    <a:gd name="connsiteY25" fmla="*/ 1718 h 37470"/>
                    <a:gd name="connsiteX26" fmla="*/ 66 w 52836"/>
                    <a:gd name="connsiteY26" fmla="*/ 1057 h 37470"/>
                    <a:gd name="connsiteX27" fmla="*/ 222 w 52836"/>
                    <a:gd name="connsiteY27" fmla="*/ 505 h 37470"/>
                    <a:gd name="connsiteX28" fmla="*/ 727 w 52836"/>
                    <a:gd name="connsiteY28" fmla="*/ 156 h 37470"/>
                    <a:gd name="connsiteX29" fmla="*/ 1738 w 52836"/>
                    <a:gd name="connsiteY29" fmla="*/ -37 h 37470"/>
                    <a:gd name="connsiteX30" fmla="*/ 3254 w 52836"/>
                    <a:gd name="connsiteY30" fmla="*/ -74 h 37470"/>
                    <a:gd name="connsiteX31" fmla="*/ 5004 w 52836"/>
                    <a:gd name="connsiteY31" fmla="*/ 0 h 37470"/>
                    <a:gd name="connsiteX32" fmla="*/ 6015 w 52836"/>
                    <a:gd name="connsiteY32" fmla="*/ 193 h 37470"/>
                    <a:gd name="connsiteX33" fmla="*/ 6520 w 52836"/>
                    <a:gd name="connsiteY33" fmla="*/ 588 h 37470"/>
                    <a:gd name="connsiteX34" fmla="*/ 6793 w 52836"/>
                    <a:gd name="connsiteY34" fmla="*/ 1167 h 37470"/>
                    <a:gd name="connsiteX35" fmla="*/ 15229 w 52836"/>
                    <a:gd name="connsiteY35" fmla="*/ 30081 h 37470"/>
                    <a:gd name="connsiteX36" fmla="*/ 15306 w 52836"/>
                    <a:gd name="connsiteY36" fmla="*/ 30430 h 37470"/>
                    <a:gd name="connsiteX37" fmla="*/ 15384 w 52836"/>
                    <a:gd name="connsiteY37" fmla="*/ 30081 h 37470"/>
                    <a:gd name="connsiteX38" fmla="*/ 23121 w 52836"/>
                    <a:gd name="connsiteY38" fmla="*/ 1167 h 37470"/>
                    <a:gd name="connsiteX39" fmla="*/ 23355 w 52836"/>
                    <a:gd name="connsiteY39" fmla="*/ 588 h 37470"/>
                    <a:gd name="connsiteX40" fmla="*/ 23899 w 52836"/>
                    <a:gd name="connsiteY40" fmla="*/ 193 h 37470"/>
                    <a:gd name="connsiteX41" fmla="*/ 24832 w 52836"/>
                    <a:gd name="connsiteY41" fmla="*/ 0 h 37470"/>
                    <a:gd name="connsiteX42" fmla="*/ 26427 w 52836"/>
                    <a:gd name="connsiteY42" fmla="*/ -74 h 37470"/>
                    <a:gd name="connsiteX43" fmla="*/ 27943 w 52836"/>
                    <a:gd name="connsiteY43" fmla="*/ 0 h 37470"/>
                    <a:gd name="connsiteX44" fmla="*/ 28915 w 52836"/>
                    <a:gd name="connsiteY44" fmla="*/ 193 h 37470"/>
                    <a:gd name="connsiteX45" fmla="*/ 29420 w 52836"/>
                    <a:gd name="connsiteY45" fmla="*/ 551 h 37470"/>
                    <a:gd name="connsiteX46" fmla="*/ 29653 w 52836"/>
                    <a:gd name="connsiteY46" fmla="*/ 1093 h 37470"/>
                    <a:gd name="connsiteX47" fmla="*/ 38012 w 52836"/>
                    <a:gd name="connsiteY47" fmla="*/ 30081 h 37470"/>
                    <a:gd name="connsiteX48" fmla="*/ 38090 w 52836"/>
                    <a:gd name="connsiteY48" fmla="*/ 30430 h 37470"/>
                    <a:gd name="connsiteX49" fmla="*/ 38129 w 52836"/>
                    <a:gd name="connsiteY49" fmla="*/ 30081 h 37470"/>
                    <a:gd name="connsiteX50" fmla="*/ 46449 w 52836"/>
                    <a:gd name="connsiteY50" fmla="*/ 1167 h 37470"/>
                    <a:gd name="connsiteX51" fmla="*/ 46682 w 52836"/>
                    <a:gd name="connsiteY51" fmla="*/ 588 h 37470"/>
                    <a:gd name="connsiteX52" fmla="*/ 47226 w 52836"/>
                    <a:gd name="connsiteY52" fmla="*/ 193 h 37470"/>
                    <a:gd name="connsiteX53" fmla="*/ 48237 w 52836"/>
                    <a:gd name="connsiteY53" fmla="*/ 0 h 37470"/>
                    <a:gd name="connsiteX54" fmla="*/ 49909 w 52836"/>
                    <a:gd name="connsiteY54" fmla="*/ -74 h 37470"/>
                    <a:gd name="connsiteX55" fmla="*/ 51386 w 52836"/>
                    <a:gd name="connsiteY55" fmla="*/ -37 h 37470"/>
                    <a:gd name="connsiteX56" fmla="*/ 52280 w 52836"/>
                    <a:gd name="connsiteY56" fmla="*/ 156 h 37470"/>
                    <a:gd name="connsiteX57" fmla="*/ 52747 w 52836"/>
                    <a:gd name="connsiteY57" fmla="*/ 505 h 37470"/>
                    <a:gd name="connsiteX58" fmla="*/ 52902 w 52836"/>
                    <a:gd name="connsiteY58" fmla="*/ 1057 h 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52836" h="37470">
                      <a:moveTo>
                        <a:pt x="52903" y="1057"/>
                      </a:moveTo>
                      <a:cubicBezTo>
                        <a:pt x="52903" y="1240"/>
                        <a:pt x="52877" y="1461"/>
                        <a:pt x="52825" y="1718"/>
                      </a:cubicBezTo>
                      <a:cubicBezTo>
                        <a:pt x="52773" y="1976"/>
                        <a:pt x="52682" y="2306"/>
                        <a:pt x="52553" y="2692"/>
                      </a:cubicBezTo>
                      <a:lnTo>
                        <a:pt x="42250" y="36000"/>
                      </a:lnTo>
                      <a:cubicBezTo>
                        <a:pt x="42173" y="36285"/>
                        <a:pt x="42042" y="36523"/>
                        <a:pt x="41862" y="36707"/>
                      </a:cubicBezTo>
                      <a:cubicBezTo>
                        <a:pt x="41706" y="36882"/>
                        <a:pt x="41473" y="37029"/>
                        <a:pt x="41161" y="37130"/>
                      </a:cubicBezTo>
                      <a:cubicBezTo>
                        <a:pt x="40877" y="37240"/>
                        <a:pt x="40475" y="37305"/>
                        <a:pt x="39956" y="37323"/>
                      </a:cubicBezTo>
                      <a:cubicBezTo>
                        <a:pt x="39438" y="37378"/>
                        <a:pt x="38790" y="37397"/>
                        <a:pt x="38012" y="37397"/>
                      </a:cubicBezTo>
                      <a:cubicBezTo>
                        <a:pt x="37209" y="37397"/>
                        <a:pt x="36535" y="37378"/>
                        <a:pt x="35991" y="37323"/>
                      </a:cubicBezTo>
                      <a:cubicBezTo>
                        <a:pt x="35446" y="37277"/>
                        <a:pt x="35006" y="37204"/>
                        <a:pt x="34668" y="37093"/>
                      </a:cubicBezTo>
                      <a:cubicBezTo>
                        <a:pt x="34357" y="36992"/>
                        <a:pt x="34125" y="36845"/>
                        <a:pt x="33969" y="36661"/>
                      </a:cubicBezTo>
                      <a:cubicBezTo>
                        <a:pt x="33814" y="36487"/>
                        <a:pt x="33697" y="36266"/>
                        <a:pt x="33619" y="36000"/>
                      </a:cubicBezTo>
                      <a:lnTo>
                        <a:pt x="26271" y="10560"/>
                      </a:lnTo>
                      <a:lnTo>
                        <a:pt x="26193" y="10210"/>
                      </a:lnTo>
                      <a:lnTo>
                        <a:pt x="26115" y="10560"/>
                      </a:lnTo>
                      <a:lnTo>
                        <a:pt x="19311" y="36000"/>
                      </a:lnTo>
                      <a:cubicBezTo>
                        <a:pt x="19234" y="36285"/>
                        <a:pt x="19103" y="36523"/>
                        <a:pt x="18923" y="36707"/>
                      </a:cubicBezTo>
                      <a:cubicBezTo>
                        <a:pt x="18767" y="36882"/>
                        <a:pt x="18521" y="37029"/>
                        <a:pt x="18184" y="37130"/>
                      </a:cubicBezTo>
                      <a:cubicBezTo>
                        <a:pt x="17847" y="37240"/>
                        <a:pt x="17406" y="37305"/>
                        <a:pt x="16862" y="37323"/>
                      </a:cubicBezTo>
                      <a:cubicBezTo>
                        <a:pt x="16344" y="37378"/>
                        <a:pt x="15695" y="37397"/>
                        <a:pt x="14918" y="37397"/>
                      </a:cubicBezTo>
                      <a:cubicBezTo>
                        <a:pt x="14114" y="37397"/>
                        <a:pt x="13454" y="37378"/>
                        <a:pt x="12935" y="37323"/>
                      </a:cubicBezTo>
                      <a:cubicBezTo>
                        <a:pt x="12442" y="37277"/>
                        <a:pt x="12028" y="37204"/>
                        <a:pt x="11691" y="37093"/>
                      </a:cubicBezTo>
                      <a:cubicBezTo>
                        <a:pt x="11380" y="36992"/>
                        <a:pt x="11146" y="36845"/>
                        <a:pt x="10991" y="36661"/>
                      </a:cubicBezTo>
                      <a:cubicBezTo>
                        <a:pt x="10835" y="36487"/>
                        <a:pt x="10719" y="36266"/>
                        <a:pt x="10641" y="36000"/>
                      </a:cubicBezTo>
                      <a:lnTo>
                        <a:pt x="417" y="2692"/>
                      </a:lnTo>
                      <a:cubicBezTo>
                        <a:pt x="286" y="2306"/>
                        <a:pt x="195" y="1976"/>
                        <a:pt x="144" y="1718"/>
                      </a:cubicBezTo>
                      <a:cubicBezTo>
                        <a:pt x="92" y="1461"/>
                        <a:pt x="66" y="1240"/>
                        <a:pt x="66" y="1057"/>
                      </a:cubicBezTo>
                      <a:cubicBezTo>
                        <a:pt x="66" y="818"/>
                        <a:pt x="118" y="643"/>
                        <a:pt x="222" y="505"/>
                      </a:cubicBezTo>
                      <a:cubicBezTo>
                        <a:pt x="326" y="358"/>
                        <a:pt x="494" y="239"/>
                        <a:pt x="727" y="156"/>
                      </a:cubicBezTo>
                      <a:cubicBezTo>
                        <a:pt x="986" y="55"/>
                        <a:pt x="1324" y="-10"/>
                        <a:pt x="1738" y="-37"/>
                      </a:cubicBezTo>
                      <a:cubicBezTo>
                        <a:pt x="2153" y="-55"/>
                        <a:pt x="2658" y="-74"/>
                        <a:pt x="3254" y="-74"/>
                      </a:cubicBezTo>
                      <a:cubicBezTo>
                        <a:pt x="3980" y="-74"/>
                        <a:pt x="4563" y="-46"/>
                        <a:pt x="5004" y="0"/>
                      </a:cubicBezTo>
                      <a:cubicBezTo>
                        <a:pt x="5444" y="27"/>
                        <a:pt x="5781" y="91"/>
                        <a:pt x="6015" y="193"/>
                      </a:cubicBezTo>
                      <a:cubicBezTo>
                        <a:pt x="6248" y="275"/>
                        <a:pt x="6417" y="404"/>
                        <a:pt x="6520" y="588"/>
                      </a:cubicBezTo>
                      <a:cubicBezTo>
                        <a:pt x="6624" y="744"/>
                        <a:pt x="6715" y="937"/>
                        <a:pt x="6793" y="1167"/>
                      </a:cubicBezTo>
                      <a:lnTo>
                        <a:pt x="15229" y="30081"/>
                      </a:lnTo>
                      <a:lnTo>
                        <a:pt x="15306" y="30430"/>
                      </a:lnTo>
                      <a:lnTo>
                        <a:pt x="15384" y="30081"/>
                      </a:lnTo>
                      <a:lnTo>
                        <a:pt x="23121" y="1167"/>
                      </a:lnTo>
                      <a:cubicBezTo>
                        <a:pt x="23174" y="937"/>
                        <a:pt x="23252" y="744"/>
                        <a:pt x="23355" y="588"/>
                      </a:cubicBezTo>
                      <a:cubicBezTo>
                        <a:pt x="23485" y="404"/>
                        <a:pt x="23666" y="275"/>
                        <a:pt x="23899" y="193"/>
                      </a:cubicBezTo>
                      <a:cubicBezTo>
                        <a:pt x="24132" y="91"/>
                        <a:pt x="24444" y="27"/>
                        <a:pt x="24832" y="0"/>
                      </a:cubicBezTo>
                      <a:cubicBezTo>
                        <a:pt x="25247" y="-46"/>
                        <a:pt x="25778" y="-74"/>
                        <a:pt x="26427" y="-74"/>
                      </a:cubicBezTo>
                      <a:cubicBezTo>
                        <a:pt x="27049" y="-74"/>
                        <a:pt x="27554" y="-46"/>
                        <a:pt x="27943" y="0"/>
                      </a:cubicBezTo>
                      <a:cubicBezTo>
                        <a:pt x="28357" y="27"/>
                        <a:pt x="28681" y="91"/>
                        <a:pt x="28915" y="193"/>
                      </a:cubicBezTo>
                      <a:cubicBezTo>
                        <a:pt x="29148" y="275"/>
                        <a:pt x="29317" y="395"/>
                        <a:pt x="29420" y="551"/>
                      </a:cubicBezTo>
                      <a:cubicBezTo>
                        <a:pt x="29524" y="707"/>
                        <a:pt x="29601" y="882"/>
                        <a:pt x="29653" y="1093"/>
                      </a:cubicBezTo>
                      <a:lnTo>
                        <a:pt x="38012" y="30081"/>
                      </a:lnTo>
                      <a:lnTo>
                        <a:pt x="38090" y="30430"/>
                      </a:lnTo>
                      <a:lnTo>
                        <a:pt x="38129" y="30081"/>
                      </a:lnTo>
                      <a:lnTo>
                        <a:pt x="46449" y="1167"/>
                      </a:lnTo>
                      <a:cubicBezTo>
                        <a:pt x="46501" y="937"/>
                        <a:pt x="46579" y="744"/>
                        <a:pt x="46682" y="588"/>
                      </a:cubicBezTo>
                      <a:cubicBezTo>
                        <a:pt x="46811" y="404"/>
                        <a:pt x="46993" y="275"/>
                        <a:pt x="47226" y="193"/>
                      </a:cubicBezTo>
                      <a:cubicBezTo>
                        <a:pt x="47486" y="91"/>
                        <a:pt x="47822" y="27"/>
                        <a:pt x="48237" y="0"/>
                      </a:cubicBezTo>
                      <a:cubicBezTo>
                        <a:pt x="48678" y="-46"/>
                        <a:pt x="49235" y="-74"/>
                        <a:pt x="49909" y="-74"/>
                      </a:cubicBezTo>
                      <a:cubicBezTo>
                        <a:pt x="50531" y="-74"/>
                        <a:pt x="51024" y="-65"/>
                        <a:pt x="51386" y="-37"/>
                      </a:cubicBezTo>
                      <a:cubicBezTo>
                        <a:pt x="51775" y="-10"/>
                        <a:pt x="52073" y="55"/>
                        <a:pt x="52280" y="156"/>
                      </a:cubicBezTo>
                      <a:cubicBezTo>
                        <a:pt x="52513" y="266"/>
                        <a:pt x="52669" y="376"/>
                        <a:pt x="52747" y="505"/>
                      </a:cubicBezTo>
                      <a:cubicBezTo>
                        <a:pt x="52851" y="643"/>
                        <a:pt x="52902" y="818"/>
                        <a:pt x="52902" y="10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67" name="Forme libre : forme 166">
                  <a:extLst>
                    <a:ext uri="{FF2B5EF4-FFF2-40B4-BE49-F238E27FC236}">
                      <a16:creationId xmlns:a16="http://schemas.microsoft.com/office/drawing/2014/main" id="{E20BD5F1-61F1-1A2B-32AA-00C8A7E97D8E}"/>
                    </a:ext>
                  </a:extLst>
                </p:cNvPr>
                <p:cNvSpPr/>
                <p:nvPr/>
              </p:nvSpPr>
              <p:spPr>
                <a:xfrm>
                  <a:off x="3051754" y="2788901"/>
                  <a:ext cx="7931" cy="51927"/>
                </a:xfrm>
                <a:custGeom>
                  <a:avLst/>
                  <a:gdLst>
                    <a:gd name="connsiteX0" fmla="*/ 7258 w 7931"/>
                    <a:gd name="connsiteY0" fmla="*/ 50659 h 51927"/>
                    <a:gd name="connsiteX1" fmla="*/ 7103 w 7931"/>
                    <a:gd name="connsiteY1" fmla="*/ 51201 h 51927"/>
                    <a:gd name="connsiteX2" fmla="*/ 6598 w 7931"/>
                    <a:gd name="connsiteY2" fmla="*/ 51550 h 51927"/>
                    <a:gd name="connsiteX3" fmla="*/ 5626 w 7931"/>
                    <a:gd name="connsiteY3" fmla="*/ 51780 h 51927"/>
                    <a:gd name="connsiteX4" fmla="*/ 4032 w 7931"/>
                    <a:gd name="connsiteY4" fmla="*/ 51854 h 51927"/>
                    <a:gd name="connsiteX5" fmla="*/ 2476 w 7931"/>
                    <a:gd name="connsiteY5" fmla="*/ 51780 h 51927"/>
                    <a:gd name="connsiteX6" fmla="*/ 1466 w 7931"/>
                    <a:gd name="connsiteY6" fmla="*/ 51550 h 51927"/>
                    <a:gd name="connsiteX7" fmla="*/ 960 w 7931"/>
                    <a:gd name="connsiteY7" fmla="*/ 51201 h 51927"/>
                    <a:gd name="connsiteX8" fmla="*/ 844 w 7931"/>
                    <a:gd name="connsiteY8" fmla="*/ 50659 h 51927"/>
                    <a:gd name="connsiteX9" fmla="*/ 844 w 7931"/>
                    <a:gd name="connsiteY9" fmla="*/ 15587 h 51927"/>
                    <a:gd name="connsiteX10" fmla="*/ 960 w 7931"/>
                    <a:gd name="connsiteY10" fmla="*/ 15081 h 51927"/>
                    <a:gd name="connsiteX11" fmla="*/ 1466 w 7931"/>
                    <a:gd name="connsiteY11" fmla="*/ 14696 h 51927"/>
                    <a:gd name="connsiteX12" fmla="*/ 2476 w 7931"/>
                    <a:gd name="connsiteY12" fmla="*/ 14457 h 51927"/>
                    <a:gd name="connsiteX13" fmla="*/ 4032 w 7931"/>
                    <a:gd name="connsiteY13" fmla="*/ 14383 h 51927"/>
                    <a:gd name="connsiteX14" fmla="*/ 5626 w 7931"/>
                    <a:gd name="connsiteY14" fmla="*/ 14457 h 51927"/>
                    <a:gd name="connsiteX15" fmla="*/ 6598 w 7931"/>
                    <a:gd name="connsiteY15" fmla="*/ 14696 h 51927"/>
                    <a:gd name="connsiteX16" fmla="*/ 7103 w 7931"/>
                    <a:gd name="connsiteY16" fmla="*/ 15081 h 51927"/>
                    <a:gd name="connsiteX17" fmla="*/ 7258 w 7931"/>
                    <a:gd name="connsiteY17" fmla="*/ 15587 h 51927"/>
                    <a:gd name="connsiteX18" fmla="*/ 7998 w 7931"/>
                    <a:gd name="connsiteY18" fmla="*/ 3749 h 51927"/>
                    <a:gd name="connsiteX19" fmla="*/ 7142 w 7931"/>
                    <a:gd name="connsiteY19" fmla="*/ 6828 h 51927"/>
                    <a:gd name="connsiteX20" fmla="*/ 3992 w 7931"/>
                    <a:gd name="connsiteY20" fmla="*/ 7646 h 51927"/>
                    <a:gd name="connsiteX21" fmla="*/ 882 w 7931"/>
                    <a:gd name="connsiteY21" fmla="*/ 6865 h 51927"/>
                    <a:gd name="connsiteX22" fmla="*/ 66 w 7931"/>
                    <a:gd name="connsiteY22" fmla="*/ 3823 h 51927"/>
                    <a:gd name="connsiteX23" fmla="*/ 922 w 7931"/>
                    <a:gd name="connsiteY23" fmla="*/ 744 h 51927"/>
                    <a:gd name="connsiteX24" fmla="*/ 4070 w 7931"/>
                    <a:gd name="connsiteY24" fmla="*/ -74 h 51927"/>
                    <a:gd name="connsiteX25" fmla="*/ 7142 w 7931"/>
                    <a:gd name="connsiteY25" fmla="*/ 744 h 51927"/>
                    <a:gd name="connsiteX26" fmla="*/ 7998 w 7931"/>
                    <a:gd name="connsiteY26" fmla="*/ 3749 h 51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931" h="51927">
                      <a:moveTo>
                        <a:pt x="7258" y="50659"/>
                      </a:moveTo>
                      <a:cubicBezTo>
                        <a:pt x="7258" y="50861"/>
                        <a:pt x="7207" y="51045"/>
                        <a:pt x="7103" y="51201"/>
                      </a:cubicBezTo>
                      <a:cubicBezTo>
                        <a:pt x="7000" y="51330"/>
                        <a:pt x="6831" y="51449"/>
                        <a:pt x="6598" y="51550"/>
                      </a:cubicBezTo>
                      <a:cubicBezTo>
                        <a:pt x="6364" y="51651"/>
                        <a:pt x="6040" y="51734"/>
                        <a:pt x="5626" y="51780"/>
                      </a:cubicBezTo>
                      <a:cubicBezTo>
                        <a:pt x="5211" y="51835"/>
                        <a:pt x="4679" y="51854"/>
                        <a:pt x="4032" y="51854"/>
                      </a:cubicBezTo>
                      <a:cubicBezTo>
                        <a:pt x="3410" y="51854"/>
                        <a:pt x="2891" y="51835"/>
                        <a:pt x="2476" y="51780"/>
                      </a:cubicBezTo>
                      <a:cubicBezTo>
                        <a:pt x="2062" y="51734"/>
                        <a:pt x="1725" y="51661"/>
                        <a:pt x="1466" y="51550"/>
                      </a:cubicBezTo>
                      <a:cubicBezTo>
                        <a:pt x="1233" y="51449"/>
                        <a:pt x="1064" y="51330"/>
                        <a:pt x="960" y="51201"/>
                      </a:cubicBezTo>
                      <a:cubicBezTo>
                        <a:pt x="882" y="51045"/>
                        <a:pt x="844" y="50861"/>
                        <a:pt x="844" y="50659"/>
                      </a:cubicBezTo>
                      <a:lnTo>
                        <a:pt x="844" y="15587"/>
                      </a:lnTo>
                      <a:cubicBezTo>
                        <a:pt x="844" y="15412"/>
                        <a:pt x="882" y="15238"/>
                        <a:pt x="960" y="15081"/>
                      </a:cubicBezTo>
                      <a:cubicBezTo>
                        <a:pt x="1064" y="14925"/>
                        <a:pt x="1233" y="14797"/>
                        <a:pt x="1466" y="14696"/>
                      </a:cubicBezTo>
                      <a:cubicBezTo>
                        <a:pt x="1725" y="14594"/>
                        <a:pt x="2062" y="14512"/>
                        <a:pt x="2476" y="14457"/>
                      </a:cubicBezTo>
                      <a:cubicBezTo>
                        <a:pt x="2891" y="14411"/>
                        <a:pt x="3410" y="14383"/>
                        <a:pt x="4032" y="14383"/>
                      </a:cubicBezTo>
                      <a:cubicBezTo>
                        <a:pt x="4679" y="14383"/>
                        <a:pt x="5211" y="14411"/>
                        <a:pt x="5626" y="14457"/>
                      </a:cubicBezTo>
                      <a:cubicBezTo>
                        <a:pt x="6040" y="14512"/>
                        <a:pt x="6364" y="14585"/>
                        <a:pt x="6598" y="14696"/>
                      </a:cubicBezTo>
                      <a:cubicBezTo>
                        <a:pt x="6831" y="14797"/>
                        <a:pt x="7000" y="14925"/>
                        <a:pt x="7103" y="15081"/>
                      </a:cubicBezTo>
                      <a:cubicBezTo>
                        <a:pt x="7207" y="15238"/>
                        <a:pt x="7258" y="15412"/>
                        <a:pt x="7258" y="15587"/>
                      </a:cubicBezTo>
                      <a:close/>
                      <a:moveTo>
                        <a:pt x="7998" y="3749"/>
                      </a:moveTo>
                      <a:cubicBezTo>
                        <a:pt x="7998" y="5257"/>
                        <a:pt x="7712" y="6277"/>
                        <a:pt x="7142" y="6828"/>
                      </a:cubicBezTo>
                      <a:cubicBezTo>
                        <a:pt x="6571" y="7371"/>
                        <a:pt x="5522" y="7646"/>
                        <a:pt x="3992" y="7646"/>
                      </a:cubicBezTo>
                      <a:cubicBezTo>
                        <a:pt x="2489" y="7646"/>
                        <a:pt x="1453" y="7380"/>
                        <a:pt x="882" y="6865"/>
                      </a:cubicBezTo>
                      <a:cubicBezTo>
                        <a:pt x="339" y="6314"/>
                        <a:pt x="66" y="5303"/>
                        <a:pt x="66" y="3823"/>
                      </a:cubicBezTo>
                      <a:cubicBezTo>
                        <a:pt x="66" y="2316"/>
                        <a:pt x="351" y="1295"/>
                        <a:pt x="922" y="744"/>
                      </a:cubicBezTo>
                      <a:cubicBezTo>
                        <a:pt x="1491" y="202"/>
                        <a:pt x="2542" y="-74"/>
                        <a:pt x="4070" y="-74"/>
                      </a:cubicBezTo>
                      <a:cubicBezTo>
                        <a:pt x="5574" y="-74"/>
                        <a:pt x="6598" y="202"/>
                        <a:pt x="7142" y="744"/>
                      </a:cubicBezTo>
                      <a:cubicBezTo>
                        <a:pt x="7712" y="1268"/>
                        <a:pt x="7998" y="2270"/>
                        <a:pt x="7998" y="374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68" name="Forme libre : forme 167">
                  <a:extLst>
                    <a:ext uri="{FF2B5EF4-FFF2-40B4-BE49-F238E27FC236}">
                      <a16:creationId xmlns:a16="http://schemas.microsoft.com/office/drawing/2014/main" id="{BE767F3B-2C01-010F-EB6B-DBCC4EBB37A1}"/>
                    </a:ext>
                  </a:extLst>
                </p:cNvPr>
                <p:cNvSpPr/>
                <p:nvPr/>
              </p:nvSpPr>
              <p:spPr>
                <a:xfrm>
                  <a:off x="3070882" y="2786337"/>
                  <a:ext cx="28731" cy="54500"/>
                </a:xfrm>
                <a:custGeom>
                  <a:avLst/>
                  <a:gdLst>
                    <a:gd name="connsiteX0" fmla="*/ 28798 w 28731"/>
                    <a:gd name="connsiteY0" fmla="*/ 53177 h 54500"/>
                    <a:gd name="connsiteX1" fmla="*/ 28642 w 28731"/>
                    <a:gd name="connsiteY1" fmla="*/ 53729 h 54500"/>
                    <a:gd name="connsiteX2" fmla="*/ 28098 w 28731"/>
                    <a:gd name="connsiteY2" fmla="*/ 54114 h 54500"/>
                    <a:gd name="connsiteX3" fmla="*/ 27087 w 28731"/>
                    <a:gd name="connsiteY3" fmla="*/ 54344 h 54500"/>
                    <a:gd name="connsiteX4" fmla="*/ 25415 w 28731"/>
                    <a:gd name="connsiteY4" fmla="*/ 54418 h 54500"/>
                    <a:gd name="connsiteX5" fmla="*/ 23665 w 28731"/>
                    <a:gd name="connsiteY5" fmla="*/ 54344 h 54500"/>
                    <a:gd name="connsiteX6" fmla="*/ 22538 w 28731"/>
                    <a:gd name="connsiteY6" fmla="*/ 54197 h 54500"/>
                    <a:gd name="connsiteX7" fmla="*/ 21760 w 28731"/>
                    <a:gd name="connsiteY7" fmla="*/ 53802 h 54500"/>
                    <a:gd name="connsiteX8" fmla="*/ 21255 w 28731"/>
                    <a:gd name="connsiteY8" fmla="*/ 53177 h 54500"/>
                    <a:gd name="connsiteX9" fmla="*/ 6482 w 28731"/>
                    <a:gd name="connsiteY9" fmla="*/ 33775 h 54500"/>
                    <a:gd name="connsiteX10" fmla="*/ 6482 w 28731"/>
                    <a:gd name="connsiteY10" fmla="*/ 53223 h 54500"/>
                    <a:gd name="connsiteX11" fmla="*/ 6326 w 28731"/>
                    <a:gd name="connsiteY11" fmla="*/ 53765 h 54500"/>
                    <a:gd name="connsiteX12" fmla="*/ 5820 w 28731"/>
                    <a:gd name="connsiteY12" fmla="*/ 54114 h 54500"/>
                    <a:gd name="connsiteX13" fmla="*/ 4848 w 28731"/>
                    <a:gd name="connsiteY13" fmla="*/ 54353 h 54500"/>
                    <a:gd name="connsiteX14" fmla="*/ 3254 w 28731"/>
                    <a:gd name="connsiteY14" fmla="*/ 54427 h 54500"/>
                    <a:gd name="connsiteX15" fmla="*/ 1700 w 28731"/>
                    <a:gd name="connsiteY15" fmla="*/ 54353 h 54500"/>
                    <a:gd name="connsiteX16" fmla="*/ 688 w 28731"/>
                    <a:gd name="connsiteY16" fmla="*/ 54114 h 54500"/>
                    <a:gd name="connsiteX17" fmla="*/ 183 w 28731"/>
                    <a:gd name="connsiteY17" fmla="*/ 53765 h 54500"/>
                    <a:gd name="connsiteX18" fmla="*/ 66 w 28731"/>
                    <a:gd name="connsiteY18" fmla="*/ 53223 h 54500"/>
                    <a:gd name="connsiteX19" fmla="*/ 66 w 28731"/>
                    <a:gd name="connsiteY19" fmla="*/ 1167 h 54500"/>
                    <a:gd name="connsiteX20" fmla="*/ 183 w 28731"/>
                    <a:gd name="connsiteY20" fmla="*/ 625 h 54500"/>
                    <a:gd name="connsiteX21" fmla="*/ 688 w 28731"/>
                    <a:gd name="connsiteY21" fmla="*/ 229 h 54500"/>
                    <a:gd name="connsiteX22" fmla="*/ 1700 w 28731"/>
                    <a:gd name="connsiteY22" fmla="*/ 0 h 54500"/>
                    <a:gd name="connsiteX23" fmla="*/ 3254 w 28731"/>
                    <a:gd name="connsiteY23" fmla="*/ -74 h 54500"/>
                    <a:gd name="connsiteX24" fmla="*/ 4848 w 28731"/>
                    <a:gd name="connsiteY24" fmla="*/ 0 h 54500"/>
                    <a:gd name="connsiteX25" fmla="*/ 5820 w 28731"/>
                    <a:gd name="connsiteY25" fmla="*/ 229 h 54500"/>
                    <a:gd name="connsiteX26" fmla="*/ 6326 w 28731"/>
                    <a:gd name="connsiteY26" fmla="*/ 625 h 54500"/>
                    <a:gd name="connsiteX27" fmla="*/ 6482 w 28731"/>
                    <a:gd name="connsiteY27" fmla="*/ 1167 h 54500"/>
                    <a:gd name="connsiteX28" fmla="*/ 6482 w 28731"/>
                    <a:gd name="connsiteY28" fmla="*/ 32884 h 54500"/>
                    <a:gd name="connsiteX29" fmla="*/ 19700 w 28731"/>
                    <a:gd name="connsiteY29" fmla="*/ 18308 h 54500"/>
                    <a:gd name="connsiteX30" fmla="*/ 20361 w 28731"/>
                    <a:gd name="connsiteY30" fmla="*/ 17692 h 54500"/>
                    <a:gd name="connsiteX31" fmla="*/ 21177 w 28731"/>
                    <a:gd name="connsiteY31" fmla="*/ 17260 h 54500"/>
                    <a:gd name="connsiteX32" fmla="*/ 22344 w 28731"/>
                    <a:gd name="connsiteY32" fmla="*/ 17030 h 54500"/>
                    <a:gd name="connsiteX33" fmla="*/ 23938 w 28731"/>
                    <a:gd name="connsiteY33" fmla="*/ 16956 h 54500"/>
                    <a:gd name="connsiteX34" fmla="*/ 25570 w 28731"/>
                    <a:gd name="connsiteY34" fmla="*/ 17030 h 54500"/>
                    <a:gd name="connsiteX35" fmla="*/ 26620 w 28731"/>
                    <a:gd name="connsiteY35" fmla="*/ 17223 h 54500"/>
                    <a:gd name="connsiteX36" fmla="*/ 27204 w 28731"/>
                    <a:gd name="connsiteY36" fmla="*/ 17572 h 54500"/>
                    <a:gd name="connsiteX37" fmla="*/ 27398 w 28731"/>
                    <a:gd name="connsiteY37" fmla="*/ 18115 h 54500"/>
                    <a:gd name="connsiteX38" fmla="*/ 27126 w 28731"/>
                    <a:gd name="connsiteY38" fmla="*/ 19052 h 54500"/>
                    <a:gd name="connsiteX39" fmla="*/ 26309 w 28731"/>
                    <a:gd name="connsiteY39" fmla="*/ 20146 h 54500"/>
                    <a:gd name="connsiteX40" fmla="*/ 13635 w 28731"/>
                    <a:gd name="connsiteY40" fmla="*/ 32847 h 54500"/>
                    <a:gd name="connsiteX41" fmla="*/ 27865 w 28731"/>
                    <a:gd name="connsiteY41" fmla="*/ 51348 h 54500"/>
                    <a:gd name="connsiteX42" fmla="*/ 28565 w 28731"/>
                    <a:gd name="connsiteY42" fmla="*/ 52442 h 54500"/>
                    <a:gd name="connsiteX43" fmla="*/ 28798 w 28731"/>
                    <a:gd name="connsiteY43" fmla="*/ 53177 h 5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8731" h="54500">
                      <a:moveTo>
                        <a:pt x="28798" y="53177"/>
                      </a:moveTo>
                      <a:cubicBezTo>
                        <a:pt x="28798" y="53388"/>
                        <a:pt x="28746" y="53572"/>
                        <a:pt x="28642" y="53729"/>
                      </a:cubicBezTo>
                      <a:cubicBezTo>
                        <a:pt x="28538" y="53885"/>
                        <a:pt x="28357" y="54013"/>
                        <a:pt x="28098" y="54114"/>
                      </a:cubicBezTo>
                      <a:cubicBezTo>
                        <a:pt x="27865" y="54216"/>
                        <a:pt x="27527" y="54298"/>
                        <a:pt x="27087" y="54344"/>
                      </a:cubicBezTo>
                      <a:cubicBezTo>
                        <a:pt x="26646" y="54399"/>
                        <a:pt x="26089" y="54418"/>
                        <a:pt x="25415" y="54418"/>
                      </a:cubicBezTo>
                      <a:cubicBezTo>
                        <a:pt x="24715" y="54418"/>
                        <a:pt x="24132" y="54399"/>
                        <a:pt x="23665" y="54344"/>
                      </a:cubicBezTo>
                      <a:cubicBezTo>
                        <a:pt x="23225" y="54326"/>
                        <a:pt x="22849" y="54271"/>
                        <a:pt x="22538" y="54197"/>
                      </a:cubicBezTo>
                      <a:cubicBezTo>
                        <a:pt x="22227" y="54087"/>
                        <a:pt x="21968" y="53958"/>
                        <a:pt x="21760" y="53802"/>
                      </a:cubicBezTo>
                      <a:cubicBezTo>
                        <a:pt x="21580" y="53618"/>
                        <a:pt x="21411" y="53416"/>
                        <a:pt x="21255" y="53177"/>
                      </a:cubicBezTo>
                      <a:lnTo>
                        <a:pt x="6482" y="33775"/>
                      </a:lnTo>
                      <a:lnTo>
                        <a:pt x="6482" y="53223"/>
                      </a:lnTo>
                      <a:cubicBezTo>
                        <a:pt x="6482" y="53425"/>
                        <a:pt x="6429" y="53609"/>
                        <a:pt x="6326" y="53765"/>
                      </a:cubicBezTo>
                      <a:cubicBezTo>
                        <a:pt x="6222" y="53894"/>
                        <a:pt x="6053" y="54013"/>
                        <a:pt x="5820" y="54114"/>
                      </a:cubicBezTo>
                      <a:cubicBezTo>
                        <a:pt x="5587" y="54216"/>
                        <a:pt x="5263" y="54298"/>
                        <a:pt x="4848" y="54353"/>
                      </a:cubicBezTo>
                      <a:cubicBezTo>
                        <a:pt x="4434" y="54399"/>
                        <a:pt x="3903" y="54427"/>
                        <a:pt x="3254" y="54427"/>
                      </a:cubicBezTo>
                      <a:cubicBezTo>
                        <a:pt x="2632" y="54427"/>
                        <a:pt x="2114" y="54399"/>
                        <a:pt x="1700" y="54353"/>
                      </a:cubicBezTo>
                      <a:cubicBezTo>
                        <a:pt x="1284" y="54298"/>
                        <a:pt x="948" y="54225"/>
                        <a:pt x="688" y="54114"/>
                      </a:cubicBezTo>
                      <a:cubicBezTo>
                        <a:pt x="455" y="54013"/>
                        <a:pt x="286" y="53894"/>
                        <a:pt x="183" y="53765"/>
                      </a:cubicBezTo>
                      <a:cubicBezTo>
                        <a:pt x="106" y="53609"/>
                        <a:pt x="66" y="53425"/>
                        <a:pt x="66" y="53223"/>
                      </a:cubicBezTo>
                      <a:lnTo>
                        <a:pt x="66" y="1167"/>
                      </a:lnTo>
                      <a:cubicBezTo>
                        <a:pt x="66" y="965"/>
                        <a:pt x="106" y="781"/>
                        <a:pt x="183" y="625"/>
                      </a:cubicBezTo>
                      <a:cubicBezTo>
                        <a:pt x="286" y="468"/>
                        <a:pt x="455" y="340"/>
                        <a:pt x="688" y="229"/>
                      </a:cubicBezTo>
                      <a:cubicBezTo>
                        <a:pt x="948" y="128"/>
                        <a:pt x="1284" y="55"/>
                        <a:pt x="1700" y="0"/>
                      </a:cubicBezTo>
                      <a:cubicBezTo>
                        <a:pt x="2114" y="-46"/>
                        <a:pt x="2632" y="-74"/>
                        <a:pt x="3254" y="-74"/>
                      </a:cubicBezTo>
                      <a:cubicBezTo>
                        <a:pt x="3903" y="-74"/>
                        <a:pt x="4434" y="-46"/>
                        <a:pt x="4848" y="0"/>
                      </a:cubicBezTo>
                      <a:cubicBezTo>
                        <a:pt x="5263" y="46"/>
                        <a:pt x="5587" y="128"/>
                        <a:pt x="5820" y="229"/>
                      </a:cubicBezTo>
                      <a:cubicBezTo>
                        <a:pt x="6053" y="340"/>
                        <a:pt x="6222" y="468"/>
                        <a:pt x="6326" y="625"/>
                      </a:cubicBezTo>
                      <a:cubicBezTo>
                        <a:pt x="6429" y="781"/>
                        <a:pt x="6482" y="965"/>
                        <a:pt x="6482" y="1167"/>
                      </a:cubicBezTo>
                      <a:lnTo>
                        <a:pt x="6482" y="32884"/>
                      </a:lnTo>
                      <a:lnTo>
                        <a:pt x="19700" y="18308"/>
                      </a:lnTo>
                      <a:cubicBezTo>
                        <a:pt x="19908" y="18050"/>
                        <a:pt x="20128" y="17848"/>
                        <a:pt x="20361" y="17692"/>
                      </a:cubicBezTo>
                      <a:cubicBezTo>
                        <a:pt x="20595" y="17508"/>
                        <a:pt x="20866" y="17361"/>
                        <a:pt x="21177" y="17260"/>
                      </a:cubicBezTo>
                      <a:cubicBezTo>
                        <a:pt x="21515" y="17131"/>
                        <a:pt x="21903" y="17048"/>
                        <a:pt x="22344" y="17030"/>
                      </a:cubicBezTo>
                      <a:cubicBezTo>
                        <a:pt x="22784" y="16975"/>
                        <a:pt x="23316" y="16956"/>
                        <a:pt x="23938" y="16956"/>
                      </a:cubicBezTo>
                      <a:cubicBezTo>
                        <a:pt x="24586" y="16956"/>
                        <a:pt x="25130" y="16975"/>
                        <a:pt x="25570" y="17030"/>
                      </a:cubicBezTo>
                      <a:cubicBezTo>
                        <a:pt x="26011" y="17048"/>
                        <a:pt x="26361" y="17113"/>
                        <a:pt x="26620" y="17223"/>
                      </a:cubicBezTo>
                      <a:cubicBezTo>
                        <a:pt x="26906" y="17297"/>
                        <a:pt x="27100" y="17416"/>
                        <a:pt x="27204" y="17572"/>
                      </a:cubicBezTo>
                      <a:cubicBezTo>
                        <a:pt x="27333" y="17701"/>
                        <a:pt x="27398" y="17885"/>
                        <a:pt x="27398" y="18115"/>
                      </a:cubicBezTo>
                      <a:cubicBezTo>
                        <a:pt x="27398" y="18427"/>
                        <a:pt x="27307" y="18739"/>
                        <a:pt x="27126" y="19052"/>
                      </a:cubicBezTo>
                      <a:cubicBezTo>
                        <a:pt x="26971" y="19365"/>
                        <a:pt x="26698" y="19732"/>
                        <a:pt x="26309" y="20146"/>
                      </a:cubicBezTo>
                      <a:lnTo>
                        <a:pt x="13635" y="32847"/>
                      </a:lnTo>
                      <a:lnTo>
                        <a:pt x="27865" y="51348"/>
                      </a:lnTo>
                      <a:cubicBezTo>
                        <a:pt x="28202" y="51789"/>
                        <a:pt x="28434" y="52157"/>
                        <a:pt x="28565" y="52442"/>
                      </a:cubicBezTo>
                      <a:cubicBezTo>
                        <a:pt x="28720" y="52699"/>
                        <a:pt x="28798" y="52947"/>
                        <a:pt x="28798" y="5317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69" name="Forme libre : forme 168">
                  <a:extLst>
                    <a:ext uri="{FF2B5EF4-FFF2-40B4-BE49-F238E27FC236}">
                      <a16:creationId xmlns:a16="http://schemas.microsoft.com/office/drawing/2014/main" id="{A41497D8-7230-E67D-9194-D069480ACA79}"/>
                    </a:ext>
                  </a:extLst>
                </p:cNvPr>
                <p:cNvSpPr/>
                <p:nvPr/>
              </p:nvSpPr>
              <p:spPr>
                <a:xfrm>
                  <a:off x="3106340" y="2788901"/>
                  <a:ext cx="7930" cy="51927"/>
                </a:xfrm>
                <a:custGeom>
                  <a:avLst/>
                  <a:gdLst>
                    <a:gd name="connsiteX0" fmla="*/ 7258 w 7930"/>
                    <a:gd name="connsiteY0" fmla="*/ 50659 h 51927"/>
                    <a:gd name="connsiteX1" fmla="*/ 7103 w 7930"/>
                    <a:gd name="connsiteY1" fmla="*/ 51201 h 51927"/>
                    <a:gd name="connsiteX2" fmla="*/ 6597 w 7930"/>
                    <a:gd name="connsiteY2" fmla="*/ 51550 h 51927"/>
                    <a:gd name="connsiteX3" fmla="*/ 5626 w 7930"/>
                    <a:gd name="connsiteY3" fmla="*/ 51780 h 51927"/>
                    <a:gd name="connsiteX4" fmla="*/ 4032 w 7930"/>
                    <a:gd name="connsiteY4" fmla="*/ 51854 h 51927"/>
                    <a:gd name="connsiteX5" fmla="*/ 2476 w 7930"/>
                    <a:gd name="connsiteY5" fmla="*/ 51780 h 51927"/>
                    <a:gd name="connsiteX6" fmla="*/ 1466 w 7930"/>
                    <a:gd name="connsiteY6" fmla="*/ 51550 h 51927"/>
                    <a:gd name="connsiteX7" fmla="*/ 960 w 7930"/>
                    <a:gd name="connsiteY7" fmla="*/ 51201 h 51927"/>
                    <a:gd name="connsiteX8" fmla="*/ 843 w 7930"/>
                    <a:gd name="connsiteY8" fmla="*/ 50659 h 51927"/>
                    <a:gd name="connsiteX9" fmla="*/ 843 w 7930"/>
                    <a:gd name="connsiteY9" fmla="*/ 15587 h 51927"/>
                    <a:gd name="connsiteX10" fmla="*/ 960 w 7930"/>
                    <a:gd name="connsiteY10" fmla="*/ 15081 h 51927"/>
                    <a:gd name="connsiteX11" fmla="*/ 1466 w 7930"/>
                    <a:gd name="connsiteY11" fmla="*/ 14696 h 51927"/>
                    <a:gd name="connsiteX12" fmla="*/ 2476 w 7930"/>
                    <a:gd name="connsiteY12" fmla="*/ 14457 h 51927"/>
                    <a:gd name="connsiteX13" fmla="*/ 4032 w 7930"/>
                    <a:gd name="connsiteY13" fmla="*/ 14383 h 51927"/>
                    <a:gd name="connsiteX14" fmla="*/ 5626 w 7930"/>
                    <a:gd name="connsiteY14" fmla="*/ 14457 h 51927"/>
                    <a:gd name="connsiteX15" fmla="*/ 6597 w 7930"/>
                    <a:gd name="connsiteY15" fmla="*/ 14696 h 51927"/>
                    <a:gd name="connsiteX16" fmla="*/ 7103 w 7930"/>
                    <a:gd name="connsiteY16" fmla="*/ 15081 h 51927"/>
                    <a:gd name="connsiteX17" fmla="*/ 7258 w 7930"/>
                    <a:gd name="connsiteY17" fmla="*/ 15587 h 51927"/>
                    <a:gd name="connsiteX18" fmla="*/ 7997 w 7930"/>
                    <a:gd name="connsiteY18" fmla="*/ 3749 h 51927"/>
                    <a:gd name="connsiteX19" fmla="*/ 7142 w 7930"/>
                    <a:gd name="connsiteY19" fmla="*/ 6828 h 51927"/>
                    <a:gd name="connsiteX20" fmla="*/ 3992 w 7930"/>
                    <a:gd name="connsiteY20" fmla="*/ 7646 h 51927"/>
                    <a:gd name="connsiteX21" fmla="*/ 882 w 7930"/>
                    <a:gd name="connsiteY21" fmla="*/ 6865 h 51927"/>
                    <a:gd name="connsiteX22" fmla="*/ 66 w 7930"/>
                    <a:gd name="connsiteY22" fmla="*/ 3823 h 51927"/>
                    <a:gd name="connsiteX23" fmla="*/ 921 w 7930"/>
                    <a:gd name="connsiteY23" fmla="*/ 744 h 51927"/>
                    <a:gd name="connsiteX24" fmla="*/ 4070 w 7930"/>
                    <a:gd name="connsiteY24" fmla="*/ -74 h 51927"/>
                    <a:gd name="connsiteX25" fmla="*/ 7142 w 7930"/>
                    <a:gd name="connsiteY25" fmla="*/ 744 h 51927"/>
                    <a:gd name="connsiteX26" fmla="*/ 7997 w 7930"/>
                    <a:gd name="connsiteY26" fmla="*/ 3749 h 51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930" h="51927">
                      <a:moveTo>
                        <a:pt x="7258" y="50659"/>
                      </a:moveTo>
                      <a:cubicBezTo>
                        <a:pt x="7258" y="50861"/>
                        <a:pt x="7206" y="51045"/>
                        <a:pt x="7103" y="51201"/>
                      </a:cubicBezTo>
                      <a:cubicBezTo>
                        <a:pt x="6999" y="51330"/>
                        <a:pt x="6831" y="51449"/>
                        <a:pt x="6597" y="51550"/>
                      </a:cubicBezTo>
                      <a:cubicBezTo>
                        <a:pt x="6364" y="51651"/>
                        <a:pt x="6040" y="51734"/>
                        <a:pt x="5626" y="51780"/>
                      </a:cubicBezTo>
                      <a:cubicBezTo>
                        <a:pt x="5210" y="51835"/>
                        <a:pt x="4679" y="51854"/>
                        <a:pt x="4032" y="51854"/>
                      </a:cubicBezTo>
                      <a:cubicBezTo>
                        <a:pt x="3409" y="51854"/>
                        <a:pt x="2891" y="51835"/>
                        <a:pt x="2476" y="51780"/>
                      </a:cubicBezTo>
                      <a:cubicBezTo>
                        <a:pt x="2062" y="51734"/>
                        <a:pt x="1724" y="51661"/>
                        <a:pt x="1466" y="51550"/>
                      </a:cubicBezTo>
                      <a:cubicBezTo>
                        <a:pt x="1232" y="51449"/>
                        <a:pt x="1064" y="51330"/>
                        <a:pt x="960" y="51201"/>
                      </a:cubicBezTo>
                      <a:cubicBezTo>
                        <a:pt x="882" y="51045"/>
                        <a:pt x="843" y="50861"/>
                        <a:pt x="843" y="50659"/>
                      </a:cubicBezTo>
                      <a:lnTo>
                        <a:pt x="843" y="15587"/>
                      </a:lnTo>
                      <a:cubicBezTo>
                        <a:pt x="843" y="15412"/>
                        <a:pt x="882" y="15238"/>
                        <a:pt x="960" y="15081"/>
                      </a:cubicBezTo>
                      <a:cubicBezTo>
                        <a:pt x="1064" y="14925"/>
                        <a:pt x="1232" y="14797"/>
                        <a:pt x="1466" y="14696"/>
                      </a:cubicBezTo>
                      <a:cubicBezTo>
                        <a:pt x="1724" y="14594"/>
                        <a:pt x="2062" y="14512"/>
                        <a:pt x="2476" y="14457"/>
                      </a:cubicBezTo>
                      <a:cubicBezTo>
                        <a:pt x="2891" y="14411"/>
                        <a:pt x="3409" y="14383"/>
                        <a:pt x="4032" y="14383"/>
                      </a:cubicBezTo>
                      <a:cubicBezTo>
                        <a:pt x="4679" y="14383"/>
                        <a:pt x="5210" y="14411"/>
                        <a:pt x="5626" y="14457"/>
                      </a:cubicBezTo>
                      <a:cubicBezTo>
                        <a:pt x="6040" y="14512"/>
                        <a:pt x="6364" y="14585"/>
                        <a:pt x="6597" y="14696"/>
                      </a:cubicBezTo>
                      <a:cubicBezTo>
                        <a:pt x="6831" y="14797"/>
                        <a:pt x="6999" y="14925"/>
                        <a:pt x="7103" y="15081"/>
                      </a:cubicBezTo>
                      <a:cubicBezTo>
                        <a:pt x="7206" y="15238"/>
                        <a:pt x="7258" y="15412"/>
                        <a:pt x="7258" y="15587"/>
                      </a:cubicBezTo>
                      <a:close/>
                      <a:moveTo>
                        <a:pt x="7997" y="3749"/>
                      </a:moveTo>
                      <a:cubicBezTo>
                        <a:pt x="7997" y="5257"/>
                        <a:pt x="7712" y="6277"/>
                        <a:pt x="7142" y="6828"/>
                      </a:cubicBezTo>
                      <a:cubicBezTo>
                        <a:pt x="6571" y="7371"/>
                        <a:pt x="5521" y="7646"/>
                        <a:pt x="3992" y="7646"/>
                      </a:cubicBezTo>
                      <a:cubicBezTo>
                        <a:pt x="2489" y="7646"/>
                        <a:pt x="1453" y="7380"/>
                        <a:pt x="882" y="6865"/>
                      </a:cubicBezTo>
                      <a:cubicBezTo>
                        <a:pt x="338" y="6314"/>
                        <a:pt x="66" y="5303"/>
                        <a:pt x="66" y="3823"/>
                      </a:cubicBezTo>
                      <a:cubicBezTo>
                        <a:pt x="66" y="2316"/>
                        <a:pt x="351" y="1295"/>
                        <a:pt x="921" y="744"/>
                      </a:cubicBezTo>
                      <a:cubicBezTo>
                        <a:pt x="1491" y="202"/>
                        <a:pt x="2542" y="-74"/>
                        <a:pt x="4070" y="-74"/>
                      </a:cubicBezTo>
                      <a:cubicBezTo>
                        <a:pt x="5574" y="-74"/>
                        <a:pt x="6597" y="202"/>
                        <a:pt x="7142" y="744"/>
                      </a:cubicBezTo>
                      <a:cubicBezTo>
                        <a:pt x="7712" y="1268"/>
                        <a:pt x="7997" y="2270"/>
                        <a:pt x="7997" y="374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0" name="Forme libre : forme 169">
                  <a:extLst>
                    <a:ext uri="{FF2B5EF4-FFF2-40B4-BE49-F238E27FC236}">
                      <a16:creationId xmlns:a16="http://schemas.microsoft.com/office/drawing/2014/main" id="{68C4F774-AD4F-F741-BC92-5FD8CA712B72}"/>
                    </a:ext>
                  </a:extLst>
                </p:cNvPr>
                <p:cNvSpPr/>
                <p:nvPr/>
              </p:nvSpPr>
              <p:spPr>
                <a:xfrm>
                  <a:off x="3125468" y="2786337"/>
                  <a:ext cx="32191" cy="55006"/>
                </a:xfrm>
                <a:custGeom>
                  <a:avLst/>
                  <a:gdLst>
                    <a:gd name="connsiteX0" fmla="*/ 32258 w 32191"/>
                    <a:gd name="connsiteY0" fmla="*/ 35218 h 55006"/>
                    <a:gd name="connsiteX1" fmla="*/ 31246 w 32191"/>
                    <a:gd name="connsiteY1" fmla="*/ 43444 h 55006"/>
                    <a:gd name="connsiteX2" fmla="*/ 28331 w 32191"/>
                    <a:gd name="connsiteY2" fmla="*/ 49639 h 55006"/>
                    <a:gd name="connsiteX3" fmla="*/ 23627 w 32191"/>
                    <a:gd name="connsiteY3" fmla="*/ 53572 h 55006"/>
                    <a:gd name="connsiteX4" fmla="*/ 17211 w 32191"/>
                    <a:gd name="connsiteY4" fmla="*/ 54933 h 55006"/>
                    <a:gd name="connsiteX5" fmla="*/ 14101 w 32191"/>
                    <a:gd name="connsiteY5" fmla="*/ 54583 h 55006"/>
                    <a:gd name="connsiteX6" fmla="*/ 11341 w 32191"/>
                    <a:gd name="connsiteY6" fmla="*/ 53526 h 55006"/>
                    <a:gd name="connsiteX7" fmla="*/ 8620 w 32191"/>
                    <a:gd name="connsiteY7" fmla="*/ 51661 h 55006"/>
                    <a:gd name="connsiteX8" fmla="*/ 5742 w 32191"/>
                    <a:gd name="connsiteY8" fmla="*/ 48931 h 55006"/>
                    <a:gd name="connsiteX9" fmla="*/ 5742 w 32191"/>
                    <a:gd name="connsiteY9" fmla="*/ 53214 h 55006"/>
                    <a:gd name="connsiteX10" fmla="*/ 5586 w 32191"/>
                    <a:gd name="connsiteY10" fmla="*/ 53765 h 55006"/>
                    <a:gd name="connsiteX11" fmla="*/ 5081 w 32191"/>
                    <a:gd name="connsiteY11" fmla="*/ 54151 h 55006"/>
                    <a:gd name="connsiteX12" fmla="*/ 4187 w 32191"/>
                    <a:gd name="connsiteY12" fmla="*/ 54344 h 55006"/>
                    <a:gd name="connsiteX13" fmla="*/ 2865 w 32191"/>
                    <a:gd name="connsiteY13" fmla="*/ 54418 h 55006"/>
                    <a:gd name="connsiteX14" fmla="*/ 1544 w 32191"/>
                    <a:gd name="connsiteY14" fmla="*/ 54344 h 55006"/>
                    <a:gd name="connsiteX15" fmla="*/ 649 w 32191"/>
                    <a:gd name="connsiteY15" fmla="*/ 54151 h 55006"/>
                    <a:gd name="connsiteX16" fmla="*/ 183 w 32191"/>
                    <a:gd name="connsiteY16" fmla="*/ 53765 h 55006"/>
                    <a:gd name="connsiteX17" fmla="*/ 66 w 32191"/>
                    <a:gd name="connsiteY17" fmla="*/ 53214 h 55006"/>
                    <a:gd name="connsiteX18" fmla="*/ 66 w 32191"/>
                    <a:gd name="connsiteY18" fmla="*/ 1167 h 55006"/>
                    <a:gd name="connsiteX19" fmla="*/ 183 w 32191"/>
                    <a:gd name="connsiteY19" fmla="*/ 625 h 55006"/>
                    <a:gd name="connsiteX20" fmla="*/ 688 w 32191"/>
                    <a:gd name="connsiteY20" fmla="*/ 229 h 55006"/>
                    <a:gd name="connsiteX21" fmla="*/ 1699 w 32191"/>
                    <a:gd name="connsiteY21" fmla="*/ 0 h 55006"/>
                    <a:gd name="connsiteX22" fmla="*/ 3254 w 32191"/>
                    <a:gd name="connsiteY22" fmla="*/ -74 h 55006"/>
                    <a:gd name="connsiteX23" fmla="*/ 4848 w 32191"/>
                    <a:gd name="connsiteY23" fmla="*/ 0 h 55006"/>
                    <a:gd name="connsiteX24" fmla="*/ 5820 w 32191"/>
                    <a:gd name="connsiteY24" fmla="*/ 229 h 55006"/>
                    <a:gd name="connsiteX25" fmla="*/ 6326 w 32191"/>
                    <a:gd name="connsiteY25" fmla="*/ 625 h 55006"/>
                    <a:gd name="connsiteX26" fmla="*/ 6481 w 32191"/>
                    <a:gd name="connsiteY26" fmla="*/ 1167 h 55006"/>
                    <a:gd name="connsiteX27" fmla="*/ 6481 w 32191"/>
                    <a:gd name="connsiteY27" fmla="*/ 22168 h 55006"/>
                    <a:gd name="connsiteX28" fmla="*/ 9475 w 32191"/>
                    <a:gd name="connsiteY28" fmla="*/ 19475 h 55006"/>
                    <a:gd name="connsiteX29" fmla="*/ 12351 w 32191"/>
                    <a:gd name="connsiteY29" fmla="*/ 17729 h 55006"/>
                    <a:gd name="connsiteX30" fmla="*/ 15151 w 32191"/>
                    <a:gd name="connsiteY30" fmla="*/ 16708 h 55006"/>
                    <a:gd name="connsiteX31" fmla="*/ 18106 w 32191"/>
                    <a:gd name="connsiteY31" fmla="*/ 16405 h 55006"/>
                    <a:gd name="connsiteX32" fmla="*/ 24599 w 32191"/>
                    <a:gd name="connsiteY32" fmla="*/ 17921 h 55006"/>
                    <a:gd name="connsiteX33" fmla="*/ 28992 w 32191"/>
                    <a:gd name="connsiteY33" fmla="*/ 22011 h 55006"/>
                    <a:gd name="connsiteX34" fmla="*/ 31480 w 32191"/>
                    <a:gd name="connsiteY34" fmla="*/ 27976 h 55006"/>
                    <a:gd name="connsiteX35" fmla="*/ 32258 w 32191"/>
                    <a:gd name="connsiteY35" fmla="*/ 35218 h 55006"/>
                    <a:gd name="connsiteX36" fmla="*/ 25493 w 32191"/>
                    <a:gd name="connsiteY36" fmla="*/ 35963 h 55006"/>
                    <a:gd name="connsiteX37" fmla="*/ 25065 w 32191"/>
                    <a:gd name="connsiteY37" fmla="*/ 30743 h 55006"/>
                    <a:gd name="connsiteX38" fmla="*/ 23665 w 32191"/>
                    <a:gd name="connsiteY38" fmla="*/ 26258 h 55006"/>
                    <a:gd name="connsiteX39" fmla="*/ 20983 w 32191"/>
                    <a:gd name="connsiteY39" fmla="*/ 23142 h 55006"/>
                    <a:gd name="connsiteX40" fmla="*/ 16822 w 32191"/>
                    <a:gd name="connsiteY40" fmla="*/ 21938 h 55006"/>
                    <a:gd name="connsiteX41" fmla="*/ 14374 w 32191"/>
                    <a:gd name="connsiteY41" fmla="*/ 22287 h 55006"/>
                    <a:gd name="connsiteX42" fmla="*/ 11924 w 32191"/>
                    <a:gd name="connsiteY42" fmla="*/ 23454 h 55006"/>
                    <a:gd name="connsiteX43" fmla="*/ 9319 w 32191"/>
                    <a:gd name="connsiteY43" fmla="*/ 25559 h 55006"/>
                    <a:gd name="connsiteX44" fmla="*/ 6481 w 32191"/>
                    <a:gd name="connsiteY44" fmla="*/ 28794 h 55006"/>
                    <a:gd name="connsiteX45" fmla="*/ 6481 w 32191"/>
                    <a:gd name="connsiteY45" fmla="*/ 42773 h 55006"/>
                    <a:gd name="connsiteX46" fmla="*/ 11535 w 32191"/>
                    <a:gd name="connsiteY46" fmla="*/ 47727 h 55006"/>
                    <a:gd name="connsiteX47" fmla="*/ 16551 w 32191"/>
                    <a:gd name="connsiteY47" fmla="*/ 49400 h 55006"/>
                    <a:gd name="connsiteX48" fmla="*/ 20672 w 32191"/>
                    <a:gd name="connsiteY48" fmla="*/ 48232 h 55006"/>
                    <a:gd name="connsiteX49" fmla="*/ 23432 w 32191"/>
                    <a:gd name="connsiteY49" fmla="*/ 45154 h 55006"/>
                    <a:gd name="connsiteX50" fmla="*/ 24987 w 32191"/>
                    <a:gd name="connsiteY50" fmla="*/ 40834 h 55006"/>
                    <a:gd name="connsiteX51" fmla="*/ 25493 w 32191"/>
                    <a:gd name="connsiteY51" fmla="*/ 35963 h 55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1" h="55006">
                      <a:moveTo>
                        <a:pt x="32258" y="35218"/>
                      </a:moveTo>
                      <a:cubicBezTo>
                        <a:pt x="32258" y="38261"/>
                        <a:pt x="31921" y="40999"/>
                        <a:pt x="31246" y="43444"/>
                      </a:cubicBezTo>
                      <a:cubicBezTo>
                        <a:pt x="30599" y="45852"/>
                        <a:pt x="29627" y="47920"/>
                        <a:pt x="28331" y="49639"/>
                      </a:cubicBezTo>
                      <a:cubicBezTo>
                        <a:pt x="27061" y="51348"/>
                        <a:pt x="25493" y="52662"/>
                        <a:pt x="23627" y="53572"/>
                      </a:cubicBezTo>
                      <a:cubicBezTo>
                        <a:pt x="21760" y="54482"/>
                        <a:pt x="19623" y="54933"/>
                        <a:pt x="17211" y="54933"/>
                      </a:cubicBezTo>
                      <a:cubicBezTo>
                        <a:pt x="16097" y="54933"/>
                        <a:pt x="15061" y="54813"/>
                        <a:pt x="14101" y="54583"/>
                      </a:cubicBezTo>
                      <a:cubicBezTo>
                        <a:pt x="13169" y="54372"/>
                        <a:pt x="12248" y="54023"/>
                        <a:pt x="11341" y="53526"/>
                      </a:cubicBezTo>
                      <a:cubicBezTo>
                        <a:pt x="10434" y="53039"/>
                        <a:pt x="9527" y="52414"/>
                        <a:pt x="8620" y="51661"/>
                      </a:cubicBezTo>
                      <a:cubicBezTo>
                        <a:pt x="7712" y="50907"/>
                        <a:pt x="6753" y="49997"/>
                        <a:pt x="5742" y="48931"/>
                      </a:cubicBezTo>
                      <a:lnTo>
                        <a:pt x="5742" y="53214"/>
                      </a:lnTo>
                      <a:cubicBezTo>
                        <a:pt x="5742" y="53425"/>
                        <a:pt x="5691" y="53609"/>
                        <a:pt x="5586" y="53765"/>
                      </a:cubicBezTo>
                      <a:cubicBezTo>
                        <a:pt x="5483" y="53922"/>
                        <a:pt x="5315" y="54050"/>
                        <a:pt x="5081" y="54151"/>
                      </a:cubicBezTo>
                      <a:cubicBezTo>
                        <a:pt x="4848" y="54234"/>
                        <a:pt x="4550" y="54298"/>
                        <a:pt x="4187" y="54344"/>
                      </a:cubicBezTo>
                      <a:cubicBezTo>
                        <a:pt x="3850" y="54399"/>
                        <a:pt x="3409" y="54418"/>
                        <a:pt x="2865" y="54418"/>
                      </a:cubicBezTo>
                      <a:cubicBezTo>
                        <a:pt x="2347" y="54418"/>
                        <a:pt x="1906" y="54399"/>
                        <a:pt x="1544" y="54344"/>
                      </a:cubicBezTo>
                      <a:cubicBezTo>
                        <a:pt x="1180" y="54298"/>
                        <a:pt x="882" y="54234"/>
                        <a:pt x="649" y="54151"/>
                      </a:cubicBezTo>
                      <a:cubicBezTo>
                        <a:pt x="416" y="54050"/>
                        <a:pt x="261" y="53922"/>
                        <a:pt x="183" y="53765"/>
                      </a:cubicBezTo>
                      <a:cubicBezTo>
                        <a:pt x="105" y="53609"/>
                        <a:pt x="66" y="53425"/>
                        <a:pt x="66" y="53214"/>
                      </a:cubicBezTo>
                      <a:lnTo>
                        <a:pt x="66" y="1167"/>
                      </a:lnTo>
                      <a:cubicBezTo>
                        <a:pt x="66" y="955"/>
                        <a:pt x="105" y="781"/>
                        <a:pt x="183" y="625"/>
                      </a:cubicBezTo>
                      <a:cubicBezTo>
                        <a:pt x="286" y="468"/>
                        <a:pt x="455" y="340"/>
                        <a:pt x="688" y="229"/>
                      </a:cubicBezTo>
                      <a:cubicBezTo>
                        <a:pt x="948" y="128"/>
                        <a:pt x="1284" y="55"/>
                        <a:pt x="1699" y="0"/>
                      </a:cubicBezTo>
                      <a:cubicBezTo>
                        <a:pt x="2114" y="-46"/>
                        <a:pt x="2632" y="-74"/>
                        <a:pt x="3254" y="-74"/>
                      </a:cubicBezTo>
                      <a:cubicBezTo>
                        <a:pt x="3902" y="-74"/>
                        <a:pt x="4434" y="-46"/>
                        <a:pt x="4848" y="0"/>
                      </a:cubicBezTo>
                      <a:cubicBezTo>
                        <a:pt x="5263" y="46"/>
                        <a:pt x="5586" y="128"/>
                        <a:pt x="5820" y="229"/>
                      </a:cubicBezTo>
                      <a:cubicBezTo>
                        <a:pt x="6053" y="340"/>
                        <a:pt x="6222" y="468"/>
                        <a:pt x="6326" y="625"/>
                      </a:cubicBezTo>
                      <a:cubicBezTo>
                        <a:pt x="6429" y="781"/>
                        <a:pt x="6481" y="955"/>
                        <a:pt x="6481" y="1167"/>
                      </a:cubicBezTo>
                      <a:lnTo>
                        <a:pt x="6481" y="22168"/>
                      </a:lnTo>
                      <a:cubicBezTo>
                        <a:pt x="7518" y="21102"/>
                        <a:pt x="8516" y="20210"/>
                        <a:pt x="9475" y="19475"/>
                      </a:cubicBezTo>
                      <a:cubicBezTo>
                        <a:pt x="10459" y="18749"/>
                        <a:pt x="11419" y="18170"/>
                        <a:pt x="12351" y="17729"/>
                      </a:cubicBezTo>
                      <a:cubicBezTo>
                        <a:pt x="13285" y="17260"/>
                        <a:pt x="14218" y="16920"/>
                        <a:pt x="15151" y="16708"/>
                      </a:cubicBezTo>
                      <a:cubicBezTo>
                        <a:pt x="16084" y="16506"/>
                        <a:pt x="17069" y="16405"/>
                        <a:pt x="18106" y="16405"/>
                      </a:cubicBezTo>
                      <a:cubicBezTo>
                        <a:pt x="20646" y="16405"/>
                        <a:pt x="22811" y="16911"/>
                        <a:pt x="24599" y="17921"/>
                      </a:cubicBezTo>
                      <a:cubicBezTo>
                        <a:pt x="26413" y="18932"/>
                        <a:pt x="27878" y="20293"/>
                        <a:pt x="28992" y="22011"/>
                      </a:cubicBezTo>
                      <a:cubicBezTo>
                        <a:pt x="30132" y="23703"/>
                        <a:pt x="30962" y="25688"/>
                        <a:pt x="31480" y="27976"/>
                      </a:cubicBezTo>
                      <a:cubicBezTo>
                        <a:pt x="31999" y="30255"/>
                        <a:pt x="32258" y="32673"/>
                        <a:pt x="32258" y="35218"/>
                      </a:cubicBezTo>
                      <a:close/>
                      <a:moveTo>
                        <a:pt x="25493" y="35963"/>
                      </a:moveTo>
                      <a:cubicBezTo>
                        <a:pt x="25493" y="34171"/>
                        <a:pt x="25350" y="32424"/>
                        <a:pt x="25065" y="30743"/>
                      </a:cubicBezTo>
                      <a:cubicBezTo>
                        <a:pt x="24806" y="29052"/>
                        <a:pt x="24339" y="27553"/>
                        <a:pt x="23665" y="26258"/>
                      </a:cubicBezTo>
                      <a:cubicBezTo>
                        <a:pt x="22991" y="24962"/>
                        <a:pt x="22097" y="23923"/>
                        <a:pt x="20983" y="23142"/>
                      </a:cubicBezTo>
                      <a:cubicBezTo>
                        <a:pt x="19868" y="22333"/>
                        <a:pt x="18482" y="21938"/>
                        <a:pt x="16822" y="21938"/>
                      </a:cubicBezTo>
                      <a:cubicBezTo>
                        <a:pt x="15993" y="21938"/>
                        <a:pt x="15177" y="22048"/>
                        <a:pt x="14374" y="22287"/>
                      </a:cubicBezTo>
                      <a:cubicBezTo>
                        <a:pt x="13570" y="22517"/>
                        <a:pt x="12753" y="22912"/>
                        <a:pt x="11924" y="23454"/>
                      </a:cubicBezTo>
                      <a:cubicBezTo>
                        <a:pt x="11095" y="23997"/>
                        <a:pt x="10226" y="24704"/>
                        <a:pt x="9319" y="25559"/>
                      </a:cubicBezTo>
                      <a:cubicBezTo>
                        <a:pt x="8438" y="26414"/>
                        <a:pt x="7492" y="27489"/>
                        <a:pt x="6481" y="28794"/>
                      </a:cubicBezTo>
                      <a:lnTo>
                        <a:pt x="6481" y="42773"/>
                      </a:lnTo>
                      <a:cubicBezTo>
                        <a:pt x="8243" y="44933"/>
                        <a:pt x="9928" y="46578"/>
                        <a:pt x="11535" y="47727"/>
                      </a:cubicBezTo>
                      <a:cubicBezTo>
                        <a:pt x="13142" y="48839"/>
                        <a:pt x="14814" y="49400"/>
                        <a:pt x="16551" y="49400"/>
                      </a:cubicBezTo>
                      <a:cubicBezTo>
                        <a:pt x="18158" y="49400"/>
                        <a:pt x="19532" y="49014"/>
                        <a:pt x="20672" y="48232"/>
                      </a:cubicBezTo>
                      <a:cubicBezTo>
                        <a:pt x="21813" y="47451"/>
                        <a:pt x="22733" y="46431"/>
                        <a:pt x="23432" y="45154"/>
                      </a:cubicBezTo>
                      <a:cubicBezTo>
                        <a:pt x="24158" y="43858"/>
                        <a:pt x="24676" y="42415"/>
                        <a:pt x="24987" y="40834"/>
                      </a:cubicBezTo>
                      <a:cubicBezTo>
                        <a:pt x="25324" y="39216"/>
                        <a:pt x="25493" y="37599"/>
                        <a:pt x="25493" y="3596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1" name="Forme libre : forme 170">
                  <a:extLst>
                    <a:ext uri="{FF2B5EF4-FFF2-40B4-BE49-F238E27FC236}">
                      <a16:creationId xmlns:a16="http://schemas.microsoft.com/office/drawing/2014/main" id="{DB181F34-EEB9-1A69-B3E8-315E489A53ED}"/>
                    </a:ext>
                  </a:extLst>
                </p:cNvPr>
                <p:cNvSpPr/>
                <p:nvPr/>
              </p:nvSpPr>
              <p:spPr>
                <a:xfrm>
                  <a:off x="3164931" y="2802807"/>
                  <a:ext cx="28731" cy="38536"/>
                </a:xfrm>
                <a:custGeom>
                  <a:avLst/>
                  <a:gdLst>
                    <a:gd name="connsiteX0" fmla="*/ 28798 w 28731"/>
                    <a:gd name="connsiteY0" fmla="*/ 36790 h 38536"/>
                    <a:gd name="connsiteX1" fmla="*/ 28486 w 28731"/>
                    <a:gd name="connsiteY1" fmla="*/ 37488 h 38536"/>
                    <a:gd name="connsiteX2" fmla="*/ 27631 w 28731"/>
                    <a:gd name="connsiteY2" fmla="*/ 37838 h 38536"/>
                    <a:gd name="connsiteX3" fmla="*/ 26037 w 28731"/>
                    <a:gd name="connsiteY3" fmla="*/ 37957 h 38536"/>
                    <a:gd name="connsiteX4" fmla="*/ 24404 w 28731"/>
                    <a:gd name="connsiteY4" fmla="*/ 37838 h 38536"/>
                    <a:gd name="connsiteX5" fmla="*/ 23549 w 28731"/>
                    <a:gd name="connsiteY5" fmla="*/ 37488 h 38536"/>
                    <a:gd name="connsiteX6" fmla="*/ 23276 w 28731"/>
                    <a:gd name="connsiteY6" fmla="*/ 36790 h 38536"/>
                    <a:gd name="connsiteX7" fmla="*/ 23276 w 28731"/>
                    <a:gd name="connsiteY7" fmla="*/ 33279 h 38536"/>
                    <a:gd name="connsiteX8" fmla="*/ 18144 w 28731"/>
                    <a:gd name="connsiteY8" fmla="*/ 37103 h 38536"/>
                    <a:gd name="connsiteX9" fmla="*/ 12196 w 28731"/>
                    <a:gd name="connsiteY9" fmla="*/ 38463 h 38536"/>
                    <a:gd name="connsiteX10" fmla="*/ 7181 w 28731"/>
                    <a:gd name="connsiteY10" fmla="*/ 37727 h 38536"/>
                    <a:gd name="connsiteX11" fmla="*/ 3371 w 28731"/>
                    <a:gd name="connsiteY11" fmla="*/ 35659 h 38536"/>
                    <a:gd name="connsiteX12" fmla="*/ 921 w 28731"/>
                    <a:gd name="connsiteY12" fmla="*/ 32305 h 38536"/>
                    <a:gd name="connsiteX13" fmla="*/ 66 w 28731"/>
                    <a:gd name="connsiteY13" fmla="*/ 27792 h 38536"/>
                    <a:gd name="connsiteX14" fmla="*/ 1271 w 28731"/>
                    <a:gd name="connsiteY14" fmla="*/ 22646 h 38536"/>
                    <a:gd name="connsiteX15" fmla="*/ 4732 w 28731"/>
                    <a:gd name="connsiteY15" fmla="*/ 19024 h 38536"/>
                    <a:gd name="connsiteX16" fmla="*/ 10252 w 28731"/>
                    <a:gd name="connsiteY16" fmla="*/ 16883 h 38536"/>
                    <a:gd name="connsiteX17" fmla="*/ 17600 w 28731"/>
                    <a:gd name="connsiteY17" fmla="*/ 16138 h 38536"/>
                    <a:gd name="connsiteX18" fmla="*/ 22421 w 28731"/>
                    <a:gd name="connsiteY18" fmla="*/ 16138 h 38536"/>
                    <a:gd name="connsiteX19" fmla="*/ 22421 w 28731"/>
                    <a:gd name="connsiteY19" fmla="*/ 13409 h 38536"/>
                    <a:gd name="connsiteX20" fmla="*/ 21993 w 28731"/>
                    <a:gd name="connsiteY20" fmla="*/ 9824 h 38536"/>
                    <a:gd name="connsiteX21" fmla="*/ 20594 w 28731"/>
                    <a:gd name="connsiteY21" fmla="*/ 7260 h 38536"/>
                    <a:gd name="connsiteX22" fmla="*/ 18144 w 28731"/>
                    <a:gd name="connsiteY22" fmla="*/ 5698 h 38536"/>
                    <a:gd name="connsiteX23" fmla="*/ 14412 w 28731"/>
                    <a:gd name="connsiteY23" fmla="*/ 5156 h 38536"/>
                    <a:gd name="connsiteX24" fmla="*/ 10136 w 28731"/>
                    <a:gd name="connsiteY24" fmla="*/ 5735 h 38536"/>
                    <a:gd name="connsiteX25" fmla="*/ 6831 w 28731"/>
                    <a:gd name="connsiteY25" fmla="*/ 6985 h 38536"/>
                    <a:gd name="connsiteX26" fmla="*/ 4459 w 28731"/>
                    <a:gd name="connsiteY26" fmla="*/ 8234 h 38536"/>
                    <a:gd name="connsiteX27" fmla="*/ 3060 w 28731"/>
                    <a:gd name="connsiteY27" fmla="*/ 8777 h 38536"/>
                    <a:gd name="connsiteX28" fmla="*/ 2515 w 28731"/>
                    <a:gd name="connsiteY28" fmla="*/ 8621 h 38536"/>
                    <a:gd name="connsiteX29" fmla="*/ 2088 w 28731"/>
                    <a:gd name="connsiteY29" fmla="*/ 8152 h 38536"/>
                    <a:gd name="connsiteX30" fmla="*/ 1855 w 28731"/>
                    <a:gd name="connsiteY30" fmla="*/ 7371 h 38536"/>
                    <a:gd name="connsiteX31" fmla="*/ 1777 w 28731"/>
                    <a:gd name="connsiteY31" fmla="*/ 6277 h 38536"/>
                    <a:gd name="connsiteX32" fmla="*/ 1893 w 28731"/>
                    <a:gd name="connsiteY32" fmla="*/ 4760 h 38536"/>
                    <a:gd name="connsiteX33" fmla="*/ 2554 w 28731"/>
                    <a:gd name="connsiteY33" fmla="*/ 3667 h 38536"/>
                    <a:gd name="connsiteX34" fmla="*/ 4381 w 28731"/>
                    <a:gd name="connsiteY34" fmla="*/ 2500 h 38536"/>
                    <a:gd name="connsiteX35" fmla="*/ 7336 w 28731"/>
                    <a:gd name="connsiteY35" fmla="*/ 1259 h 38536"/>
                    <a:gd name="connsiteX36" fmla="*/ 10990 w 28731"/>
                    <a:gd name="connsiteY36" fmla="*/ 321 h 38536"/>
                    <a:gd name="connsiteX37" fmla="*/ 14996 w 28731"/>
                    <a:gd name="connsiteY37" fmla="*/ -74 h 38536"/>
                    <a:gd name="connsiteX38" fmla="*/ 21410 w 28731"/>
                    <a:gd name="connsiteY38" fmla="*/ 790 h 38536"/>
                    <a:gd name="connsiteX39" fmla="*/ 25687 w 28731"/>
                    <a:gd name="connsiteY39" fmla="*/ 3317 h 38536"/>
                    <a:gd name="connsiteX40" fmla="*/ 28059 w 28731"/>
                    <a:gd name="connsiteY40" fmla="*/ 7407 h 38536"/>
                    <a:gd name="connsiteX41" fmla="*/ 28797 w 28731"/>
                    <a:gd name="connsiteY41" fmla="*/ 13142 h 38536"/>
                    <a:gd name="connsiteX42" fmla="*/ 22421 w 28731"/>
                    <a:gd name="connsiteY42" fmla="*/ 20771 h 38536"/>
                    <a:gd name="connsiteX43" fmla="*/ 16939 w 28731"/>
                    <a:gd name="connsiteY43" fmla="*/ 20771 h 38536"/>
                    <a:gd name="connsiteX44" fmla="*/ 12351 w 28731"/>
                    <a:gd name="connsiteY44" fmla="*/ 21239 h 38536"/>
                    <a:gd name="connsiteX45" fmla="*/ 9125 w 28731"/>
                    <a:gd name="connsiteY45" fmla="*/ 22572 h 38536"/>
                    <a:gd name="connsiteX46" fmla="*/ 7220 w 28731"/>
                    <a:gd name="connsiteY46" fmla="*/ 24667 h 38536"/>
                    <a:gd name="connsiteX47" fmla="*/ 6637 w 28731"/>
                    <a:gd name="connsiteY47" fmla="*/ 27480 h 38536"/>
                    <a:gd name="connsiteX48" fmla="*/ 8347 w 28731"/>
                    <a:gd name="connsiteY48" fmla="*/ 31836 h 38536"/>
                    <a:gd name="connsiteX49" fmla="*/ 13207 w 28731"/>
                    <a:gd name="connsiteY49" fmla="*/ 33435 h 38536"/>
                    <a:gd name="connsiteX50" fmla="*/ 17873 w 28731"/>
                    <a:gd name="connsiteY50" fmla="*/ 32149 h 38536"/>
                    <a:gd name="connsiteX51" fmla="*/ 22421 w 28731"/>
                    <a:gd name="connsiteY51" fmla="*/ 28215 h 3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8731" h="38536">
                      <a:moveTo>
                        <a:pt x="28798" y="36790"/>
                      </a:moveTo>
                      <a:cubicBezTo>
                        <a:pt x="28798" y="37103"/>
                        <a:pt x="28693" y="37332"/>
                        <a:pt x="28486" y="37488"/>
                      </a:cubicBezTo>
                      <a:cubicBezTo>
                        <a:pt x="28279" y="37645"/>
                        <a:pt x="27993" y="37764"/>
                        <a:pt x="27631" y="37838"/>
                      </a:cubicBezTo>
                      <a:cubicBezTo>
                        <a:pt x="27268" y="37920"/>
                        <a:pt x="26737" y="37957"/>
                        <a:pt x="26037" y="37957"/>
                      </a:cubicBezTo>
                      <a:cubicBezTo>
                        <a:pt x="25363" y="37957"/>
                        <a:pt x="24819" y="37920"/>
                        <a:pt x="24404" y="37838"/>
                      </a:cubicBezTo>
                      <a:cubicBezTo>
                        <a:pt x="24015" y="37764"/>
                        <a:pt x="23730" y="37645"/>
                        <a:pt x="23549" y="37488"/>
                      </a:cubicBezTo>
                      <a:cubicBezTo>
                        <a:pt x="23367" y="37332"/>
                        <a:pt x="23276" y="37103"/>
                        <a:pt x="23276" y="36790"/>
                      </a:cubicBezTo>
                      <a:lnTo>
                        <a:pt x="23276" y="33279"/>
                      </a:lnTo>
                      <a:cubicBezTo>
                        <a:pt x="21748" y="34915"/>
                        <a:pt x="20036" y="36193"/>
                        <a:pt x="18144" y="37103"/>
                      </a:cubicBezTo>
                      <a:cubicBezTo>
                        <a:pt x="16279" y="38012"/>
                        <a:pt x="14296" y="38463"/>
                        <a:pt x="12196" y="38463"/>
                      </a:cubicBezTo>
                      <a:cubicBezTo>
                        <a:pt x="10356" y="38463"/>
                        <a:pt x="8684" y="38214"/>
                        <a:pt x="7181" y="37727"/>
                      </a:cubicBezTo>
                      <a:cubicBezTo>
                        <a:pt x="5703" y="37259"/>
                        <a:pt x="4434" y="36569"/>
                        <a:pt x="3371" y="35659"/>
                      </a:cubicBezTo>
                      <a:cubicBezTo>
                        <a:pt x="2334" y="34750"/>
                        <a:pt x="1517" y="33628"/>
                        <a:pt x="921" y="32305"/>
                      </a:cubicBezTo>
                      <a:cubicBezTo>
                        <a:pt x="351" y="30982"/>
                        <a:pt x="66" y="29474"/>
                        <a:pt x="66" y="27792"/>
                      </a:cubicBezTo>
                      <a:cubicBezTo>
                        <a:pt x="66" y="25816"/>
                        <a:pt x="468" y="24098"/>
                        <a:pt x="1271" y="22646"/>
                      </a:cubicBezTo>
                      <a:cubicBezTo>
                        <a:pt x="2075" y="21193"/>
                        <a:pt x="3228" y="19980"/>
                        <a:pt x="4732" y="19024"/>
                      </a:cubicBezTo>
                      <a:cubicBezTo>
                        <a:pt x="6235" y="18059"/>
                        <a:pt x="8075" y="17352"/>
                        <a:pt x="10252" y="16883"/>
                      </a:cubicBezTo>
                      <a:cubicBezTo>
                        <a:pt x="12429" y="16387"/>
                        <a:pt x="14879" y="16138"/>
                        <a:pt x="17600" y="16138"/>
                      </a:cubicBezTo>
                      <a:lnTo>
                        <a:pt x="22421" y="16138"/>
                      </a:lnTo>
                      <a:lnTo>
                        <a:pt x="22421" y="13409"/>
                      </a:lnTo>
                      <a:cubicBezTo>
                        <a:pt x="22421" y="12058"/>
                        <a:pt x="22279" y="10863"/>
                        <a:pt x="21993" y="9824"/>
                      </a:cubicBezTo>
                      <a:cubicBezTo>
                        <a:pt x="21708" y="8786"/>
                        <a:pt x="21242" y="7931"/>
                        <a:pt x="20594" y="7260"/>
                      </a:cubicBezTo>
                      <a:cubicBezTo>
                        <a:pt x="19972" y="6553"/>
                        <a:pt x="19156" y="6038"/>
                        <a:pt x="18144" y="5698"/>
                      </a:cubicBezTo>
                      <a:cubicBezTo>
                        <a:pt x="17133" y="5330"/>
                        <a:pt x="15890" y="5156"/>
                        <a:pt x="14412" y="5156"/>
                      </a:cubicBezTo>
                      <a:cubicBezTo>
                        <a:pt x="12831" y="5156"/>
                        <a:pt x="11406" y="5349"/>
                        <a:pt x="10136" y="5735"/>
                      </a:cubicBezTo>
                      <a:cubicBezTo>
                        <a:pt x="8891" y="6102"/>
                        <a:pt x="7790" y="6516"/>
                        <a:pt x="6831" y="6985"/>
                      </a:cubicBezTo>
                      <a:cubicBezTo>
                        <a:pt x="5897" y="7426"/>
                        <a:pt x="5107" y="7839"/>
                        <a:pt x="4459" y="8234"/>
                      </a:cubicBezTo>
                      <a:cubicBezTo>
                        <a:pt x="3838" y="8593"/>
                        <a:pt x="3371" y="8777"/>
                        <a:pt x="3060" y="8777"/>
                      </a:cubicBezTo>
                      <a:cubicBezTo>
                        <a:pt x="2852" y="8777"/>
                        <a:pt x="2671" y="8722"/>
                        <a:pt x="2515" y="8621"/>
                      </a:cubicBezTo>
                      <a:cubicBezTo>
                        <a:pt x="2360" y="8519"/>
                        <a:pt x="2217" y="8363"/>
                        <a:pt x="2088" y="8152"/>
                      </a:cubicBezTo>
                      <a:cubicBezTo>
                        <a:pt x="1984" y="7940"/>
                        <a:pt x="1906" y="7683"/>
                        <a:pt x="1855" y="7371"/>
                      </a:cubicBezTo>
                      <a:cubicBezTo>
                        <a:pt x="1802" y="7031"/>
                        <a:pt x="1777" y="6672"/>
                        <a:pt x="1777" y="6277"/>
                      </a:cubicBezTo>
                      <a:cubicBezTo>
                        <a:pt x="1777" y="5633"/>
                        <a:pt x="1815" y="5128"/>
                        <a:pt x="1893" y="4760"/>
                      </a:cubicBezTo>
                      <a:cubicBezTo>
                        <a:pt x="1997" y="4374"/>
                        <a:pt x="2217" y="4007"/>
                        <a:pt x="2554" y="3667"/>
                      </a:cubicBezTo>
                      <a:cubicBezTo>
                        <a:pt x="2917" y="3336"/>
                        <a:pt x="3526" y="2941"/>
                        <a:pt x="4381" y="2500"/>
                      </a:cubicBezTo>
                      <a:cubicBezTo>
                        <a:pt x="5236" y="2031"/>
                        <a:pt x="6221" y="1617"/>
                        <a:pt x="7336" y="1259"/>
                      </a:cubicBezTo>
                      <a:cubicBezTo>
                        <a:pt x="8451" y="864"/>
                        <a:pt x="9669" y="551"/>
                        <a:pt x="10990" y="321"/>
                      </a:cubicBezTo>
                      <a:cubicBezTo>
                        <a:pt x="12313" y="64"/>
                        <a:pt x="13647" y="-74"/>
                        <a:pt x="14996" y="-74"/>
                      </a:cubicBezTo>
                      <a:cubicBezTo>
                        <a:pt x="17509" y="-74"/>
                        <a:pt x="19647" y="220"/>
                        <a:pt x="21410" y="790"/>
                      </a:cubicBezTo>
                      <a:cubicBezTo>
                        <a:pt x="23173" y="1360"/>
                        <a:pt x="24598" y="2205"/>
                        <a:pt x="25687" y="3317"/>
                      </a:cubicBezTo>
                      <a:cubicBezTo>
                        <a:pt x="26775" y="4411"/>
                        <a:pt x="27566" y="5771"/>
                        <a:pt x="28059" y="7407"/>
                      </a:cubicBezTo>
                      <a:cubicBezTo>
                        <a:pt x="28551" y="9043"/>
                        <a:pt x="28797" y="10955"/>
                        <a:pt x="28797" y="13142"/>
                      </a:cubicBezTo>
                      <a:close/>
                      <a:moveTo>
                        <a:pt x="22421" y="20771"/>
                      </a:moveTo>
                      <a:lnTo>
                        <a:pt x="16939" y="20771"/>
                      </a:lnTo>
                      <a:cubicBezTo>
                        <a:pt x="15177" y="20771"/>
                        <a:pt x="13647" y="20927"/>
                        <a:pt x="12351" y="21239"/>
                      </a:cubicBezTo>
                      <a:cubicBezTo>
                        <a:pt x="11055" y="21524"/>
                        <a:pt x="9980" y="21975"/>
                        <a:pt x="9125" y="22572"/>
                      </a:cubicBezTo>
                      <a:cubicBezTo>
                        <a:pt x="8269" y="23142"/>
                        <a:pt x="7635" y="23840"/>
                        <a:pt x="7220" y="24667"/>
                      </a:cubicBezTo>
                      <a:cubicBezTo>
                        <a:pt x="6831" y="25476"/>
                        <a:pt x="6637" y="26414"/>
                        <a:pt x="6637" y="27480"/>
                      </a:cubicBezTo>
                      <a:cubicBezTo>
                        <a:pt x="6637" y="29290"/>
                        <a:pt x="7206" y="30752"/>
                        <a:pt x="8347" y="31836"/>
                      </a:cubicBezTo>
                      <a:cubicBezTo>
                        <a:pt x="9514" y="32902"/>
                        <a:pt x="11133" y="33435"/>
                        <a:pt x="13207" y="33435"/>
                      </a:cubicBezTo>
                      <a:cubicBezTo>
                        <a:pt x="14892" y="33435"/>
                        <a:pt x="16446" y="33013"/>
                        <a:pt x="17873" y="32149"/>
                      </a:cubicBezTo>
                      <a:cubicBezTo>
                        <a:pt x="19324" y="31294"/>
                        <a:pt x="20840" y="29980"/>
                        <a:pt x="22421" y="282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2" name="Forme libre : forme 171">
                  <a:extLst>
                    <a:ext uri="{FF2B5EF4-FFF2-40B4-BE49-F238E27FC236}">
                      <a16:creationId xmlns:a16="http://schemas.microsoft.com/office/drawing/2014/main" id="{28F09CB9-9A6D-BFC9-23F9-887C11DBEF72}"/>
                    </a:ext>
                  </a:extLst>
                </p:cNvPr>
                <p:cNvSpPr/>
                <p:nvPr/>
              </p:nvSpPr>
              <p:spPr>
                <a:xfrm>
                  <a:off x="3202603" y="2802816"/>
                  <a:ext cx="24766" cy="38527"/>
                </a:xfrm>
                <a:custGeom>
                  <a:avLst/>
                  <a:gdLst>
                    <a:gd name="connsiteX0" fmla="*/ 24832 w 24766"/>
                    <a:gd name="connsiteY0" fmla="*/ 27195 h 38527"/>
                    <a:gd name="connsiteX1" fmla="*/ 23821 w 24766"/>
                    <a:gd name="connsiteY1" fmla="*/ 31983 h 38527"/>
                    <a:gd name="connsiteX2" fmla="*/ 21022 w 24766"/>
                    <a:gd name="connsiteY2" fmla="*/ 35531 h 38527"/>
                    <a:gd name="connsiteX3" fmla="*/ 16667 w 24766"/>
                    <a:gd name="connsiteY3" fmla="*/ 37709 h 38527"/>
                    <a:gd name="connsiteX4" fmla="*/ 11108 w 24766"/>
                    <a:gd name="connsiteY4" fmla="*/ 38454 h 38527"/>
                    <a:gd name="connsiteX5" fmla="*/ 7531 w 24766"/>
                    <a:gd name="connsiteY5" fmla="*/ 38141 h 38527"/>
                    <a:gd name="connsiteX6" fmla="*/ 4499 w 24766"/>
                    <a:gd name="connsiteY6" fmla="*/ 37443 h 38527"/>
                    <a:gd name="connsiteX7" fmla="*/ 2243 w 24766"/>
                    <a:gd name="connsiteY7" fmla="*/ 36505 h 38527"/>
                    <a:gd name="connsiteX8" fmla="*/ 883 w 24766"/>
                    <a:gd name="connsiteY8" fmla="*/ 35614 h 38527"/>
                    <a:gd name="connsiteX9" fmla="*/ 261 w 24766"/>
                    <a:gd name="connsiteY9" fmla="*/ 34520 h 38527"/>
                    <a:gd name="connsiteX10" fmla="*/ 66 w 24766"/>
                    <a:gd name="connsiteY10" fmla="*/ 32608 h 38527"/>
                    <a:gd name="connsiteX11" fmla="*/ 144 w 24766"/>
                    <a:gd name="connsiteY11" fmla="*/ 31368 h 38527"/>
                    <a:gd name="connsiteX12" fmla="*/ 339 w 24766"/>
                    <a:gd name="connsiteY12" fmla="*/ 30540 h 38527"/>
                    <a:gd name="connsiteX13" fmla="*/ 649 w 24766"/>
                    <a:gd name="connsiteY13" fmla="*/ 30118 h 38527"/>
                    <a:gd name="connsiteX14" fmla="*/ 1155 w 24766"/>
                    <a:gd name="connsiteY14" fmla="*/ 29961 h 38527"/>
                    <a:gd name="connsiteX15" fmla="*/ 2399 w 24766"/>
                    <a:gd name="connsiteY15" fmla="*/ 30504 h 38527"/>
                    <a:gd name="connsiteX16" fmla="*/ 4460 w 24766"/>
                    <a:gd name="connsiteY16" fmla="*/ 31634 h 38527"/>
                    <a:gd name="connsiteX17" fmla="*/ 7376 w 24766"/>
                    <a:gd name="connsiteY17" fmla="*/ 32801 h 38527"/>
                    <a:gd name="connsiteX18" fmla="*/ 11225 w 24766"/>
                    <a:gd name="connsiteY18" fmla="*/ 33316 h 38527"/>
                    <a:gd name="connsiteX19" fmla="*/ 14179 w 24766"/>
                    <a:gd name="connsiteY19" fmla="*/ 32957 h 38527"/>
                    <a:gd name="connsiteX20" fmla="*/ 16473 w 24766"/>
                    <a:gd name="connsiteY20" fmla="*/ 31946 h 38527"/>
                    <a:gd name="connsiteX21" fmla="*/ 17951 w 24766"/>
                    <a:gd name="connsiteY21" fmla="*/ 30191 h 38527"/>
                    <a:gd name="connsiteX22" fmla="*/ 18495 w 24766"/>
                    <a:gd name="connsiteY22" fmla="*/ 27700 h 38527"/>
                    <a:gd name="connsiteX23" fmla="*/ 17718 w 24766"/>
                    <a:gd name="connsiteY23" fmla="*/ 25210 h 38527"/>
                    <a:gd name="connsiteX24" fmla="*/ 15735 w 24766"/>
                    <a:gd name="connsiteY24" fmla="*/ 23418 h 38527"/>
                    <a:gd name="connsiteX25" fmla="*/ 12936 w 24766"/>
                    <a:gd name="connsiteY25" fmla="*/ 22048 h 38527"/>
                    <a:gd name="connsiteX26" fmla="*/ 9708 w 24766"/>
                    <a:gd name="connsiteY26" fmla="*/ 20761 h 38527"/>
                    <a:gd name="connsiteX27" fmla="*/ 6482 w 24766"/>
                    <a:gd name="connsiteY27" fmla="*/ 19282 h 38527"/>
                    <a:gd name="connsiteX28" fmla="*/ 3682 w 24766"/>
                    <a:gd name="connsiteY28" fmla="*/ 17223 h 38527"/>
                    <a:gd name="connsiteX29" fmla="*/ 1661 w 24766"/>
                    <a:gd name="connsiteY29" fmla="*/ 14337 h 38527"/>
                    <a:gd name="connsiteX30" fmla="*/ 922 w 24766"/>
                    <a:gd name="connsiteY30" fmla="*/ 10321 h 38527"/>
                    <a:gd name="connsiteX31" fmla="*/ 1700 w 24766"/>
                    <a:gd name="connsiteY31" fmla="*/ 6387 h 38527"/>
                    <a:gd name="connsiteX32" fmla="*/ 4110 w 24766"/>
                    <a:gd name="connsiteY32" fmla="*/ 3079 h 38527"/>
                    <a:gd name="connsiteX33" fmla="*/ 8076 w 24766"/>
                    <a:gd name="connsiteY33" fmla="*/ 781 h 38527"/>
                    <a:gd name="connsiteX34" fmla="*/ 13674 w 24766"/>
                    <a:gd name="connsiteY34" fmla="*/ -74 h 38527"/>
                    <a:gd name="connsiteX35" fmla="*/ 16474 w 24766"/>
                    <a:gd name="connsiteY35" fmla="*/ 156 h 38527"/>
                    <a:gd name="connsiteX36" fmla="*/ 19001 w 24766"/>
                    <a:gd name="connsiteY36" fmla="*/ 744 h 38527"/>
                    <a:gd name="connsiteX37" fmla="*/ 20906 w 24766"/>
                    <a:gd name="connsiteY37" fmla="*/ 1516 h 38527"/>
                    <a:gd name="connsiteX38" fmla="*/ 22111 w 24766"/>
                    <a:gd name="connsiteY38" fmla="*/ 2224 h 38527"/>
                    <a:gd name="connsiteX39" fmla="*/ 22656 w 24766"/>
                    <a:gd name="connsiteY39" fmla="*/ 2766 h 38527"/>
                    <a:gd name="connsiteX40" fmla="*/ 22850 w 24766"/>
                    <a:gd name="connsiteY40" fmla="*/ 3308 h 38527"/>
                    <a:gd name="connsiteX41" fmla="*/ 22966 w 24766"/>
                    <a:gd name="connsiteY41" fmla="*/ 4016 h 38527"/>
                    <a:gd name="connsiteX42" fmla="*/ 23044 w 24766"/>
                    <a:gd name="connsiteY42" fmla="*/ 5064 h 38527"/>
                    <a:gd name="connsiteX43" fmla="*/ 22966 w 24766"/>
                    <a:gd name="connsiteY43" fmla="*/ 6231 h 38527"/>
                    <a:gd name="connsiteX44" fmla="*/ 22772 w 24766"/>
                    <a:gd name="connsiteY44" fmla="*/ 7012 h 38527"/>
                    <a:gd name="connsiteX45" fmla="*/ 22461 w 24766"/>
                    <a:gd name="connsiteY45" fmla="*/ 7481 h 38527"/>
                    <a:gd name="connsiteX46" fmla="*/ 22033 w 24766"/>
                    <a:gd name="connsiteY46" fmla="*/ 7600 h 38527"/>
                    <a:gd name="connsiteX47" fmla="*/ 21022 w 24766"/>
                    <a:gd name="connsiteY47" fmla="*/ 7168 h 38527"/>
                    <a:gd name="connsiteX48" fmla="*/ 19312 w 24766"/>
                    <a:gd name="connsiteY48" fmla="*/ 6277 h 38527"/>
                    <a:gd name="connsiteX49" fmla="*/ 16823 w 24766"/>
                    <a:gd name="connsiteY49" fmla="*/ 5340 h 38527"/>
                    <a:gd name="connsiteX50" fmla="*/ 13597 w 24766"/>
                    <a:gd name="connsiteY50" fmla="*/ 4908 h 38527"/>
                    <a:gd name="connsiteX51" fmla="*/ 10720 w 24766"/>
                    <a:gd name="connsiteY51" fmla="*/ 5303 h 38527"/>
                    <a:gd name="connsiteX52" fmla="*/ 8659 w 24766"/>
                    <a:gd name="connsiteY52" fmla="*/ 6350 h 38527"/>
                    <a:gd name="connsiteX53" fmla="*/ 7454 w 24766"/>
                    <a:gd name="connsiteY53" fmla="*/ 7950 h 38527"/>
                    <a:gd name="connsiteX54" fmla="*/ 7065 w 24766"/>
                    <a:gd name="connsiteY54" fmla="*/ 9972 h 38527"/>
                    <a:gd name="connsiteX55" fmla="*/ 7843 w 24766"/>
                    <a:gd name="connsiteY55" fmla="*/ 12545 h 38527"/>
                    <a:gd name="connsiteX56" fmla="*/ 9864 w 24766"/>
                    <a:gd name="connsiteY56" fmla="*/ 14337 h 38527"/>
                    <a:gd name="connsiteX57" fmla="*/ 12703 w 24766"/>
                    <a:gd name="connsiteY57" fmla="*/ 15743 h 38527"/>
                    <a:gd name="connsiteX58" fmla="*/ 15929 w 24766"/>
                    <a:gd name="connsiteY58" fmla="*/ 17030 h 38527"/>
                    <a:gd name="connsiteX59" fmla="*/ 19195 w 24766"/>
                    <a:gd name="connsiteY59" fmla="*/ 18510 h 38527"/>
                    <a:gd name="connsiteX60" fmla="*/ 22072 w 24766"/>
                    <a:gd name="connsiteY60" fmla="*/ 20495 h 38527"/>
                    <a:gd name="connsiteX61" fmla="*/ 24055 w 24766"/>
                    <a:gd name="connsiteY61" fmla="*/ 23298 h 38527"/>
                    <a:gd name="connsiteX62" fmla="*/ 24833 w 24766"/>
                    <a:gd name="connsiteY62" fmla="*/ 27195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4766" h="38527">
                      <a:moveTo>
                        <a:pt x="24832" y="27195"/>
                      </a:moveTo>
                      <a:cubicBezTo>
                        <a:pt x="24832" y="28987"/>
                        <a:pt x="24495" y="30586"/>
                        <a:pt x="23821" y="31983"/>
                      </a:cubicBezTo>
                      <a:cubicBezTo>
                        <a:pt x="23174" y="33390"/>
                        <a:pt x="22240" y="34575"/>
                        <a:pt x="21022" y="35531"/>
                      </a:cubicBezTo>
                      <a:cubicBezTo>
                        <a:pt x="19804" y="36496"/>
                        <a:pt x="18352" y="37222"/>
                        <a:pt x="16667" y="37709"/>
                      </a:cubicBezTo>
                      <a:cubicBezTo>
                        <a:pt x="14983" y="38205"/>
                        <a:pt x="13130" y="38454"/>
                        <a:pt x="11108" y="38454"/>
                      </a:cubicBezTo>
                      <a:cubicBezTo>
                        <a:pt x="9864" y="38454"/>
                        <a:pt x="8672" y="38352"/>
                        <a:pt x="7531" y="38141"/>
                      </a:cubicBezTo>
                      <a:cubicBezTo>
                        <a:pt x="6417" y="37957"/>
                        <a:pt x="5406" y="37728"/>
                        <a:pt x="4499" y="37443"/>
                      </a:cubicBezTo>
                      <a:cubicBezTo>
                        <a:pt x="3617" y="37130"/>
                        <a:pt x="2865" y="36818"/>
                        <a:pt x="2243" y="36505"/>
                      </a:cubicBezTo>
                      <a:cubicBezTo>
                        <a:pt x="1622" y="36165"/>
                        <a:pt x="1168" y="35871"/>
                        <a:pt x="883" y="35614"/>
                      </a:cubicBezTo>
                      <a:cubicBezTo>
                        <a:pt x="598" y="35347"/>
                        <a:pt x="391" y="34989"/>
                        <a:pt x="261" y="34520"/>
                      </a:cubicBezTo>
                      <a:cubicBezTo>
                        <a:pt x="131" y="34051"/>
                        <a:pt x="66" y="33417"/>
                        <a:pt x="66" y="32608"/>
                      </a:cubicBezTo>
                      <a:cubicBezTo>
                        <a:pt x="66" y="32121"/>
                        <a:pt x="93" y="31698"/>
                        <a:pt x="144" y="31368"/>
                      </a:cubicBezTo>
                      <a:cubicBezTo>
                        <a:pt x="196" y="31028"/>
                        <a:pt x="261" y="30752"/>
                        <a:pt x="339" y="30540"/>
                      </a:cubicBezTo>
                      <a:cubicBezTo>
                        <a:pt x="417" y="30338"/>
                        <a:pt x="520" y="30191"/>
                        <a:pt x="649" y="30118"/>
                      </a:cubicBezTo>
                      <a:cubicBezTo>
                        <a:pt x="805" y="30017"/>
                        <a:pt x="974" y="29961"/>
                        <a:pt x="1155" y="29961"/>
                      </a:cubicBezTo>
                      <a:cubicBezTo>
                        <a:pt x="1440" y="29961"/>
                        <a:pt x="1855" y="30145"/>
                        <a:pt x="2399" y="30504"/>
                      </a:cubicBezTo>
                      <a:cubicBezTo>
                        <a:pt x="2970" y="30844"/>
                        <a:pt x="3657" y="31220"/>
                        <a:pt x="4460" y="31634"/>
                      </a:cubicBezTo>
                      <a:cubicBezTo>
                        <a:pt x="5289" y="32048"/>
                        <a:pt x="6262" y="32443"/>
                        <a:pt x="7376" y="32801"/>
                      </a:cubicBezTo>
                      <a:cubicBezTo>
                        <a:pt x="8490" y="33141"/>
                        <a:pt x="9773" y="33316"/>
                        <a:pt x="11225" y="33316"/>
                      </a:cubicBezTo>
                      <a:cubicBezTo>
                        <a:pt x="12314" y="33316"/>
                        <a:pt x="13299" y="33196"/>
                        <a:pt x="14179" y="32957"/>
                      </a:cubicBezTo>
                      <a:cubicBezTo>
                        <a:pt x="15061" y="32728"/>
                        <a:pt x="15826" y="32388"/>
                        <a:pt x="16473" y="31946"/>
                      </a:cubicBezTo>
                      <a:cubicBezTo>
                        <a:pt x="17121" y="31478"/>
                        <a:pt x="17614" y="30899"/>
                        <a:pt x="17951" y="30191"/>
                      </a:cubicBezTo>
                      <a:cubicBezTo>
                        <a:pt x="18314" y="29493"/>
                        <a:pt x="18495" y="28665"/>
                        <a:pt x="18495" y="27700"/>
                      </a:cubicBezTo>
                      <a:cubicBezTo>
                        <a:pt x="18495" y="26717"/>
                        <a:pt x="18236" y="25881"/>
                        <a:pt x="17718" y="25210"/>
                      </a:cubicBezTo>
                      <a:cubicBezTo>
                        <a:pt x="17225" y="24530"/>
                        <a:pt x="16564" y="23932"/>
                        <a:pt x="15735" y="23418"/>
                      </a:cubicBezTo>
                      <a:cubicBezTo>
                        <a:pt x="14906" y="22894"/>
                        <a:pt x="13972" y="22443"/>
                        <a:pt x="12936" y="22048"/>
                      </a:cubicBezTo>
                      <a:cubicBezTo>
                        <a:pt x="11898" y="21635"/>
                        <a:pt x="10823" y="21212"/>
                        <a:pt x="9708" y="20761"/>
                      </a:cubicBezTo>
                      <a:cubicBezTo>
                        <a:pt x="8620" y="20320"/>
                        <a:pt x="7545" y="19833"/>
                        <a:pt x="6482" y="19282"/>
                      </a:cubicBezTo>
                      <a:cubicBezTo>
                        <a:pt x="5445" y="18712"/>
                        <a:pt x="4512" y="18023"/>
                        <a:pt x="3682" y="17223"/>
                      </a:cubicBezTo>
                      <a:cubicBezTo>
                        <a:pt x="2853" y="16414"/>
                        <a:pt x="2179" y="15458"/>
                        <a:pt x="1661" y="14337"/>
                      </a:cubicBezTo>
                      <a:cubicBezTo>
                        <a:pt x="1169" y="13225"/>
                        <a:pt x="922" y="11883"/>
                        <a:pt x="922" y="10321"/>
                      </a:cubicBezTo>
                      <a:cubicBezTo>
                        <a:pt x="922" y="8951"/>
                        <a:pt x="1181" y="7637"/>
                        <a:pt x="1700" y="6387"/>
                      </a:cubicBezTo>
                      <a:cubicBezTo>
                        <a:pt x="2243" y="5119"/>
                        <a:pt x="3048" y="4016"/>
                        <a:pt x="4110" y="3079"/>
                      </a:cubicBezTo>
                      <a:cubicBezTo>
                        <a:pt x="5173" y="2114"/>
                        <a:pt x="6494" y="1351"/>
                        <a:pt x="8076" y="781"/>
                      </a:cubicBezTo>
                      <a:cubicBezTo>
                        <a:pt x="9682" y="211"/>
                        <a:pt x="11549" y="-74"/>
                        <a:pt x="13674" y="-74"/>
                      </a:cubicBezTo>
                      <a:cubicBezTo>
                        <a:pt x="14608" y="-74"/>
                        <a:pt x="15540" y="0"/>
                        <a:pt x="16474" y="156"/>
                      </a:cubicBezTo>
                      <a:cubicBezTo>
                        <a:pt x="17407" y="312"/>
                        <a:pt x="18249" y="505"/>
                        <a:pt x="19001" y="744"/>
                      </a:cubicBezTo>
                      <a:cubicBezTo>
                        <a:pt x="19752" y="974"/>
                        <a:pt x="20387" y="1231"/>
                        <a:pt x="20906" y="1516"/>
                      </a:cubicBezTo>
                      <a:cubicBezTo>
                        <a:pt x="21450" y="1783"/>
                        <a:pt x="21852" y="2012"/>
                        <a:pt x="22111" y="2224"/>
                      </a:cubicBezTo>
                      <a:cubicBezTo>
                        <a:pt x="22396" y="2426"/>
                        <a:pt x="22578" y="2610"/>
                        <a:pt x="22656" y="2766"/>
                      </a:cubicBezTo>
                      <a:cubicBezTo>
                        <a:pt x="22759" y="2922"/>
                        <a:pt x="22823" y="3106"/>
                        <a:pt x="22850" y="3308"/>
                      </a:cubicBezTo>
                      <a:cubicBezTo>
                        <a:pt x="22901" y="3492"/>
                        <a:pt x="22941" y="3731"/>
                        <a:pt x="22966" y="4016"/>
                      </a:cubicBezTo>
                      <a:cubicBezTo>
                        <a:pt x="23019" y="4301"/>
                        <a:pt x="23044" y="4650"/>
                        <a:pt x="23044" y="5064"/>
                      </a:cubicBezTo>
                      <a:cubicBezTo>
                        <a:pt x="23044" y="5505"/>
                        <a:pt x="23019" y="5900"/>
                        <a:pt x="22966" y="6231"/>
                      </a:cubicBezTo>
                      <a:cubicBezTo>
                        <a:pt x="22941" y="6543"/>
                        <a:pt x="22876" y="6801"/>
                        <a:pt x="22772" y="7012"/>
                      </a:cubicBezTo>
                      <a:cubicBezTo>
                        <a:pt x="22694" y="7224"/>
                        <a:pt x="22590" y="7380"/>
                        <a:pt x="22461" y="7481"/>
                      </a:cubicBezTo>
                      <a:cubicBezTo>
                        <a:pt x="22331" y="7554"/>
                        <a:pt x="22189" y="7600"/>
                        <a:pt x="22033" y="7600"/>
                      </a:cubicBezTo>
                      <a:cubicBezTo>
                        <a:pt x="21800" y="7600"/>
                        <a:pt x="21463" y="7453"/>
                        <a:pt x="21022" y="7168"/>
                      </a:cubicBezTo>
                      <a:cubicBezTo>
                        <a:pt x="20582" y="6884"/>
                        <a:pt x="20011" y="6580"/>
                        <a:pt x="19312" y="6277"/>
                      </a:cubicBezTo>
                      <a:cubicBezTo>
                        <a:pt x="18612" y="5937"/>
                        <a:pt x="17783" y="5624"/>
                        <a:pt x="16823" y="5340"/>
                      </a:cubicBezTo>
                      <a:cubicBezTo>
                        <a:pt x="15891" y="5055"/>
                        <a:pt x="14815" y="4908"/>
                        <a:pt x="13597" y="4908"/>
                      </a:cubicBezTo>
                      <a:cubicBezTo>
                        <a:pt x="12508" y="4908"/>
                        <a:pt x="11549" y="5036"/>
                        <a:pt x="10720" y="5303"/>
                      </a:cubicBezTo>
                      <a:cubicBezTo>
                        <a:pt x="9890" y="5532"/>
                        <a:pt x="9203" y="5882"/>
                        <a:pt x="8659" y="6350"/>
                      </a:cubicBezTo>
                      <a:cubicBezTo>
                        <a:pt x="8141" y="6792"/>
                        <a:pt x="7739" y="7325"/>
                        <a:pt x="7454" y="7950"/>
                      </a:cubicBezTo>
                      <a:cubicBezTo>
                        <a:pt x="7194" y="8575"/>
                        <a:pt x="7065" y="9246"/>
                        <a:pt x="7065" y="9972"/>
                      </a:cubicBezTo>
                      <a:cubicBezTo>
                        <a:pt x="7065" y="10992"/>
                        <a:pt x="7324" y="11846"/>
                        <a:pt x="7843" y="12545"/>
                      </a:cubicBezTo>
                      <a:cubicBezTo>
                        <a:pt x="8361" y="13225"/>
                        <a:pt x="9035" y="13822"/>
                        <a:pt x="9864" y="14337"/>
                      </a:cubicBezTo>
                      <a:cubicBezTo>
                        <a:pt x="10693" y="14861"/>
                        <a:pt x="11640" y="15321"/>
                        <a:pt x="12703" y="15743"/>
                      </a:cubicBezTo>
                      <a:cubicBezTo>
                        <a:pt x="13765" y="16157"/>
                        <a:pt x="14840" y="16589"/>
                        <a:pt x="15929" y="17030"/>
                      </a:cubicBezTo>
                      <a:cubicBezTo>
                        <a:pt x="17044" y="17471"/>
                        <a:pt x="18132" y="17958"/>
                        <a:pt x="19195" y="18510"/>
                      </a:cubicBezTo>
                      <a:cubicBezTo>
                        <a:pt x="20284" y="19052"/>
                        <a:pt x="21242" y="19714"/>
                        <a:pt x="22072" y="20495"/>
                      </a:cubicBezTo>
                      <a:cubicBezTo>
                        <a:pt x="22901" y="21276"/>
                        <a:pt x="23563" y="22204"/>
                        <a:pt x="24055" y="23298"/>
                      </a:cubicBezTo>
                      <a:cubicBezTo>
                        <a:pt x="24573" y="24392"/>
                        <a:pt x="24833" y="25688"/>
                        <a:pt x="24833" y="2719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3" name="Forme libre : forme 172">
                  <a:extLst>
                    <a:ext uri="{FF2B5EF4-FFF2-40B4-BE49-F238E27FC236}">
                      <a16:creationId xmlns:a16="http://schemas.microsoft.com/office/drawing/2014/main" id="{410C70FD-51ED-8795-E57B-6225E452AC4A}"/>
                    </a:ext>
                  </a:extLst>
                </p:cNvPr>
                <p:cNvSpPr/>
                <p:nvPr/>
              </p:nvSpPr>
              <p:spPr>
                <a:xfrm>
                  <a:off x="3234174" y="2802816"/>
                  <a:ext cx="32191" cy="38527"/>
                </a:xfrm>
                <a:custGeom>
                  <a:avLst/>
                  <a:gdLst>
                    <a:gd name="connsiteX0" fmla="*/ 32257 w 32191"/>
                    <a:gd name="connsiteY0" fmla="*/ 17692 h 38527"/>
                    <a:gd name="connsiteX1" fmla="*/ 31480 w 32191"/>
                    <a:gd name="connsiteY1" fmla="*/ 19870 h 38527"/>
                    <a:gd name="connsiteX2" fmla="*/ 29769 w 32191"/>
                    <a:gd name="connsiteY2" fmla="*/ 20495 h 38527"/>
                    <a:gd name="connsiteX3" fmla="*/ 6831 w 32191"/>
                    <a:gd name="connsiteY3" fmla="*/ 20495 h 38527"/>
                    <a:gd name="connsiteX4" fmla="*/ 7414 w 32191"/>
                    <a:gd name="connsiteY4" fmla="*/ 25752 h 38527"/>
                    <a:gd name="connsiteX5" fmla="*/ 9358 w 32191"/>
                    <a:gd name="connsiteY5" fmla="*/ 29768 h 38527"/>
                    <a:gd name="connsiteX6" fmla="*/ 12896 w 32191"/>
                    <a:gd name="connsiteY6" fmla="*/ 32333 h 38527"/>
                    <a:gd name="connsiteX7" fmla="*/ 18222 w 32191"/>
                    <a:gd name="connsiteY7" fmla="*/ 33233 h 38527"/>
                    <a:gd name="connsiteX8" fmla="*/ 22655 w 32191"/>
                    <a:gd name="connsiteY8" fmla="*/ 32847 h 38527"/>
                    <a:gd name="connsiteX9" fmla="*/ 25998 w 32191"/>
                    <a:gd name="connsiteY9" fmla="*/ 31910 h 38527"/>
                    <a:gd name="connsiteX10" fmla="*/ 28331 w 32191"/>
                    <a:gd name="connsiteY10" fmla="*/ 31009 h 38527"/>
                    <a:gd name="connsiteX11" fmla="*/ 29730 w 32191"/>
                    <a:gd name="connsiteY11" fmla="*/ 30586 h 38527"/>
                    <a:gd name="connsiteX12" fmla="*/ 30197 w 32191"/>
                    <a:gd name="connsiteY12" fmla="*/ 30743 h 38527"/>
                    <a:gd name="connsiteX13" fmla="*/ 30547 w 32191"/>
                    <a:gd name="connsiteY13" fmla="*/ 31129 h 38527"/>
                    <a:gd name="connsiteX14" fmla="*/ 30703 w 32191"/>
                    <a:gd name="connsiteY14" fmla="*/ 31910 h 38527"/>
                    <a:gd name="connsiteX15" fmla="*/ 30781 w 32191"/>
                    <a:gd name="connsiteY15" fmla="*/ 33077 h 38527"/>
                    <a:gd name="connsiteX16" fmla="*/ 30742 w 32191"/>
                    <a:gd name="connsiteY16" fmla="*/ 33978 h 38527"/>
                    <a:gd name="connsiteX17" fmla="*/ 30626 w 32191"/>
                    <a:gd name="connsiteY17" fmla="*/ 34640 h 38527"/>
                    <a:gd name="connsiteX18" fmla="*/ 30431 w 32191"/>
                    <a:gd name="connsiteY18" fmla="*/ 35145 h 38527"/>
                    <a:gd name="connsiteX19" fmla="*/ 30081 w 32191"/>
                    <a:gd name="connsiteY19" fmla="*/ 35614 h 38527"/>
                    <a:gd name="connsiteX20" fmla="*/ 28837 w 32191"/>
                    <a:gd name="connsiteY20" fmla="*/ 36312 h 38527"/>
                    <a:gd name="connsiteX21" fmla="*/ 26115 w 32191"/>
                    <a:gd name="connsiteY21" fmla="*/ 37250 h 38527"/>
                    <a:gd name="connsiteX22" fmla="*/ 22227 w 32191"/>
                    <a:gd name="connsiteY22" fmla="*/ 38068 h 38527"/>
                    <a:gd name="connsiteX23" fmla="*/ 17562 w 32191"/>
                    <a:gd name="connsiteY23" fmla="*/ 38454 h 38527"/>
                    <a:gd name="connsiteX24" fmla="*/ 9981 w 32191"/>
                    <a:gd name="connsiteY24" fmla="*/ 37250 h 38527"/>
                    <a:gd name="connsiteX25" fmla="*/ 4537 w 32191"/>
                    <a:gd name="connsiteY25" fmla="*/ 33665 h 38527"/>
                    <a:gd name="connsiteX26" fmla="*/ 1194 w 32191"/>
                    <a:gd name="connsiteY26" fmla="*/ 27700 h 38527"/>
                    <a:gd name="connsiteX27" fmla="*/ 66 w 32191"/>
                    <a:gd name="connsiteY27" fmla="*/ 19365 h 38527"/>
                    <a:gd name="connsiteX28" fmla="*/ 1233 w 32191"/>
                    <a:gd name="connsiteY28" fmla="*/ 11258 h 38527"/>
                    <a:gd name="connsiteX29" fmla="*/ 4577 w 32191"/>
                    <a:gd name="connsiteY29" fmla="*/ 5146 h 38527"/>
                    <a:gd name="connsiteX30" fmla="*/ 9903 w 32191"/>
                    <a:gd name="connsiteY30" fmla="*/ 1286 h 38527"/>
                    <a:gd name="connsiteX31" fmla="*/ 16862 w 32191"/>
                    <a:gd name="connsiteY31" fmla="*/ -74 h 38527"/>
                    <a:gd name="connsiteX32" fmla="*/ 23860 w 32191"/>
                    <a:gd name="connsiteY32" fmla="*/ 1250 h 38527"/>
                    <a:gd name="connsiteX33" fmla="*/ 28643 w 32191"/>
                    <a:gd name="connsiteY33" fmla="*/ 4834 h 38527"/>
                    <a:gd name="connsiteX34" fmla="*/ 31364 w 32191"/>
                    <a:gd name="connsiteY34" fmla="*/ 10091 h 38527"/>
                    <a:gd name="connsiteX35" fmla="*/ 32258 w 32191"/>
                    <a:gd name="connsiteY35" fmla="*/ 16525 h 38527"/>
                    <a:gd name="connsiteX36" fmla="*/ 25803 w 32191"/>
                    <a:gd name="connsiteY36" fmla="*/ 15780 h 38527"/>
                    <a:gd name="connsiteX37" fmla="*/ 23549 w 32191"/>
                    <a:gd name="connsiteY37" fmla="*/ 7830 h 38527"/>
                    <a:gd name="connsiteX38" fmla="*/ 16590 w 32191"/>
                    <a:gd name="connsiteY38" fmla="*/ 4944 h 38527"/>
                    <a:gd name="connsiteX39" fmla="*/ 12429 w 32191"/>
                    <a:gd name="connsiteY39" fmla="*/ 5845 h 38527"/>
                    <a:gd name="connsiteX40" fmla="*/ 9436 w 32191"/>
                    <a:gd name="connsiteY40" fmla="*/ 8225 h 38527"/>
                    <a:gd name="connsiteX41" fmla="*/ 7569 w 32191"/>
                    <a:gd name="connsiteY41" fmla="*/ 11690 h 38527"/>
                    <a:gd name="connsiteX42" fmla="*/ 6831 w 32191"/>
                    <a:gd name="connsiteY42" fmla="*/ 15780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2191" h="38527">
                      <a:moveTo>
                        <a:pt x="32257" y="17692"/>
                      </a:moveTo>
                      <a:cubicBezTo>
                        <a:pt x="32257" y="18703"/>
                        <a:pt x="31999" y="19429"/>
                        <a:pt x="31480" y="19870"/>
                      </a:cubicBezTo>
                      <a:cubicBezTo>
                        <a:pt x="30988" y="20284"/>
                        <a:pt x="30417" y="20495"/>
                        <a:pt x="29769" y="20495"/>
                      </a:cubicBezTo>
                      <a:lnTo>
                        <a:pt x="6831" y="20495"/>
                      </a:lnTo>
                      <a:cubicBezTo>
                        <a:pt x="6831" y="22443"/>
                        <a:pt x="7025" y="24199"/>
                        <a:pt x="7414" y="25752"/>
                      </a:cubicBezTo>
                      <a:cubicBezTo>
                        <a:pt x="7803" y="27314"/>
                        <a:pt x="8451" y="28647"/>
                        <a:pt x="9358" y="29768"/>
                      </a:cubicBezTo>
                      <a:cubicBezTo>
                        <a:pt x="10265" y="30880"/>
                        <a:pt x="11444" y="31735"/>
                        <a:pt x="12896" y="32333"/>
                      </a:cubicBezTo>
                      <a:cubicBezTo>
                        <a:pt x="14347" y="32930"/>
                        <a:pt x="16123" y="33233"/>
                        <a:pt x="18222" y="33233"/>
                      </a:cubicBezTo>
                      <a:cubicBezTo>
                        <a:pt x="19881" y="33233"/>
                        <a:pt x="21359" y="33105"/>
                        <a:pt x="22655" y="32847"/>
                      </a:cubicBezTo>
                      <a:cubicBezTo>
                        <a:pt x="23951" y="32562"/>
                        <a:pt x="25065" y="32250"/>
                        <a:pt x="25998" y="31910"/>
                      </a:cubicBezTo>
                      <a:cubicBezTo>
                        <a:pt x="26957" y="31570"/>
                        <a:pt x="27735" y="31276"/>
                        <a:pt x="28331" y="31009"/>
                      </a:cubicBezTo>
                      <a:cubicBezTo>
                        <a:pt x="28953" y="30724"/>
                        <a:pt x="29420" y="30586"/>
                        <a:pt x="29730" y="30586"/>
                      </a:cubicBezTo>
                      <a:cubicBezTo>
                        <a:pt x="29912" y="30586"/>
                        <a:pt x="30067" y="30632"/>
                        <a:pt x="30197" y="30743"/>
                      </a:cubicBezTo>
                      <a:cubicBezTo>
                        <a:pt x="30352" y="30816"/>
                        <a:pt x="30469" y="30945"/>
                        <a:pt x="30547" y="31129"/>
                      </a:cubicBezTo>
                      <a:cubicBezTo>
                        <a:pt x="30625" y="31312"/>
                        <a:pt x="30677" y="31570"/>
                        <a:pt x="30703" y="31910"/>
                      </a:cubicBezTo>
                      <a:cubicBezTo>
                        <a:pt x="30754" y="32222"/>
                        <a:pt x="30781" y="32608"/>
                        <a:pt x="30781" y="33077"/>
                      </a:cubicBezTo>
                      <a:cubicBezTo>
                        <a:pt x="30781" y="33417"/>
                        <a:pt x="30768" y="33711"/>
                        <a:pt x="30742" y="33978"/>
                      </a:cubicBezTo>
                      <a:cubicBezTo>
                        <a:pt x="30716" y="34207"/>
                        <a:pt x="30677" y="34428"/>
                        <a:pt x="30626" y="34640"/>
                      </a:cubicBezTo>
                      <a:cubicBezTo>
                        <a:pt x="30600" y="34823"/>
                        <a:pt x="30535" y="34989"/>
                        <a:pt x="30431" y="35145"/>
                      </a:cubicBezTo>
                      <a:cubicBezTo>
                        <a:pt x="30353" y="35301"/>
                        <a:pt x="30237" y="35457"/>
                        <a:pt x="30081" y="35614"/>
                      </a:cubicBezTo>
                      <a:cubicBezTo>
                        <a:pt x="29951" y="35742"/>
                        <a:pt x="29537" y="35972"/>
                        <a:pt x="28837" y="36312"/>
                      </a:cubicBezTo>
                      <a:cubicBezTo>
                        <a:pt x="28136" y="36625"/>
                        <a:pt x="27229" y="36937"/>
                        <a:pt x="26115" y="37250"/>
                      </a:cubicBezTo>
                      <a:cubicBezTo>
                        <a:pt x="25001" y="37562"/>
                        <a:pt x="23705" y="37829"/>
                        <a:pt x="22227" y="38068"/>
                      </a:cubicBezTo>
                      <a:cubicBezTo>
                        <a:pt x="20776" y="38325"/>
                        <a:pt x="19221" y="38454"/>
                        <a:pt x="17562" y="38454"/>
                      </a:cubicBezTo>
                      <a:cubicBezTo>
                        <a:pt x="14685" y="38454"/>
                        <a:pt x="12158" y="38049"/>
                        <a:pt x="9981" y="37250"/>
                      </a:cubicBezTo>
                      <a:cubicBezTo>
                        <a:pt x="7829" y="36441"/>
                        <a:pt x="6015" y="35246"/>
                        <a:pt x="4537" y="33665"/>
                      </a:cubicBezTo>
                      <a:cubicBezTo>
                        <a:pt x="3060" y="32075"/>
                        <a:pt x="1945" y="30090"/>
                        <a:pt x="1194" y="27700"/>
                      </a:cubicBezTo>
                      <a:cubicBezTo>
                        <a:pt x="442" y="25311"/>
                        <a:pt x="66" y="22535"/>
                        <a:pt x="66" y="19365"/>
                      </a:cubicBezTo>
                      <a:cubicBezTo>
                        <a:pt x="66" y="16350"/>
                        <a:pt x="455" y="13648"/>
                        <a:pt x="1233" y="11258"/>
                      </a:cubicBezTo>
                      <a:cubicBezTo>
                        <a:pt x="2011" y="8841"/>
                        <a:pt x="3125" y="6810"/>
                        <a:pt x="4577" y="5146"/>
                      </a:cubicBezTo>
                      <a:cubicBezTo>
                        <a:pt x="6054" y="3455"/>
                        <a:pt x="7829" y="2169"/>
                        <a:pt x="9903" y="1286"/>
                      </a:cubicBezTo>
                      <a:cubicBezTo>
                        <a:pt x="11976" y="376"/>
                        <a:pt x="14296" y="-74"/>
                        <a:pt x="16862" y="-74"/>
                      </a:cubicBezTo>
                      <a:cubicBezTo>
                        <a:pt x="19610" y="-74"/>
                        <a:pt x="21942" y="367"/>
                        <a:pt x="23860" y="1250"/>
                      </a:cubicBezTo>
                      <a:cubicBezTo>
                        <a:pt x="25804" y="2132"/>
                        <a:pt x="27398" y="3327"/>
                        <a:pt x="28643" y="4834"/>
                      </a:cubicBezTo>
                      <a:cubicBezTo>
                        <a:pt x="29886" y="6314"/>
                        <a:pt x="30793" y="8069"/>
                        <a:pt x="31364" y="10091"/>
                      </a:cubicBezTo>
                      <a:cubicBezTo>
                        <a:pt x="31960" y="12095"/>
                        <a:pt x="32258" y="14236"/>
                        <a:pt x="32258" y="16525"/>
                      </a:cubicBezTo>
                      <a:close/>
                      <a:moveTo>
                        <a:pt x="25803" y="15780"/>
                      </a:moveTo>
                      <a:cubicBezTo>
                        <a:pt x="25881" y="12398"/>
                        <a:pt x="25130" y="9751"/>
                        <a:pt x="23549" y="7830"/>
                      </a:cubicBezTo>
                      <a:cubicBezTo>
                        <a:pt x="21993" y="5909"/>
                        <a:pt x="19674" y="4944"/>
                        <a:pt x="16590" y="4944"/>
                      </a:cubicBezTo>
                      <a:cubicBezTo>
                        <a:pt x="15008" y="4944"/>
                        <a:pt x="13622" y="5248"/>
                        <a:pt x="12429" y="5845"/>
                      </a:cubicBezTo>
                      <a:cubicBezTo>
                        <a:pt x="11237" y="6442"/>
                        <a:pt x="10239" y="7233"/>
                        <a:pt x="9436" y="8225"/>
                      </a:cubicBezTo>
                      <a:cubicBezTo>
                        <a:pt x="8632" y="9209"/>
                        <a:pt x="8010" y="10367"/>
                        <a:pt x="7569" y="11690"/>
                      </a:cubicBezTo>
                      <a:cubicBezTo>
                        <a:pt x="7129" y="12986"/>
                        <a:pt x="6882" y="14346"/>
                        <a:pt x="6831" y="1578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4" name="Forme libre : forme 173">
                  <a:extLst>
                    <a:ext uri="{FF2B5EF4-FFF2-40B4-BE49-F238E27FC236}">
                      <a16:creationId xmlns:a16="http://schemas.microsoft.com/office/drawing/2014/main" id="{A274A1B5-A22A-3839-CCAD-7A329A23A15E}"/>
                    </a:ext>
                  </a:extLst>
                </p:cNvPr>
                <p:cNvSpPr/>
                <p:nvPr/>
              </p:nvSpPr>
              <p:spPr>
                <a:xfrm>
                  <a:off x="3277484" y="2804875"/>
                  <a:ext cx="8164" cy="36082"/>
                </a:xfrm>
                <a:custGeom>
                  <a:avLst/>
                  <a:gdLst>
                    <a:gd name="connsiteX0" fmla="*/ 8231 w 8164"/>
                    <a:gd name="connsiteY0" fmla="*/ 4485 h 36082"/>
                    <a:gd name="connsiteX1" fmla="*/ 8036 w 8164"/>
                    <a:gd name="connsiteY1" fmla="*/ 6589 h 36082"/>
                    <a:gd name="connsiteX2" fmla="*/ 7376 w 8164"/>
                    <a:gd name="connsiteY2" fmla="*/ 7996 h 36082"/>
                    <a:gd name="connsiteX3" fmla="*/ 6131 w 8164"/>
                    <a:gd name="connsiteY3" fmla="*/ 8731 h 36082"/>
                    <a:gd name="connsiteX4" fmla="*/ 4148 w 8164"/>
                    <a:gd name="connsiteY4" fmla="*/ 8924 h 36082"/>
                    <a:gd name="connsiteX5" fmla="*/ 2127 w 8164"/>
                    <a:gd name="connsiteY5" fmla="*/ 8731 h 36082"/>
                    <a:gd name="connsiteX6" fmla="*/ 882 w 8164"/>
                    <a:gd name="connsiteY6" fmla="*/ 7996 h 36082"/>
                    <a:gd name="connsiteX7" fmla="*/ 222 w 8164"/>
                    <a:gd name="connsiteY7" fmla="*/ 6589 h 36082"/>
                    <a:gd name="connsiteX8" fmla="*/ 66 w 8164"/>
                    <a:gd name="connsiteY8" fmla="*/ 4485 h 36082"/>
                    <a:gd name="connsiteX9" fmla="*/ 222 w 8164"/>
                    <a:gd name="connsiteY9" fmla="*/ 2307 h 36082"/>
                    <a:gd name="connsiteX10" fmla="*/ 882 w 8164"/>
                    <a:gd name="connsiteY10" fmla="*/ 900 h 36082"/>
                    <a:gd name="connsiteX11" fmla="*/ 2127 w 8164"/>
                    <a:gd name="connsiteY11" fmla="*/ 165 h 36082"/>
                    <a:gd name="connsiteX12" fmla="*/ 4148 w 8164"/>
                    <a:gd name="connsiteY12" fmla="*/ -74 h 36082"/>
                    <a:gd name="connsiteX13" fmla="*/ 6131 w 8164"/>
                    <a:gd name="connsiteY13" fmla="*/ 165 h 36082"/>
                    <a:gd name="connsiteX14" fmla="*/ 7376 w 8164"/>
                    <a:gd name="connsiteY14" fmla="*/ 900 h 36082"/>
                    <a:gd name="connsiteX15" fmla="*/ 8036 w 8164"/>
                    <a:gd name="connsiteY15" fmla="*/ 2307 h 36082"/>
                    <a:gd name="connsiteX16" fmla="*/ 8231 w 8164"/>
                    <a:gd name="connsiteY16" fmla="*/ 4485 h 36082"/>
                    <a:gd name="connsiteX17" fmla="*/ 8231 w 8164"/>
                    <a:gd name="connsiteY17" fmla="*/ 31524 h 36082"/>
                    <a:gd name="connsiteX18" fmla="*/ 8036 w 8164"/>
                    <a:gd name="connsiteY18" fmla="*/ 33665 h 36082"/>
                    <a:gd name="connsiteX19" fmla="*/ 7376 w 8164"/>
                    <a:gd name="connsiteY19" fmla="*/ 35071 h 36082"/>
                    <a:gd name="connsiteX20" fmla="*/ 6131 w 8164"/>
                    <a:gd name="connsiteY20" fmla="*/ 35770 h 36082"/>
                    <a:gd name="connsiteX21" fmla="*/ 4148 w 8164"/>
                    <a:gd name="connsiteY21" fmla="*/ 36009 h 36082"/>
                    <a:gd name="connsiteX22" fmla="*/ 2127 w 8164"/>
                    <a:gd name="connsiteY22" fmla="*/ 35770 h 36082"/>
                    <a:gd name="connsiteX23" fmla="*/ 882 w 8164"/>
                    <a:gd name="connsiteY23" fmla="*/ 35071 h 36082"/>
                    <a:gd name="connsiteX24" fmla="*/ 222 w 8164"/>
                    <a:gd name="connsiteY24" fmla="*/ 33665 h 36082"/>
                    <a:gd name="connsiteX25" fmla="*/ 66 w 8164"/>
                    <a:gd name="connsiteY25" fmla="*/ 31524 h 36082"/>
                    <a:gd name="connsiteX26" fmla="*/ 222 w 8164"/>
                    <a:gd name="connsiteY26" fmla="*/ 29382 h 36082"/>
                    <a:gd name="connsiteX27" fmla="*/ 882 w 8164"/>
                    <a:gd name="connsiteY27" fmla="*/ 27976 h 36082"/>
                    <a:gd name="connsiteX28" fmla="*/ 2127 w 8164"/>
                    <a:gd name="connsiteY28" fmla="*/ 27241 h 36082"/>
                    <a:gd name="connsiteX29" fmla="*/ 4148 w 8164"/>
                    <a:gd name="connsiteY29" fmla="*/ 27011 h 36082"/>
                    <a:gd name="connsiteX30" fmla="*/ 6131 w 8164"/>
                    <a:gd name="connsiteY30" fmla="*/ 27241 h 36082"/>
                    <a:gd name="connsiteX31" fmla="*/ 7376 w 8164"/>
                    <a:gd name="connsiteY31" fmla="*/ 27976 h 36082"/>
                    <a:gd name="connsiteX32" fmla="*/ 8036 w 8164"/>
                    <a:gd name="connsiteY32" fmla="*/ 29382 h 36082"/>
                    <a:gd name="connsiteX33" fmla="*/ 8231 w 8164"/>
                    <a:gd name="connsiteY33" fmla="*/ 31524 h 36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64" h="36082">
                      <a:moveTo>
                        <a:pt x="8231" y="4485"/>
                      </a:moveTo>
                      <a:cubicBezTo>
                        <a:pt x="8231" y="5321"/>
                        <a:pt x="8166" y="6020"/>
                        <a:pt x="8036" y="6589"/>
                      </a:cubicBezTo>
                      <a:cubicBezTo>
                        <a:pt x="7933" y="7159"/>
                        <a:pt x="7712" y="7628"/>
                        <a:pt x="7376" y="7996"/>
                      </a:cubicBezTo>
                      <a:cubicBezTo>
                        <a:pt x="7064" y="8326"/>
                        <a:pt x="6649" y="8575"/>
                        <a:pt x="6131" y="8731"/>
                      </a:cubicBezTo>
                      <a:cubicBezTo>
                        <a:pt x="5613" y="8860"/>
                        <a:pt x="4952" y="8924"/>
                        <a:pt x="4148" y="8924"/>
                      </a:cubicBezTo>
                      <a:cubicBezTo>
                        <a:pt x="3319" y="8924"/>
                        <a:pt x="2645" y="8860"/>
                        <a:pt x="2127" y="8731"/>
                      </a:cubicBezTo>
                      <a:cubicBezTo>
                        <a:pt x="1609" y="8575"/>
                        <a:pt x="1193" y="8326"/>
                        <a:pt x="882" y="7996"/>
                      </a:cubicBezTo>
                      <a:cubicBezTo>
                        <a:pt x="572" y="7628"/>
                        <a:pt x="351" y="7159"/>
                        <a:pt x="222" y="6589"/>
                      </a:cubicBezTo>
                      <a:cubicBezTo>
                        <a:pt x="118" y="6020"/>
                        <a:pt x="66" y="5321"/>
                        <a:pt x="66" y="4485"/>
                      </a:cubicBezTo>
                      <a:cubicBezTo>
                        <a:pt x="66" y="3603"/>
                        <a:pt x="118" y="2876"/>
                        <a:pt x="222" y="2307"/>
                      </a:cubicBezTo>
                      <a:cubicBezTo>
                        <a:pt x="351" y="1709"/>
                        <a:pt x="572" y="1240"/>
                        <a:pt x="882" y="900"/>
                      </a:cubicBezTo>
                      <a:cubicBezTo>
                        <a:pt x="1193" y="542"/>
                        <a:pt x="1609" y="294"/>
                        <a:pt x="2127" y="165"/>
                      </a:cubicBezTo>
                      <a:cubicBezTo>
                        <a:pt x="2645" y="9"/>
                        <a:pt x="3319" y="-74"/>
                        <a:pt x="4148" y="-74"/>
                      </a:cubicBezTo>
                      <a:cubicBezTo>
                        <a:pt x="4952" y="-74"/>
                        <a:pt x="5613" y="9"/>
                        <a:pt x="6131" y="165"/>
                      </a:cubicBezTo>
                      <a:cubicBezTo>
                        <a:pt x="6649" y="294"/>
                        <a:pt x="7064" y="542"/>
                        <a:pt x="7376" y="900"/>
                      </a:cubicBezTo>
                      <a:cubicBezTo>
                        <a:pt x="7712" y="1240"/>
                        <a:pt x="7933" y="1709"/>
                        <a:pt x="8036" y="2307"/>
                      </a:cubicBezTo>
                      <a:cubicBezTo>
                        <a:pt x="8166" y="2876"/>
                        <a:pt x="8231" y="3603"/>
                        <a:pt x="8231" y="4485"/>
                      </a:cubicBezTo>
                      <a:close/>
                      <a:moveTo>
                        <a:pt x="8231" y="31524"/>
                      </a:moveTo>
                      <a:cubicBezTo>
                        <a:pt x="8231" y="32379"/>
                        <a:pt x="8166" y="33095"/>
                        <a:pt x="8036" y="33665"/>
                      </a:cubicBezTo>
                      <a:cubicBezTo>
                        <a:pt x="7933" y="34244"/>
                        <a:pt x="7712" y="34704"/>
                        <a:pt x="7376" y="35071"/>
                      </a:cubicBezTo>
                      <a:cubicBezTo>
                        <a:pt x="7064" y="35412"/>
                        <a:pt x="6649" y="35641"/>
                        <a:pt x="6131" y="35770"/>
                      </a:cubicBezTo>
                      <a:cubicBezTo>
                        <a:pt x="5613" y="35926"/>
                        <a:pt x="4952" y="36009"/>
                        <a:pt x="4148" y="36009"/>
                      </a:cubicBezTo>
                      <a:cubicBezTo>
                        <a:pt x="3319" y="36009"/>
                        <a:pt x="2645" y="35926"/>
                        <a:pt x="2127" y="35770"/>
                      </a:cubicBezTo>
                      <a:cubicBezTo>
                        <a:pt x="1609" y="35641"/>
                        <a:pt x="1193" y="35412"/>
                        <a:pt x="882" y="35071"/>
                      </a:cubicBezTo>
                      <a:cubicBezTo>
                        <a:pt x="572" y="34704"/>
                        <a:pt x="351" y="34244"/>
                        <a:pt x="222" y="33665"/>
                      </a:cubicBezTo>
                      <a:cubicBezTo>
                        <a:pt x="118" y="33095"/>
                        <a:pt x="66" y="32379"/>
                        <a:pt x="66" y="31524"/>
                      </a:cubicBezTo>
                      <a:cubicBezTo>
                        <a:pt x="66" y="30669"/>
                        <a:pt x="118" y="29952"/>
                        <a:pt x="222" y="29382"/>
                      </a:cubicBezTo>
                      <a:cubicBezTo>
                        <a:pt x="351" y="28785"/>
                        <a:pt x="572" y="28316"/>
                        <a:pt x="882" y="27976"/>
                      </a:cubicBezTo>
                      <a:cubicBezTo>
                        <a:pt x="1193" y="27645"/>
                        <a:pt x="1609" y="27397"/>
                        <a:pt x="2127" y="27241"/>
                      </a:cubicBezTo>
                      <a:cubicBezTo>
                        <a:pt x="2645" y="27085"/>
                        <a:pt x="3319" y="27011"/>
                        <a:pt x="4148" y="27011"/>
                      </a:cubicBezTo>
                      <a:cubicBezTo>
                        <a:pt x="4952" y="27011"/>
                        <a:pt x="5613" y="27085"/>
                        <a:pt x="6131" y="27241"/>
                      </a:cubicBezTo>
                      <a:cubicBezTo>
                        <a:pt x="6649" y="27397"/>
                        <a:pt x="7064" y="27645"/>
                        <a:pt x="7376" y="27976"/>
                      </a:cubicBezTo>
                      <a:cubicBezTo>
                        <a:pt x="7712" y="28316"/>
                        <a:pt x="7933" y="28785"/>
                        <a:pt x="8036" y="29382"/>
                      </a:cubicBezTo>
                      <a:cubicBezTo>
                        <a:pt x="8166" y="29952"/>
                        <a:pt x="8231" y="30669"/>
                        <a:pt x="8231" y="3152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5" name="Forme libre : forme 174">
                  <a:extLst>
                    <a:ext uri="{FF2B5EF4-FFF2-40B4-BE49-F238E27FC236}">
                      <a16:creationId xmlns:a16="http://schemas.microsoft.com/office/drawing/2014/main" id="{E8EF1683-E5D8-26D0-044F-E063DEBA3213}"/>
                    </a:ext>
                  </a:extLst>
                </p:cNvPr>
                <p:cNvSpPr/>
                <p:nvPr/>
              </p:nvSpPr>
              <p:spPr>
                <a:xfrm>
                  <a:off x="3292802" y="2788901"/>
                  <a:ext cx="37866" cy="52359"/>
                </a:xfrm>
                <a:custGeom>
                  <a:avLst/>
                  <a:gdLst>
                    <a:gd name="connsiteX0" fmla="*/ 35172 w 37866"/>
                    <a:gd name="connsiteY0" fmla="*/ 14576 h 52359"/>
                    <a:gd name="connsiteX1" fmla="*/ 36768 w 37866"/>
                    <a:gd name="connsiteY1" fmla="*/ 15118 h 52359"/>
                    <a:gd name="connsiteX2" fmla="*/ 37199 w 37866"/>
                    <a:gd name="connsiteY2" fmla="*/ 16644 h 52359"/>
                    <a:gd name="connsiteX3" fmla="*/ 37199 w 37866"/>
                    <a:gd name="connsiteY3" fmla="*/ 50650 h 52359"/>
                    <a:gd name="connsiteX4" fmla="*/ 37043 w 37866"/>
                    <a:gd name="connsiteY4" fmla="*/ 51201 h 52359"/>
                    <a:gd name="connsiteX5" fmla="*/ 36493 w 37866"/>
                    <a:gd name="connsiteY5" fmla="*/ 51550 h 52359"/>
                    <a:gd name="connsiteX6" fmla="*/ 35520 w 37866"/>
                    <a:gd name="connsiteY6" fmla="*/ 51780 h 52359"/>
                    <a:gd name="connsiteX7" fmla="*/ 34007 w 37866"/>
                    <a:gd name="connsiteY7" fmla="*/ 51854 h 52359"/>
                    <a:gd name="connsiteX8" fmla="*/ 32411 w 37866"/>
                    <a:gd name="connsiteY8" fmla="*/ 51780 h 52359"/>
                    <a:gd name="connsiteX9" fmla="*/ 31402 w 37866"/>
                    <a:gd name="connsiteY9" fmla="*/ 51550 h 52359"/>
                    <a:gd name="connsiteX10" fmla="*/ 30897 w 37866"/>
                    <a:gd name="connsiteY10" fmla="*/ 51201 h 52359"/>
                    <a:gd name="connsiteX11" fmla="*/ 30741 w 37866"/>
                    <a:gd name="connsiteY11" fmla="*/ 50650 h 52359"/>
                    <a:gd name="connsiteX12" fmla="*/ 30741 w 37866"/>
                    <a:gd name="connsiteY12" fmla="*/ 19916 h 52359"/>
                    <a:gd name="connsiteX13" fmla="*/ 12662 w 37866"/>
                    <a:gd name="connsiteY13" fmla="*/ 19916 h 52359"/>
                    <a:gd name="connsiteX14" fmla="*/ 12662 w 37866"/>
                    <a:gd name="connsiteY14" fmla="*/ 39474 h 52359"/>
                    <a:gd name="connsiteX15" fmla="*/ 13712 w 37866"/>
                    <a:gd name="connsiteY15" fmla="*/ 44970 h 52359"/>
                    <a:gd name="connsiteX16" fmla="*/ 17562 w 37866"/>
                    <a:gd name="connsiteY16" fmla="*/ 46799 h 52359"/>
                    <a:gd name="connsiteX17" fmla="*/ 19156 w 37866"/>
                    <a:gd name="connsiteY17" fmla="*/ 46642 h 52359"/>
                    <a:gd name="connsiteX18" fmla="*/ 20399 w 37866"/>
                    <a:gd name="connsiteY18" fmla="*/ 46247 h 52359"/>
                    <a:gd name="connsiteX19" fmla="*/ 21332 w 37866"/>
                    <a:gd name="connsiteY19" fmla="*/ 45898 h 52359"/>
                    <a:gd name="connsiteX20" fmla="*/ 22032 w 37866"/>
                    <a:gd name="connsiteY20" fmla="*/ 45705 h 52359"/>
                    <a:gd name="connsiteX21" fmla="*/ 22382 w 37866"/>
                    <a:gd name="connsiteY21" fmla="*/ 45824 h 52359"/>
                    <a:gd name="connsiteX22" fmla="*/ 22655 w 37866"/>
                    <a:gd name="connsiteY22" fmla="*/ 46174 h 52359"/>
                    <a:gd name="connsiteX23" fmla="*/ 22849 w 37866"/>
                    <a:gd name="connsiteY23" fmla="*/ 46909 h 52359"/>
                    <a:gd name="connsiteX24" fmla="*/ 22927 w 37866"/>
                    <a:gd name="connsiteY24" fmla="*/ 48085 h 52359"/>
                    <a:gd name="connsiteX25" fmla="*/ 22771 w 37866"/>
                    <a:gd name="connsiteY25" fmla="*/ 49878 h 52359"/>
                    <a:gd name="connsiteX26" fmla="*/ 22304 w 37866"/>
                    <a:gd name="connsiteY26" fmla="*/ 50852 h 52359"/>
                    <a:gd name="connsiteX27" fmla="*/ 21372 w 37866"/>
                    <a:gd name="connsiteY27" fmla="*/ 51431 h 52359"/>
                    <a:gd name="connsiteX28" fmla="*/ 19934 w 37866"/>
                    <a:gd name="connsiteY28" fmla="*/ 51863 h 52359"/>
                    <a:gd name="connsiteX29" fmla="*/ 18262 w 37866"/>
                    <a:gd name="connsiteY29" fmla="*/ 52175 h 52359"/>
                    <a:gd name="connsiteX30" fmla="*/ 16473 w 37866"/>
                    <a:gd name="connsiteY30" fmla="*/ 52285 h 52359"/>
                    <a:gd name="connsiteX31" fmla="*/ 11808 w 37866"/>
                    <a:gd name="connsiteY31" fmla="*/ 51587 h 52359"/>
                    <a:gd name="connsiteX32" fmla="*/ 8620 w 37866"/>
                    <a:gd name="connsiteY32" fmla="*/ 49409 h 52359"/>
                    <a:gd name="connsiteX33" fmla="*/ 6792 w 37866"/>
                    <a:gd name="connsiteY33" fmla="*/ 45705 h 52359"/>
                    <a:gd name="connsiteX34" fmla="*/ 6248 w 37866"/>
                    <a:gd name="connsiteY34" fmla="*/ 40402 h 52359"/>
                    <a:gd name="connsiteX35" fmla="*/ 6248 w 37866"/>
                    <a:gd name="connsiteY35" fmla="*/ 19916 h 52359"/>
                    <a:gd name="connsiteX36" fmla="*/ 1349 w 37866"/>
                    <a:gd name="connsiteY36" fmla="*/ 19916 h 52359"/>
                    <a:gd name="connsiteX37" fmla="*/ 416 w 37866"/>
                    <a:gd name="connsiteY37" fmla="*/ 19291 h 52359"/>
                    <a:gd name="connsiteX38" fmla="*/ 66 w 37866"/>
                    <a:gd name="connsiteY38" fmla="*/ 17260 h 52359"/>
                    <a:gd name="connsiteX39" fmla="*/ 144 w 37866"/>
                    <a:gd name="connsiteY39" fmla="*/ 16019 h 52359"/>
                    <a:gd name="connsiteX40" fmla="*/ 417 w 37866"/>
                    <a:gd name="connsiteY40" fmla="*/ 15201 h 52359"/>
                    <a:gd name="connsiteX41" fmla="*/ 805 w 37866"/>
                    <a:gd name="connsiteY41" fmla="*/ 14732 h 52359"/>
                    <a:gd name="connsiteX42" fmla="*/ 1388 w 37866"/>
                    <a:gd name="connsiteY42" fmla="*/ 14576 h 52359"/>
                    <a:gd name="connsiteX43" fmla="*/ 6248 w 37866"/>
                    <a:gd name="connsiteY43" fmla="*/ 14576 h 52359"/>
                    <a:gd name="connsiteX44" fmla="*/ 6248 w 37866"/>
                    <a:gd name="connsiteY44" fmla="*/ 6240 h 52359"/>
                    <a:gd name="connsiteX45" fmla="*/ 6364 w 37866"/>
                    <a:gd name="connsiteY45" fmla="*/ 5735 h 52359"/>
                    <a:gd name="connsiteX46" fmla="*/ 6870 w 37866"/>
                    <a:gd name="connsiteY46" fmla="*/ 5339 h 52359"/>
                    <a:gd name="connsiteX47" fmla="*/ 7881 w 37866"/>
                    <a:gd name="connsiteY47" fmla="*/ 5073 h 52359"/>
                    <a:gd name="connsiteX48" fmla="*/ 9436 w 37866"/>
                    <a:gd name="connsiteY48" fmla="*/ 4999 h 52359"/>
                    <a:gd name="connsiteX49" fmla="*/ 11030 w 37866"/>
                    <a:gd name="connsiteY49" fmla="*/ 5073 h 52359"/>
                    <a:gd name="connsiteX50" fmla="*/ 12002 w 37866"/>
                    <a:gd name="connsiteY50" fmla="*/ 5339 h 52359"/>
                    <a:gd name="connsiteX51" fmla="*/ 12507 w 37866"/>
                    <a:gd name="connsiteY51" fmla="*/ 5735 h 52359"/>
                    <a:gd name="connsiteX52" fmla="*/ 12663 w 37866"/>
                    <a:gd name="connsiteY52" fmla="*/ 6240 h 52359"/>
                    <a:gd name="connsiteX53" fmla="*/ 12663 w 37866"/>
                    <a:gd name="connsiteY53" fmla="*/ 14576 h 52359"/>
                    <a:gd name="connsiteX54" fmla="*/ 37933 w 37866"/>
                    <a:gd name="connsiteY54" fmla="*/ 3749 h 52359"/>
                    <a:gd name="connsiteX55" fmla="*/ 37080 w 37866"/>
                    <a:gd name="connsiteY55" fmla="*/ 6828 h 52359"/>
                    <a:gd name="connsiteX56" fmla="*/ 33934 w 37866"/>
                    <a:gd name="connsiteY56" fmla="*/ 7646 h 52359"/>
                    <a:gd name="connsiteX57" fmla="*/ 30819 w 37866"/>
                    <a:gd name="connsiteY57" fmla="*/ 6865 h 52359"/>
                    <a:gd name="connsiteX58" fmla="*/ 30003 w 37866"/>
                    <a:gd name="connsiteY58" fmla="*/ 3823 h 52359"/>
                    <a:gd name="connsiteX59" fmla="*/ 30858 w 37866"/>
                    <a:gd name="connsiteY59" fmla="*/ 744 h 52359"/>
                    <a:gd name="connsiteX60" fmla="*/ 34007 w 37866"/>
                    <a:gd name="connsiteY60" fmla="*/ -74 h 52359"/>
                    <a:gd name="connsiteX61" fmla="*/ 37080 w 37866"/>
                    <a:gd name="connsiteY61" fmla="*/ 744 h 52359"/>
                    <a:gd name="connsiteX62" fmla="*/ 37933 w 37866"/>
                    <a:gd name="connsiteY62" fmla="*/ 3749 h 52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37866" h="52359">
                      <a:moveTo>
                        <a:pt x="35172" y="14576"/>
                      </a:moveTo>
                      <a:cubicBezTo>
                        <a:pt x="35952" y="14576"/>
                        <a:pt x="36483" y="14760"/>
                        <a:pt x="36768" y="15118"/>
                      </a:cubicBezTo>
                      <a:cubicBezTo>
                        <a:pt x="37052" y="15458"/>
                        <a:pt x="37199" y="15964"/>
                        <a:pt x="37199" y="16644"/>
                      </a:cubicBezTo>
                      <a:lnTo>
                        <a:pt x="37199" y="50650"/>
                      </a:lnTo>
                      <a:cubicBezTo>
                        <a:pt x="37199" y="50861"/>
                        <a:pt x="37144" y="51045"/>
                        <a:pt x="37043" y="51201"/>
                      </a:cubicBezTo>
                      <a:cubicBezTo>
                        <a:pt x="36933" y="51330"/>
                        <a:pt x="36759" y="51449"/>
                        <a:pt x="36493" y="51550"/>
                      </a:cubicBezTo>
                      <a:cubicBezTo>
                        <a:pt x="36263" y="51651"/>
                        <a:pt x="35942" y="51734"/>
                        <a:pt x="35520" y="51780"/>
                      </a:cubicBezTo>
                      <a:cubicBezTo>
                        <a:pt x="35108" y="51835"/>
                        <a:pt x="34603" y="51854"/>
                        <a:pt x="34007" y="51854"/>
                      </a:cubicBezTo>
                      <a:cubicBezTo>
                        <a:pt x="33356" y="51854"/>
                        <a:pt x="32824" y="51835"/>
                        <a:pt x="32411" y="51780"/>
                      </a:cubicBezTo>
                      <a:cubicBezTo>
                        <a:pt x="31999" y="51734"/>
                        <a:pt x="31661" y="51661"/>
                        <a:pt x="31402" y="51550"/>
                      </a:cubicBezTo>
                      <a:cubicBezTo>
                        <a:pt x="31169" y="51449"/>
                        <a:pt x="31001" y="51330"/>
                        <a:pt x="30897" y="51201"/>
                      </a:cubicBezTo>
                      <a:cubicBezTo>
                        <a:pt x="30793" y="51045"/>
                        <a:pt x="30741" y="50861"/>
                        <a:pt x="30741" y="50650"/>
                      </a:cubicBezTo>
                      <a:lnTo>
                        <a:pt x="30741" y="19916"/>
                      </a:lnTo>
                      <a:lnTo>
                        <a:pt x="12662" y="19916"/>
                      </a:lnTo>
                      <a:lnTo>
                        <a:pt x="12662" y="39474"/>
                      </a:lnTo>
                      <a:cubicBezTo>
                        <a:pt x="12662" y="41891"/>
                        <a:pt x="13013" y="43720"/>
                        <a:pt x="13712" y="44970"/>
                      </a:cubicBezTo>
                      <a:cubicBezTo>
                        <a:pt x="14438" y="46183"/>
                        <a:pt x="15721" y="46799"/>
                        <a:pt x="17562" y="46799"/>
                      </a:cubicBezTo>
                      <a:cubicBezTo>
                        <a:pt x="18158" y="46799"/>
                        <a:pt x="18689" y="46744"/>
                        <a:pt x="19156" y="46642"/>
                      </a:cubicBezTo>
                      <a:cubicBezTo>
                        <a:pt x="19622" y="46514"/>
                        <a:pt x="20036" y="46385"/>
                        <a:pt x="20399" y="46247"/>
                      </a:cubicBezTo>
                      <a:cubicBezTo>
                        <a:pt x="20763" y="46118"/>
                        <a:pt x="21074" y="46008"/>
                        <a:pt x="21332" y="45898"/>
                      </a:cubicBezTo>
                      <a:cubicBezTo>
                        <a:pt x="21592" y="45769"/>
                        <a:pt x="21825" y="45705"/>
                        <a:pt x="22032" y="45705"/>
                      </a:cubicBezTo>
                      <a:cubicBezTo>
                        <a:pt x="22162" y="45705"/>
                        <a:pt x="22279" y="45742"/>
                        <a:pt x="22382" y="45824"/>
                      </a:cubicBezTo>
                      <a:cubicBezTo>
                        <a:pt x="22512" y="45870"/>
                        <a:pt x="22602" y="45990"/>
                        <a:pt x="22655" y="46174"/>
                      </a:cubicBezTo>
                      <a:cubicBezTo>
                        <a:pt x="22732" y="46357"/>
                        <a:pt x="22797" y="46606"/>
                        <a:pt x="22849" y="46909"/>
                      </a:cubicBezTo>
                      <a:cubicBezTo>
                        <a:pt x="22900" y="47221"/>
                        <a:pt x="22927" y="47617"/>
                        <a:pt x="22927" y="48085"/>
                      </a:cubicBezTo>
                      <a:cubicBezTo>
                        <a:pt x="22927" y="48839"/>
                        <a:pt x="22875" y="49436"/>
                        <a:pt x="22771" y="49878"/>
                      </a:cubicBezTo>
                      <a:cubicBezTo>
                        <a:pt x="22668" y="50291"/>
                        <a:pt x="22512" y="50613"/>
                        <a:pt x="22304" y="50852"/>
                      </a:cubicBezTo>
                      <a:cubicBezTo>
                        <a:pt x="22097" y="51054"/>
                        <a:pt x="21786" y="51247"/>
                        <a:pt x="21372" y="51431"/>
                      </a:cubicBezTo>
                      <a:cubicBezTo>
                        <a:pt x="20957" y="51615"/>
                        <a:pt x="20477" y="51752"/>
                        <a:pt x="19934" y="51863"/>
                      </a:cubicBezTo>
                      <a:cubicBezTo>
                        <a:pt x="19414" y="51991"/>
                        <a:pt x="18858" y="52093"/>
                        <a:pt x="18262" y="52175"/>
                      </a:cubicBezTo>
                      <a:cubicBezTo>
                        <a:pt x="17665" y="52249"/>
                        <a:pt x="17069" y="52285"/>
                        <a:pt x="16473" y="52285"/>
                      </a:cubicBezTo>
                      <a:cubicBezTo>
                        <a:pt x="14659" y="52285"/>
                        <a:pt x="13103" y="52056"/>
                        <a:pt x="11808" y="51587"/>
                      </a:cubicBezTo>
                      <a:cubicBezTo>
                        <a:pt x="10512" y="51091"/>
                        <a:pt x="9449" y="50365"/>
                        <a:pt x="8620" y="49409"/>
                      </a:cubicBezTo>
                      <a:cubicBezTo>
                        <a:pt x="7790" y="48416"/>
                        <a:pt x="7181" y="47185"/>
                        <a:pt x="6792" y="45705"/>
                      </a:cubicBezTo>
                      <a:cubicBezTo>
                        <a:pt x="6429" y="44198"/>
                        <a:pt x="6248" y="42433"/>
                        <a:pt x="6248" y="40402"/>
                      </a:cubicBezTo>
                      <a:lnTo>
                        <a:pt x="6248" y="19916"/>
                      </a:lnTo>
                      <a:lnTo>
                        <a:pt x="1349" y="19916"/>
                      </a:lnTo>
                      <a:cubicBezTo>
                        <a:pt x="960" y="19916"/>
                        <a:pt x="650" y="19704"/>
                        <a:pt x="416" y="19291"/>
                      </a:cubicBezTo>
                      <a:cubicBezTo>
                        <a:pt x="183" y="18877"/>
                        <a:pt x="66" y="18197"/>
                        <a:pt x="66" y="17260"/>
                      </a:cubicBezTo>
                      <a:cubicBezTo>
                        <a:pt x="66" y="16773"/>
                        <a:pt x="92" y="16359"/>
                        <a:pt x="144" y="16019"/>
                      </a:cubicBezTo>
                      <a:cubicBezTo>
                        <a:pt x="222" y="15679"/>
                        <a:pt x="313" y="15403"/>
                        <a:pt x="417" y="15201"/>
                      </a:cubicBezTo>
                      <a:cubicBezTo>
                        <a:pt x="520" y="14962"/>
                        <a:pt x="650" y="14806"/>
                        <a:pt x="805" y="14732"/>
                      </a:cubicBezTo>
                      <a:cubicBezTo>
                        <a:pt x="986" y="14631"/>
                        <a:pt x="1181" y="14576"/>
                        <a:pt x="1388" y="14576"/>
                      </a:cubicBezTo>
                      <a:lnTo>
                        <a:pt x="6248" y="14576"/>
                      </a:lnTo>
                      <a:lnTo>
                        <a:pt x="6248" y="6240"/>
                      </a:lnTo>
                      <a:cubicBezTo>
                        <a:pt x="6248" y="6056"/>
                        <a:pt x="6287" y="5891"/>
                        <a:pt x="6364" y="5735"/>
                      </a:cubicBezTo>
                      <a:cubicBezTo>
                        <a:pt x="6468" y="5578"/>
                        <a:pt x="6637" y="5450"/>
                        <a:pt x="6870" y="5339"/>
                      </a:cubicBezTo>
                      <a:cubicBezTo>
                        <a:pt x="7129" y="5211"/>
                        <a:pt x="7466" y="5119"/>
                        <a:pt x="7881" y="5073"/>
                      </a:cubicBezTo>
                      <a:cubicBezTo>
                        <a:pt x="8296" y="5018"/>
                        <a:pt x="8814" y="4999"/>
                        <a:pt x="9436" y="4999"/>
                      </a:cubicBezTo>
                      <a:cubicBezTo>
                        <a:pt x="10084" y="4999"/>
                        <a:pt x="10615" y="5018"/>
                        <a:pt x="11030" y="5073"/>
                      </a:cubicBezTo>
                      <a:cubicBezTo>
                        <a:pt x="11444" y="5119"/>
                        <a:pt x="11769" y="5211"/>
                        <a:pt x="12002" y="5339"/>
                      </a:cubicBezTo>
                      <a:cubicBezTo>
                        <a:pt x="12235" y="5450"/>
                        <a:pt x="12404" y="5578"/>
                        <a:pt x="12507" y="5735"/>
                      </a:cubicBezTo>
                      <a:cubicBezTo>
                        <a:pt x="12611" y="5891"/>
                        <a:pt x="12663" y="6056"/>
                        <a:pt x="12663" y="6240"/>
                      </a:cubicBezTo>
                      <a:lnTo>
                        <a:pt x="12663" y="14576"/>
                      </a:lnTo>
                      <a:close/>
                      <a:moveTo>
                        <a:pt x="37933" y="3749"/>
                      </a:moveTo>
                      <a:cubicBezTo>
                        <a:pt x="37933" y="5257"/>
                        <a:pt x="37648" y="6277"/>
                        <a:pt x="37080" y="6828"/>
                      </a:cubicBezTo>
                      <a:cubicBezTo>
                        <a:pt x="36511" y="7371"/>
                        <a:pt x="35456" y="7646"/>
                        <a:pt x="33934" y="7646"/>
                      </a:cubicBezTo>
                      <a:cubicBezTo>
                        <a:pt x="32430" y="7646"/>
                        <a:pt x="31389" y="7380"/>
                        <a:pt x="30819" y="6865"/>
                      </a:cubicBezTo>
                      <a:cubicBezTo>
                        <a:pt x="30274" y="6314"/>
                        <a:pt x="30003" y="5303"/>
                        <a:pt x="30003" y="3823"/>
                      </a:cubicBezTo>
                      <a:cubicBezTo>
                        <a:pt x="30003" y="2316"/>
                        <a:pt x="30287" y="1295"/>
                        <a:pt x="30858" y="744"/>
                      </a:cubicBezTo>
                      <a:cubicBezTo>
                        <a:pt x="31428" y="202"/>
                        <a:pt x="32476" y="-74"/>
                        <a:pt x="34007" y="-74"/>
                      </a:cubicBezTo>
                      <a:cubicBezTo>
                        <a:pt x="35511" y="-74"/>
                        <a:pt x="36538" y="202"/>
                        <a:pt x="37080" y="744"/>
                      </a:cubicBezTo>
                      <a:cubicBezTo>
                        <a:pt x="37648" y="1268"/>
                        <a:pt x="37933" y="2270"/>
                        <a:pt x="37933" y="374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6" name="Forme libre : forme 175">
                  <a:extLst>
                    <a:ext uri="{FF2B5EF4-FFF2-40B4-BE49-F238E27FC236}">
                      <a16:creationId xmlns:a16="http://schemas.microsoft.com/office/drawing/2014/main" id="{5F6D4353-975E-90A0-470F-52359B982C10}"/>
                    </a:ext>
                  </a:extLst>
                </p:cNvPr>
                <p:cNvSpPr/>
                <p:nvPr/>
              </p:nvSpPr>
              <p:spPr>
                <a:xfrm>
                  <a:off x="3341794" y="2802816"/>
                  <a:ext cx="51901" cy="38012"/>
                </a:xfrm>
                <a:custGeom>
                  <a:avLst/>
                  <a:gdLst>
                    <a:gd name="connsiteX0" fmla="*/ 51968 w 51901"/>
                    <a:gd name="connsiteY0" fmla="*/ 36744 h 38012"/>
                    <a:gd name="connsiteX1" fmla="*/ 51812 w 51901"/>
                    <a:gd name="connsiteY1" fmla="*/ 37286 h 38012"/>
                    <a:gd name="connsiteX2" fmla="*/ 51307 w 51901"/>
                    <a:gd name="connsiteY2" fmla="*/ 37636 h 38012"/>
                    <a:gd name="connsiteX3" fmla="*/ 50335 w 51901"/>
                    <a:gd name="connsiteY3" fmla="*/ 37865 h 38012"/>
                    <a:gd name="connsiteX4" fmla="*/ 48776 w 51901"/>
                    <a:gd name="connsiteY4" fmla="*/ 37939 h 38012"/>
                    <a:gd name="connsiteX5" fmla="*/ 47180 w 51901"/>
                    <a:gd name="connsiteY5" fmla="*/ 37865 h 38012"/>
                    <a:gd name="connsiteX6" fmla="*/ 46171 w 51901"/>
                    <a:gd name="connsiteY6" fmla="*/ 37636 h 38012"/>
                    <a:gd name="connsiteX7" fmla="*/ 45667 w 51901"/>
                    <a:gd name="connsiteY7" fmla="*/ 37286 h 38012"/>
                    <a:gd name="connsiteX8" fmla="*/ 45511 w 51901"/>
                    <a:gd name="connsiteY8" fmla="*/ 36744 h 38012"/>
                    <a:gd name="connsiteX9" fmla="*/ 45511 w 51901"/>
                    <a:gd name="connsiteY9" fmla="*/ 15431 h 38012"/>
                    <a:gd name="connsiteX10" fmla="*/ 45126 w 51901"/>
                    <a:gd name="connsiteY10" fmla="*/ 11378 h 38012"/>
                    <a:gd name="connsiteX11" fmla="*/ 43878 w 51901"/>
                    <a:gd name="connsiteY11" fmla="*/ 8225 h 38012"/>
                    <a:gd name="connsiteX12" fmla="*/ 41705 w 51901"/>
                    <a:gd name="connsiteY12" fmla="*/ 6194 h 38012"/>
                    <a:gd name="connsiteX13" fmla="*/ 38586 w 51901"/>
                    <a:gd name="connsiteY13" fmla="*/ 5496 h 38012"/>
                    <a:gd name="connsiteX14" fmla="*/ 34120 w 51901"/>
                    <a:gd name="connsiteY14" fmla="*/ 7205 h 38012"/>
                    <a:gd name="connsiteX15" fmla="*/ 29222 w 51901"/>
                    <a:gd name="connsiteY15" fmla="*/ 12233 h 38012"/>
                    <a:gd name="connsiteX16" fmla="*/ 29222 w 51901"/>
                    <a:gd name="connsiteY16" fmla="*/ 36744 h 38012"/>
                    <a:gd name="connsiteX17" fmla="*/ 29066 w 51901"/>
                    <a:gd name="connsiteY17" fmla="*/ 37286 h 38012"/>
                    <a:gd name="connsiteX18" fmla="*/ 28525 w 51901"/>
                    <a:gd name="connsiteY18" fmla="*/ 37636 h 38012"/>
                    <a:gd name="connsiteX19" fmla="*/ 27553 w 51901"/>
                    <a:gd name="connsiteY19" fmla="*/ 37865 h 38012"/>
                    <a:gd name="connsiteX20" fmla="*/ 25994 w 51901"/>
                    <a:gd name="connsiteY20" fmla="*/ 37939 h 38012"/>
                    <a:gd name="connsiteX21" fmla="*/ 24435 w 51901"/>
                    <a:gd name="connsiteY21" fmla="*/ 37865 h 38012"/>
                    <a:gd name="connsiteX22" fmla="*/ 23426 w 51901"/>
                    <a:gd name="connsiteY22" fmla="*/ 37636 h 38012"/>
                    <a:gd name="connsiteX23" fmla="*/ 22922 w 51901"/>
                    <a:gd name="connsiteY23" fmla="*/ 37286 h 38012"/>
                    <a:gd name="connsiteX24" fmla="*/ 22802 w 51901"/>
                    <a:gd name="connsiteY24" fmla="*/ 36744 h 38012"/>
                    <a:gd name="connsiteX25" fmla="*/ 22802 w 51901"/>
                    <a:gd name="connsiteY25" fmla="*/ 15431 h 38012"/>
                    <a:gd name="connsiteX26" fmla="*/ 22380 w 51901"/>
                    <a:gd name="connsiteY26" fmla="*/ 11378 h 38012"/>
                    <a:gd name="connsiteX27" fmla="*/ 21096 w 51901"/>
                    <a:gd name="connsiteY27" fmla="*/ 8225 h 38012"/>
                    <a:gd name="connsiteX28" fmla="*/ 18923 w 51901"/>
                    <a:gd name="connsiteY28" fmla="*/ 6194 h 38012"/>
                    <a:gd name="connsiteX29" fmla="*/ 15850 w 51901"/>
                    <a:gd name="connsiteY29" fmla="*/ 5496 h 38012"/>
                    <a:gd name="connsiteX30" fmla="*/ 11375 w 51901"/>
                    <a:gd name="connsiteY30" fmla="*/ 7205 h 38012"/>
                    <a:gd name="connsiteX31" fmla="*/ 6477 w 51901"/>
                    <a:gd name="connsiteY31" fmla="*/ 12233 h 38012"/>
                    <a:gd name="connsiteX32" fmla="*/ 6477 w 51901"/>
                    <a:gd name="connsiteY32" fmla="*/ 36744 h 38012"/>
                    <a:gd name="connsiteX33" fmla="*/ 6321 w 51901"/>
                    <a:gd name="connsiteY33" fmla="*/ 37286 h 38012"/>
                    <a:gd name="connsiteX34" fmla="*/ 5817 w 51901"/>
                    <a:gd name="connsiteY34" fmla="*/ 37636 h 38012"/>
                    <a:gd name="connsiteX35" fmla="*/ 4844 w 51901"/>
                    <a:gd name="connsiteY35" fmla="*/ 37865 h 38012"/>
                    <a:gd name="connsiteX36" fmla="*/ 3249 w 51901"/>
                    <a:gd name="connsiteY36" fmla="*/ 37939 h 38012"/>
                    <a:gd name="connsiteX37" fmla="*/ 1699 w 51901"/>
                    <a:gd name="connsiteY37" fmla="*/ 37865 h 38012"/>
                    <a:gd name="connsiteX38" fmla="*/ 681 w 51901"/>
                    <a:gd name="connsiteY38" fmla="*/ 37636 h 38012"/>
                    <a:gd name="connsiteX39" fmla="*/ 176 w 51901"/>
                    <a:gd name="connsiteY39" fmla="*/ 37286 h 38012"/>
                    <a:gd name="connsiteX40" fmla="*/ 66 w 51901"/>
                    <a:gd name="connsiteY40" fmla="*/ 36744 h 38012"/>
                    <a:gd name="connsiteX41" fmla="*/ 66 w 51901"/>
                    <a:gd name="connsiteY41" fmla="*/ 1672 h 38012"/>
                    <a:gd name="connsiteX42" fmla="*/ 176 w 51901"/>
                    <a:gd name="connsiteY42" fmla="*/ 1167 h 38012"/>
                    <a:gd name="connsiteX43" fmla="*/ 644 w 51901"/>
                    <a:gd name="connsiteY43" fmla="*/ 781 h 38012"/>
                    <a:gd name="connsiteX44" fmla="*/ 1543 w 51901"/>
                    <a:gd name="connsiteY44" fmla="*/ 542 h 38012"/>
                    <a:gd name="connsiteX45" fmla="*/ 2983 w 51901"/>
                    <a:gd name="connsiteY45" fmla="*/ 468 h 38012"/>
                    <a:gd name="connsiteX46" fmla="*/ 4377 w 51901"/>
                    <a:gd name="connsiteY46" fmla="*/ 542 h 38012"/>
                    <a:gd name="connsiteX47" fmla="*/ 5276 w 51901"/>
                    <a:gd name="connsiteY47" fmla="*/ 781 h 38012"/>
                    <a:gd name="connsiteX48" fmla="*/ 5697 w 51901"/>
                    <a:gd name="connsiteY48" fmla="*/ 1167 h 38012"/>
                    <a:gd name="connsiteX49" fmla="*/ 5853 w 51901"/>
                    <a:gd name="connsiteY49" fmla="*/ 1672 h 38012"/>
                    <a:gd name="connsiteX50" fmla="*/ 5853 w 51901"/>
                    <a:gd name="connsiteY50" fmla="*/ 6314 h 38012"/>
                    <a:gd name="connsiteX51" fmla="*/ 11567 w 51901"/>
                    <a:gd name="connsiteY51" fmla="*/ 1479 h 38012"/>
                    <a:gd name="connsiteX52" fmla="*/ 17208 w 51901"/>
                    <a:gd name="connsiteY52" fmla="*/ -74 h 38012"/>
                    <a:gd name="connsiteX53" fmla="*/ 21096 w 51901"/>
                    <a:gd name="connsiteY53" fmla="*/ 432 h 38012"/>
                    <a:gd name="connsiteX54" fmla="*/ 24169 w 51901"/>
                    <a:gd name="connsiteY54" fmla="*/ 1875 h 38012"/>
                    <a:gd name="connsiteX55" fmla="*/ 26425 w 51901"/>
                    <a:gd name="connsiteY55" fmla="*/ 4053 h 38012"/>
                    <a:gd name="connsiteX56" fmla="*/ 27975 w 51901"/>
                    <a:gd name="connsiteY56" fmla="*/ 6856 h 38012"/>
                    <a:gd name="connsiteX57" fmla="*/ 31286 w 51901"/>
                    <a:gd name="connsiteY57" fmla="*/ 3621 h 38012"/>
                    <a:gd name="connsiteX58" fmla="*/ 34313 w 51901"/>
                    <a:gd name="connsiteY58" fmla="*/ 1479 h 38012"/>
                    <a:gd name="connsiteX59" fmla="*/ 37156 w 51901"/>
                    <a:gd name="connsiteY59" fmla="*/ 312 h 38012"/>
                    <a:gd name="connsiteX60" fmla="*/ 39953 w 51901"/>
                    <a:gd name="connsiteY60" fmla="*/ -74 h 38012"/>
                    <a:gd name="connsiteX61" fmla="*/ 45630 w 51901"/>
                    <a:gd name="connsiteY61" fmla="*/ 1130 h 38012"/>
                    <a:gd name="connsiteX62" fmla="*/ 49317 w 51901"/>
                    <a:gd name="connsiteY62" fmla="*/ 4283 h 38012"/>
                    <a:gd name="connsiteX63" fmla="*/ 51344 w 51901"/>
                    <a:gd name="connsiteY63" fmla="*/ 8961 h 38012"/>
                    <a:gd name="connsiteX64" fmla="*/ 51968 w 51901"/>
                    <a:gd name="connsiteY64" fmla="*/ 14567 h 38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1901" h="38012">
                      <a:moveTo>
                        <a:pt x="51968" y="36744"/>
                      </a:moveTo>
                      <a:cubicBezTo>
                        <a:pt x="51968" y="36946"/>
                        <a:pt x="51913" y="37130"/>
                        <a:pt x="51812" y="37286"/>
                      </a:cubicBezTo>
                      <a:cubicBezTo>
                        <a:pt x="51702" y="37415"/>
                        <a:pt x="51537" y="37534"/>
                        <a:pt x="51307" y="37636"/>
                      </a:cubicBezTo>
                      <a:cubicBezTo>
                        <a:pt x="51069" y="37737"/>
                        <a:pt x="50748" y="37819"/>
                        <a:pt x="50335" y="37865"/>
                      </a:cubicBezTo>
                      <a:cubicBezTo>
                        <a:pt x="49913" y="37921"/>
                        <a:pt x="49400" y="37939"/>
                        <a:pt x="48776" y="37939"/>
                      </a:cubicBezTo>
                      <a:cubicBezTo>
                        <a:pt x="48125" y="37939"/>
                        <a:pt x="47593" y="37921"/>
                        <a:pt x="47180" y="37865"/>
                      </a:cubicBezTo>
                      <a:cubicBezTo>
                        <a:pt x="46767" y="37819"/>
                        <a:pt x="46428" y="37746"/>
                        <a:pt x="46171" y="37636"/>
                      </a:cubicBezTo>
                      <a:cubicBezTo>
                        <a:pt x="45942" y="37534"/>
                        <a:pt x="45768" y="37415"/>
                        <a:pt x="45667" y="37286"/>
                      </a:cubicBezTo>
                      <a:cubicBezTo>
                        <a:pt x="45566" y="37130"/>
                        <a:pt x="45511" y="36946"/>
                        <a:pt x="45511" y="36744"/>
                      </a:cubicBezTo>
                      <a:lnTo>
                        <a:pt x="45511" y="15431"/>
                      </a:lnTo>
                      <a:cubicBezTo>
                        <a:pt x="45511" y="13951"/>
                        <a:pt x="45382" y="12600"/>
                        <a:pt x="45126" y="11378"/>
                      </a:cubicBezTo>
                      <a:cubicBezTo>
                        <a:pt x="44860" y="10155"/>
                        <a:pt x="44447" y="9108"/>
                        <a:pt x="43878" y="8225"/>
                      </a:cubicBezTo>
                      <a:cubicBezTo>
                        <a:pt x="43310" y="7334"/>
                        <a:pt x="42585" y="6663"/>
                        <a:pt x="41705" y="6194"/>
                      </a:cubicBezTo>
                      <a:cubicBezTo>
                        <a:pt x="40824" y="5725"/>
                        <a:pt x="39779" y="5496"/>
                        <a:pt x="38586" y="5496"/>
                      </a:cubicBezTo>
                      <a:cubicBezTo>
                        <a:pt x="37110" y="5496"/>
                        <a:pt x="35624" y="6066"/>
                        <a:pt x="34120" y="7205"/>
                      </a:cubicBezTo>
                      <a:cubicBezTo>
                        <a:pt x="32643" y="8354"/>
                        <a:pt x="31011" y="10027"/>
                        <a:pt x="29222" y="12233"/>
                      </a:cubicBezTo>
                      <a:lnTo>
                        <a:pt x="29222" y="36744"/>
                      </a:lnTo>
                      <a:cubicBezTo>
                        <a:pt x="29222" y="36946"/>
                        <a:pt x="29167" y="37130"/>
                        <a:pt x="29066" y="37286"/>
                      </a:cubicBezTo>
                      <a:cubicBezTo>
                        <a:pt x="28966" y="37415"/>
                        <a:pt x="28782" y="37534"/>
                        <a:pt x="28525" y="37636"/>
                      </a:cubicBezTo>
                      <a:cubicBezTo>
                        <a:pt x="28287" y="37737"/>
                        <a:pt x="27966" y="37819"/>
                        <a:pt x="27553" y="37865"/>
                      </a:cubicBezTo>
                      <a:cubicBezTo>
                        <a:pt x="27131" y="37921"/>
                        <a:pt x="26618" y="37939"/>
                        <a:pt x="25994" y="37939"/>
                      </a:cubicBezTo>
                      <a:cubicBezTo>
                        <a:pt x="25398" y="37939"/>
                        <a:pt x="24884" y="37921"/>
                        <a:pt x="24435" y="37865"/>
                      </a:cubicBezTo>
                      <a:cubicBezTo>
                        <a:pt x="24022" y="37819"/>
                        <a:pt x="23692" y="37746"/>
                        <a:pt x="23426" y="37636"/>
                      </a:cubicBezTo>
                      <a:cubicBezTo>
                        <a:pt x="23197" y="37534"/>
                        <a:pt x="23022" y="37415"/>
                        <a:pt x="22922" y="37286"/>
                      </a:cubicBezTo>
                      <a:cubicBezTo>
                        <a:pt x="22848" y="37130"/>
                        <a:pt x="22802" y="36946"/>
                        <a:pt x="22802" y="36744"/>
                      </a:cubicBezTo>
                      <a:lnTo>
                        <a:pt x="22802" y="15431"/>
                      </a:lnTo>
                      <a:cubicBezTo>
                        <a:pt x="22802" y="13951"/>
                        <a:pt x="22665" y="12600"/>
                        <a:pt x="22380" y="11378"/>
                      </a:cubicBezTo>
                      <a:cubicBezTo>
                        <a:pt x="22096" y="10155"/>
                        <a:pt x="21665" y="9108"/>
                        <a:pt x="21096" y="8225"/>
                      </a:cubicBezTo>
                      <a:cubicBezTo>
                        <a:pt x="20528" y="7334"/>
                        <a:pt x="19803" y="6663"/>
                        <a:pt x="18923" y="6194"/>
                      </a:cubicBezTo>
                      <a:cubicBezTo>
                        <a:pt x="18061" y="5725"/>
                        <a:pt x="17043" y="5496"/>
                        <a:pt x="15850" y="5496"/>
                      </a:cubicBezTo>
                      <a:cubicBezTo>
                        <a:pt x="14374" y="5496"/>
                        <a:pt x="12879" y="6066"/>
                        <a:pt x="11375" y="7205"/>
                      </a:cubicBezTo>
                      <a:cubicBezTo>
                        <a:pt x="9871" y="8354"/>
                        <a:pt x="8238" y="10027"/>
                        <a:pt x="6477" y="12233"/>
                      </a:cubicBezTo>
                      <a:lnTo>
                        <a:pt x="6477" y="36744"/>
                      </a:lnTo>
                      <a:cubicBezTo>
                        <a:pt x="6477" y="36946"/>
                        <a:pt x="6422" y="37130"/>
                        <a:pt x="6321" y="37286"/>
                      </a:cubicBezTo>
                      <a:cubicBezTo>
                        <a:pt x="6220" y="37415"/>
                        <a:pt x="6046" y="37534"/>
                        <a:pt x="5817" y="37636"/>
                      </a:cubicBezTo>
                      <a:cubicBezTo>
                        <a:pt x="5587" y="37737"/>
                        <a:pt x="5257" y="37819"/>
                        <a:pt x="4844" y="37865"/>
                      </a:cubicBezTo>
                      <a:cubicBezTo>
                        <a:pt x="4432" y="37921"/>
                        <a:pt x="3900" y="37939"/>
                        <a:pt x="3249" y="37939"/>
                      </a:cubicBezTo>
                      <a:cubicBezTo>
                        <a:pt x="2625" y="37939"/>
                        <a:pt x="2111" y="37921"/>
                        <a:pt x="1699" y="37865"/>
                      </a:cubicBezTo>
                      <a:cubicBezTo>
                        <a:pt x="1277" y="37819"/>
                        <a:pt x="947" y="37746"/>
                        <a:pt x="681" y="37636"/>
                      </a:cubicBezTo>
                      <a:cubicBezTo>
                        <a:pt x="451" y="37534"/>
                        <a:pt x="286" y="37415"/>
                        <a:pt x="176" y="37286"/>
                      </a:cubicBezTo>
                      <a:cubicBezTo>
                        <a:pt x="103" y="37130"/>
                        <a:pt x="66" y="36946"/>
                        <a:pt x="66" y="36744"/>
                      </a:cubicBezTo>
                      <a:lnTo>
                        <a:pt x="66" y="1672"/>
                      </a:lnTo>
                      <a:cubicBezTo>
                        <a:pt x="66" y="1470"/>
                        <a:pt x="103" y="1296"/>
                        <a:pt x="176" y="1167"/>
                      </a:cubicBezTo>
                      <a:cubicBezTo>
                        <a:pt x="259" y="1011"/>
                        <a:pt x="415" y="882"/>
                        <a:pt x="644" y="781"/>
                      </a:cubicBezTo>
                      <a:cubicBezTo>
                        <a:pt x="882" y="652"/>
                        <a:pt x="1176" y="570"/>
                        <a:pt x="1543" y="542"/>
                      </a:cubicBezTo>
                      <a:cubicBezTo>
                        <a:pt x="1900" y="496"/>
                        <a:pt x="2387" y="468"/>
                        <a:pt x="2983" y="468"/>
                      </a:cubicBezTo>
                      <a:cubicBezTo>
                        <a:pt x="3551" y="468"/>
                        <a:pt x="4019" y="496"/>
                        <a:pt x="4377" y="542"/>
                      </a:cubicBezTo>
                      <a:cubicBezTo>
                        <a:pt x="4771" y="570"/>
                        <a:pt x="5065" y="652"/>
                        <a:pt x="5276" y="781"/>
                      </a:cubicBezTo>
                      <a:cubicBezTo>
                        <a:pt x="5477" y="882"/>
                        <a:pt x="5624" y="1011"/>
                        <a:pt x="5697" y="1167"/>
                      </a:cubicBezTo>
                      <a:cubicBezTo>
                        <a:pt x="5808" y="1296"/>
                        <a:pt x="5853" y="1470"/>
                        <a:pt x="5853" y="1672"/>
                      </a:cubicBezTo>
                      <a:lnTo>
                        <a:pt x="5853" y="6314"/>
                      </a:lnTo>
                      <a:cubicBezTo>
                        <a:pt x="7825" y="4108"/>
                        <a:pt x="9733" y="2490"/>
                        <a:pt x="11567" y="1479"/>
                      </a:cubicBezTo>
                      <a:cubicBezTo>
                        <a:pt x="13438" y="441"/>
                        <a:pt x="15318" y="-74"/>
                        <a:pt x="17208" y="-74"/>
                      </a:cubicBezTo>
                      <a:cubicBezTo>
                        <a:pt x="18657" y="-74"/>
                        <a:pt x="19959" y="92"/>
                        <a:pt x="21096" y="432"/>
                      </a:cubicBezTo>
                      <a:cubicBezTo>
                        <a:pt x="22261" y="763"/>
                        <a:pt x="23288" y="1250"/>
                        <a:pt x="24169" y="1875"/>
                      </a:cubicBezTo>
                      <a:cubicBezTo>
                        <a:pt x="25049" y="2472"/>
                        <a:pt x="25801" y="3198"/>
                        <a:pt x="26425" y="4053"/>
                      </a:cubicBezTo>
                      <a:cubicBezTo>
                        <a:pt x="27039" y="4880"/>
                        <a:pt x="27562" y="5817"/>
                        <a:pt x="27975" y="6856"/>
                      </a:cubicBezTo>
                      <a:cubicBezTo>
                        <a:pt x="29140" y="5588"/>
                        <a:pt x="30240" y="4503"/>
                        <a:pt x="31286" y="3621"/>
                      </a:cubicBezTo>
                      <a:cubicBezTo>
                        <a:pt x="32341" y="2738"/>
                        <a:pt x="33359" y="2031"/>
                        <a:pt x="34313" y="1479"/>
                      </a:cubicBezTo>
                      <a:cubicBezTo>
                        <a:pt x="35303" y="937"/>
                        <a:pt x="36248" y="542"/>
                        <a:pt x="37156" y="312"/>
                      </a:cubicBezTo>
                      <a:cubicBezTo>
                        <a:pt x="38082" y="55"/>
                        <a:pt x="39017" y="-74"/>
                        <a:pt x="39953" y="-74"/>
                      </a:cubicBezTo>
                      <a:cubicBezTo>
                        <a:pt x="42209" y="-74"/>
                        <a:pt x="44098" y="321"/>
                        <a:pt x="45630" y="1130"/>
                      </a:cubicBezTo>
                      <a:cubicBezTo>
                        <a:pt x="47153" y="1911"/>
                        <a:pt x="48391" y="2959"/>
                        <a:pt x="49317" y="4283"/>
                      </a:cubicBezTo>
                      <a:cubicBezTo>
                        <a:pt x="50280" y="5606"/>
                        <a:pt x="50959" y="7168"/>
                        <a:pt x="51344" y="8961"/>
                      </a:cubicBezTo>
                      <a:cubicBezTo>
                        <a:pt x="51757" y="10725"/>
                        <a:pt x="51968" y="12600"/>
                        <a:pt x="51968" y="1456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7" name="Forme libre : forme 176">
                  <a:extLst>
                    <a:ext uri="{FF2B5EF4-FFF2-40B4-BE49-F238E27FC236}">
                      <a16:creationId xmlns:a16="http://schemas.microsoft.com/office/drawing/2014/main" id="{BF3331FC-013B-86DB-0602-F238CA159777}"/>
                    </a:ext>
                  </a:extLst>
                </p:cNvPr>
                <p:cNvSpPr/>
                <p:nvPr/>
              </p:nvSpPr>
              <p:spPr>
                <a:xfrm>
                  <a:off x="3403059" y="2802816"/>
                  <a:ext cx="32191" cy="38527"/>
                </a:xfrm>
                <a:custGeom>
                  <a:avLst/>
                  <a:gdLst>
                    <a:gd name="connsiteX0" fmla="*/ 32258 w 32191"/>
                    <a:gd name="connsiteY0" fmla="*/ 17692 h 38527"/>
                    <a:gd name="connsiteX1" fmla="*/ 31488 w 32191"/>
                    <a:gd name="connsiteY1" fmla="*/ 19870 h 38527"/>
                    <a:gd name="connsiteX2" fmla="*/ 29773 w 32191"/>
                    <a:gd name="connsiteY2" fmla="*/ 20495 h 38527"/>
                    <a:gd name="connsiteX3" fmla="*/ 6835 w 32191"/>
                    <a:gd name="connsiteY3" fmla="*/ 20495 h 38527"/>
                    <a:gd name="connsiteX4" fmla="*/ 7422 w 32191"/>
                    <a:gd name="connsiteY4" fmla="*/ 25752 h 38527"/>
                    <a:gd name="connsiteX5" fmla="*/ 9357 w 32191"/>
                    <a:gd name="connsiteY5" fmla="*/ 29768 h 38527"/>
                    <a:gd name="connsiteX6" fmla="*/ 12897 w 32191"/>
                    <a:gd name="connsiteY6" fmla="*/ 32333 h 38527"/>
                    <a:gd name="connsiteX7" fmla="*/ 18226 w 32191"/>
                    <a:gd name="connsiteY7" fmla="*/ 33233 h 38527"/>
                    <a:gd name="connsiteX8" fmla="*/ 22656 w 32191"/>
                    <a:gd name="connsiteY8" fmla="*/ 32847 h 38527"/>
                    <a:gd name="connsiteX9" fmla="*/ 26003 w 32191"/>
                    <a:gd name="connsiteY9" fmla="*/ 31910 h 38527"/>
                    <a:gd name="connsiteX10" fmla="*/ 28333 w 32191"/>
                    <a:gd name="connsiteY10" fmla="*/ 31009 h 38527"/>
                    <a:gd name="connsiteX11" fmla="*/ 29736 w 32191"/>
                    <a:gd name="connsiteY11" fmla="*/ 30586 h 38527"/>
                    <a:gd name="connsiteX12" fmla="*/ 30204 w 32191"/>
                    <a:gd name="connsiteY12" fmla="*/ 30743 h 38527"/>
                    <a:gd name="connsiteX13" fmla="*/ 30552 w 32191"/>
                    <a:gd name="connsiteY13" fmla="*/ 31129 h 38527"/>
                    <a:gd name="connsiteX14" fmla="*/ 30708 w 32191"/>
                    <a:gd name="connsiteY14" fmla="*/ 31910 h 38527"/>
                    <a:gd name="connsiteX15" fmla="*/ 30782 w 32191"/>
                    <a:gd name="connsiteY15" fmla="*/ 33077 h 38527"/>
                    <a:gd name="connsiteX16" fmla="*/ 30745 w 32191"/>
                    <a:gd name="connsiteY16" fmla="*/ 33978 h 38527"/>
                    <a:gd name="connsiteX17" fmla="*/ 30626 w 32191"/>
                    <a:gd name="connsiteY17" fmla="*/ 34640 h 38527"/>
                    <a:gd name="connsiteX18" fmla="*/ 30433 w 32191"/>
                    <a:gd name="connsiteY18" fmla="*/ 35145 h 38527"/>
                    <a:gd name="connsiteX19" fmla="*/ 30084 w 32191"/>
                    <a:gd name="connsiteY19" fmla="*/ 35614 h 38527"/>
                    <a:gd name="connsiteX20" fmla="*/ 28837 w 32191"/>
                    <a:gd name="connsiteY20" fmla="*/ 36312 h 38527"/>
                    <a:gd name="connsiteX21" fmla="*/ 26113 w 32191"/>
                    <a:gd name="connsiteY21" fmla="*/ 37250 h 38527"/>
                    <a:gd name="connsiteX22" fmla="*/ 22225 w 32191"/>
                    <a:gd name="connsiteY22" fmla="*/ 38068 h 38527"/>
                    <a:gd name="connsiteX23" fmla="*/ 17565 w 32191"/>
                    <a:gd name="connsiteY23" fmla="*/ 38454 h 38527"/>
                    <a:gd name="connsiteX24" fmla="*/ 9981 w 32191"/>
                    <a:gd name="connsiteY24" fmla="*/ 37250 h 38527"/>
                    <a:gd name="connsiteX25" fmla="*/ 4542 w 32191"/>
                    <a:gd name="connsiteY25" fmla="*/ 33665 h 38527"/>
                    <a:gd name="connsiteX26" fmla="*/ 1194 w 32191"/>
                    <a:gd name="connsiteY26" fmla="*/ 27700 h 38527"/>
                    <a:gd name="connsiteX27" fmla="*/ 66 w 32191"/>
                    <a:gd name="connsiteY27" fmla="*/ 19365 h 38527"/>
                    <a:gd name="connsiteX28" fmla="*/ 1231 w 32191"/>
                    <a:gd name="connsiteY28" fmla="*/ 11258 h 38527"/>
                    <a:gd name="connsiteX29" fmla="*/ 4579 w 32191"/>
                    <a:gd name="connsiteY29" fmla="*/ 5146 h 38527"/>
                    <a:gd name="connsiteX30" fmla="*/ 9907 w 32191"/>
                    <a:gd name="connsiteY30" fmla="*/ 1286 h 38527"/>
                    <a:gd name="connsiteX31" fmla="*/ 16859 w 32191"/>
                    <a:gd name="connsiteY31" fmla="*/ -74 h 38527"/>
                    <a:gd name="connsiteX32" fmla="*/ 23866 w 32191"/>
                    <a:gd name="connsiteY32" fmla="*/ 1250 h 38527"/>
                    <a:gd name="connsiteX33" fmla="*/ 28645 w 32191"/>
                    <a:gd name="connsiteY33" fmla="*/ 4834 h 38527"/>
                    <a:gd name="connsiteX34" fmla="*/ 31368 w 32191"/>
                    <a:gd name="connsiteY34" fmla="*/ 10091 h 38527"/>
                    <a:gd name="connsiteX35" fmla="*/ 32258 w 32191"/>
                    <a:gd name="connsiteY35" fmla="*/ 16525 h 38527"/>
                    <a:gd name="connsiteX36" fmla="*/ 25811 w 32191"/>
                    <a:gd name="connsiteY36" fmla="*/ 15780 h 38527"/>
                    <a:gd name="connsiteX37" fmla="*/ 23554 w 32191"/>
                    <a:gd name="connsiteY37" fmla="*/ 7830 h 38527"/>
                    <a:gd name="connsiteX38" fmla="*/ 16593 w 32191"/>
                    <a:gd name="connsiteY38" fmla="*/ 4944 h 38527"/>
                    <a:gd name="connsiteX39" fmla="*/ 12429 w 32191"/>
                    <a:gd name="connsiteY39" fmla="*/ 5845 h 38527"/>
                    <a:gd name="connsiteX40" fmla="*/ 9439 w 32191"/>
                    <a:gd name="connsiteY40" fmla="*/ 8225 h 38527"/>
                    <a:gd name="connsiteX41" fmla="*/ 7568 w 32191"/>
                    <a:gd name="connsiteY41" fmla="*/ 11690 h 38527"/>
                    <a:gd name="connsiteX42" fmla="*/ 6835 w 32191"/>
                    <a:gd name="connsiteY42" fmla="*/ 15780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2191" h="38527">
                      <a:moveTo>
                        <a:pt x="32258" y="17692"/>
                      </a:moveTo>
                      <a:cubicBezTo>
                        <a:pt x="32258" y="18703"/>
                        <a:pt x="32001" y="19429"/>
                        <a:pt x="31488" y="19870"/>
                      </a:cubicBezTo>
                      <a:cubicBezTo>
                        <a:pt x="30992" y="20284"/>
                        <a:pt x="30424" y="20495"/>
                        <a:pt x="29773" y="20495"/>
                      </a:cubicBezTo>
                      <a:lnTo>
                        <a:pt x="6835" y="20495"/>
                      </a:lnTo>
                      <a:cubicBezTo>
                        <a:pt x="6835" y="22443"/>
                        <a:pt x="7027" y="24199"/>
                        <a:pt x="7422" y="25752"/>
                      </a:cubicBezTo>
                      <a:cubicBezTo>
                        <a:pt x="7807" y="27314"/>
                        <a:pt x="8458" y="28647"/>
                        <a:pt x="9357" y="29768"/>
                      </a:cubicBezTo>
                      <a:cubicBezTo>
                        <a:pt x="10265" y="30880"/>
                        <a:pt x="11448" y="31735"/>
                        <a:pt x="12897" y="32333"/>
                      </a:cubicBezTo>
                      <a:cubicBezTo>
                        <a:pt x="14346" y="32930"/>
                        <a:pt x="16125" y="33233"/>
                        <a:pt x="18226" y="33233"/>
                      </a:cubicBezTo>
                      <a:cubicBezTo>
                        <a:pt x="19886" y="33233"/>
                        <a:pt x="21362" y="33105"/>
                        <a:pt x="22656" y="32847"/>
                      </a:cubicBezTo>
                      <a:cubicBezTo>
                        <a:pt x="23958" y="32562"/>
                        <a:pt x="25068" y="32250"/>
                        <a:pt x="26003" y="31910"/>
                      </a:cubicBezTo>
                      <a:cubicBezTo>
                        <a:pt x="26957" y="31570"/>
                        <a:pt x="27737" y="31276"/>
                        <a:pt x="28333" y="31009"/>
                      </a:cubicBezTo>
                      <a:cubicBezTo>
                        <a:pt x="28956" y="30724"/>
                        <a:pt x="29424" y="30586"/>
                        <a:pt x="29736" y="30586"/>
                      </a:cubicBezTo>
                      <a:cubicBezTo>
                        <a:pt x="29919" y="30586"/>
                        <a:pt x="30075" y="30632"/>
                        <a:pt x="30204" y="30743"/>
                      </a:cubicBezTo>
                      <a:cubicBezTo>
                        <a:pt x="30360" y="30816"/>
                        <a:pt x="30470" y="30945"/>
                        <a:pt x="30552" y="31129"/>
                      </a:cubicBezTo>
                      <a:cubicBezTo>
                        <a:pt x="30626" y="31312"/>
                        <a:pt x="30681" y="31570"/>
                        <a:pt x="30708" y="31910"/>
                      </a:cubicBezTo>
                      <a:cubicBezTo>
                        <a:pt x="30754" y="32222"/>
                        <a:pt x="30782" y="32608"/>
                        <a:pt x="30782" y="33077"/>
                      </a:cubicBezTo>
                      <a:cubicBezTo>
                        <a:pt x="30782" y="33417"/>
                        <a:pt x="30772" y="33711"/>
                        <a:pt x="30745" y="33978"/>
                      </a:cubicBezTo>
                      <a:cubicBezTo>
                        <a:pt x="30717" y="34207"/>
                        <a:pt x="30681" y="34428"/>
                        <a:pt x="30626" y="34640"/>
                      </a:cubicBezTo>
                      <a:cubicBezTo>
                        <a:pt x="30598" y="34823"/>
                        <a:pt x="30534" y="34989"/>
                        <a:pt x="30433" y="35145"/>
                      </a:cubicBezTo>
                      <a:cubicBezTo>
                        <a:pt x="30350" y="35301"/>
                        <a:pt x="30240" y="35457"/>
                        <a:pt x="30084" y="35614"/>
                      </a:cubicBezTo>
                      <a:cubicBezTo>
                        <a:pt x="29956" y="35742"/>
                        <a:pt x="29534" y="35972"/>
                        <a:pt x="28837" y="36312"/>
                      </a:cubicBezTo>
                      <a:cubicBezTo>
                        <a:pt x="28140" y="36625"/>
                        <a:pt x="27232" y="36937"/>
                        <a:pt x="26113" y="37250"/>
                      </a:cubicBezTo>
                      <a:cubicBezTo>
                        <a:pt x="25003" y="37562"/>
                        <a:pt x="23710" y="37829"/>
                        <a:pt x="22225" y="38068"/>
                      </a:cubicBezTo>
                      <a:cubicBezTo>
                        <a:pt x="20775" y="38325"/>
                        <a:pt x="19225" y="38454"/>
                        <a:pt x="17565" y="38454"/>
                      </a:cubicBezTo>
                      <a:cubicBezTo>
                        <a:pt x="14685" y="38454"/>
                        <a:pt x="12163" y="38049"/>
                        <a:pt x="9981" y="37250"/>
                      </a:cubicBezTo>
                      <a:cubicBezTo>
                        <a:pt x="7834" y="36441"/>
                        <a:pt x="6018" y="35246"/>
                        <a:pt x="4542" y="33665"/>
                      </a:cubicBezTo>
                      <a:cubicBezTo>
                        <a:pt x="3065" y="32075"/>
                        <a:pt x="1946" y="30090"/>
                        <a:pt x="1194" y="27700"/>
                      </a:cubicBezTo>
                      <a:cubicBezTo>
                        <a:pt x="442" y="25311"/>
                        <a:pt x="66" y="22535"/>
                        <a:pt x="66" y="19365"/>
                      </a:cubicBezTo>
                      <a:cubicBezTo>
                        <a:pt x="66" y="16350"/>
                        <a:pt x="461" y="13648"/>
                        <a:pt x="1231" y="11258"/>
                      </a:cubicBezTo>
                      <a:cubicBezTo>
                        <a:pt x="2011" y="8841"/>
                        <a:pt x="3129" y="6810"/>
                        <a:pt x="4579" y="5146"/>
                      </a:cubicBezTo>
                      <a:cubicBezTo>
                        <a:pt x="6055" y="3455"/>
                        <a:pt x="7834" y="2169"/>
                        <a:pt x="9907" y="1286"/>
                      </a:cubicBezTo>
                      <a:cubicBezTo>
                        <a:pt x="11980" y="376"/>
                        <a:pt x="14300" y="-74"/>
                        <a:pt x="16859" y="-74"/>
                      </a:cubicBezTo>
                      <a:cubicBezTo>
                        <a:pt x="19611" y="-74"/>
                        <a:pt x="21940" y="367"/>
                        <a:pt x="23866" y="1250"/>
                      </a:cubicBezTo>
                      <a:cubicBezTo>
                        <a:pt x="25801" y="2132"/>
                        <a:pt x="27397" y="3327"/>
                        <a:pt x="28645" y="4834"/>
                      </a:cubicBezTo>
                      <a:cubicBezTo>
                        <a:pt x="29892" y="6314"/>
                        <a:pt x="30791" y="8069"/>
                        <a:pt x="31368" y="10091"/>
                      </a:cubicBezTo>
                      <a:cubicBezTo>
                        <a:pt x="31965" y="12095"/>
                        <a:pt x="32258" y="14236"/>
                        <a:pt x="32258" y="16525"/>
                      </a:cubicBezTo>
                      <a:close/>
                      <a:moveTo>
                        <a:pt x="25811" y="15780"/>
                      </a:moveTo>
                      <a:cubicBezTo>
                        <a:pt x="25884" y="12398"/>
                        <a:pt x="25132" y="9751"/>
                        <a:pt x="23554" y="7830"/>
                      </a:cubicBezTo>
                      <a:cubicBezTo>
                        <a:pt x="21995" y="5909"/>
                        <a:pt x="19675" y="4944"/>
                        <a:pt x="16593" y="4944"/>
                      </a:cubicBezTo>
                      <a:cubicBezTo>
                        <a:pt x="15016" y="4944"/>
                        <a:pt x="13622" y="5248"/>
                        <a:pt x="12429" y="5845"/>
                      </a:cubicBezTo>
                      <a:cubicBezTo>
                        <a:pt x="11237" y="6442"/>
                        <a:pt x="10247" y="7233"/>
                        <a:pt x="9439" y="8225"/>
                      </a:cubicBezTo>
                      <a:cubicBezTo>
                        <a:pt x="8632" y="9209"/>
                        <a:pt x="8018" y="10367"/>
                        <a:pt x="7568" y="11690"/>
                      </a:cubicBezTo>
                      <a:cubicBezTo>
                        <a:pt x="7128" y="12986"/>
                        <a:pt x="6890" y="14346"/>
                        <a:pt x="6835" y="1578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8" name="Forme libre : forme 177">
                  <a:extLst>
                    <a:ext uri="{FF2B5EF4-FFF2-40B4-BE49-F238E27FC236}">
                      <a16:creationId xmlns:a16="http://schemas.microsoft.com/office/drawing/2014/main" id="{34B26AE5-7ADE-6A96-6448-A81796F4074F}"/>
                    </a:ext>
                  </a:extLst>
                </p:cNvPr>
                <p:cNvSpPr/>
                <p:nvPr/>
              </p:nvSpPr>
              <p:spPr>
                <a:xfrm>
                  <a:off x="3440424" y="2789958"/>
                  <a:ext cx="42473" cy="50870"/>
                </a:xfrm>
                <a:custGeom>
                  <a:avLst/>
                  <a:gdLst>
                    <a:gd name="connsiteX0" fmla="*/ 25765 w 42473"/>
                    <a:gd name="connsiteY0" fmla="*/ 49400 h 50870"/>
                    <a:gd name="connsiteX1" fmla="*/ 25343 w 42473"/>
                    <a:gd name="connsiteY1" fmla="*/ 50107 h 50870"/>
                    <a:gd name="connsiteX2" fmla="*/ 24563 w 42473"/>
                    <a:gd name="connsiteY2" fmla="*/ 50530 h 50870"/>
                    <a:gd name="connsiteX3" fmla="*/ 23316 w 42473"/>
                    <a:gd name="connsiteY3" fmla="*/ 50723 h 50870"/>
                    <a:gd name="connsiteX4" fmla="*/ 21454 w 42473"/>
                    <a:gd name="connsiteY4" fmla="*/ 50797 h 50870"/>
                    <a:gd name="connsiteX5" fmla="*/ 19932 w 42473"/>
                    <a:gd name="connsiteY5" fmla="*/ 50760 h 50870"/>
                    <a:gd name="connsiteX6" fmla="*/ 18849 w 42473"/>
                    <a:gd name="connsiteY6" fmla="*/ 50686 h 50870"/>
                    <a:gd name="connsiteX7" fmla="*/ 18033 w 42473"/>
                    <a:gd name="connsiteY7" fmla="*/ 50530 h 50870"/>
                    <a:gd name="connsiteX8" fmla="*/ 17483 w 42473"/>
                    <a:gd name="connsiteY8" fmla="*/ 50264 h 50870"/>
                    <a:gd name="connsiteX9" fmla="*/ 17098 w 42473"/>
                    <a:gd name="connsiteY9" fmla="*/ 49914 h 50870"/>
                    <a:gd name="connsiteX10" fmla="*/ 16859 w 42473"/>
                    <a:gd name="connsiteY10" fmla="*/ 49363 h 50870"/>
                    <a:gd name="connsiteX11" fmla="*/ 415 w 42473"/>
                    <a:gd name="connsiteY11" fmla="*/ 2536 h 50870"/>
                    <a:gd name="connsiteX12" fmla="*/ 66 w 42473"/>
                    <a:gd name="connsiteY12" fmla="*/ 1167 h 50870"/>
                    <a:gd name="connsiteX13" fmla="*/ 415 w 42473"/>
                    <a:gd name="connsiteY13" fmla="*/ 349 h 50870"/>
                    <a:gd name="connsiteX14" fmla="*/ 1543 w 42473"/>
                    <a:gd name="connsiteY14" fmla="*/ 0 h 50870"/>
                    <a:gd name="connsiteX15" fmla="*/ 3643 w 42473"/>
                    <a:gd name="connsiteY15" fmla="*/ -74 h 50870"/>
                    <a:gd name="connsiteX16" fmla="*/ 5358 w 42473"/>
                    <a:gd name="connsiteY16" fmla="*/ 0 h 50870"/>
                    <a:gd name="connsiteX17" fmla="*/ 6367 w 42473"/>
                    <a:gd name="connsiteY17" fmla="*/ 193 h 50870"/>
                    <a:gd name="connsiteX18" fmla="*/ 6871 w 42473"/>
                    <a:gd name="connsiteY18" fmla="*/ 625 h 50870"/>
                    <a:gd name="connsiteX19" fmla="*/ 7220 w 42473"/>
                    <a:gd name="connsiteY19" fmla="*/ 1250 h 50870"/>
                    <a:gd name="connsiteX20" fmla="*/ 21647 w 42473"/>
                    <a:gd name="connsiteY20" fmla="*/ 43674 h 50870"/>
                    <a:gd name="connsiteX21" fmla="*/ 21683 w 42473"/>
                    <a:gd name="connsiteY21" fmla="*/ 43674 h 50870"/>
                    <a:gd name="connsiteX22" fmla="*/ 35716 w 42473"/>
                    <a:gd name="connsiteY22" fmla="*/ 1323 h 50870"/>
                    <a:gd name="connsiteX23" fmla="*/ 35991 w 42473"/>
                    <a:gd name="connsiteY23" fmla="*/ 625 h 50870"/>
                    <a:gd name="connsiteX24" fmla="*/ 36532 w 42473"/>
                    <a:gd name="connsiteY24" fmla="*/ 193 h 50870"/>
                    <a:gd name="connsiteX25" fmla="*/ 37623 w 42473"/>
                    <a:gd name="connsiteY25" fmla="*/ 0 h 50870"/>
                    <a:gd name="connsiteX26" fmla="*/ 39485 w 42473"/>
                    <a:gd name="connsiteY26" fmla="*/ -74 h 50870"/>
                    <a:gd name="connsiteX27" fmla="*/ 41393 w 42473"/>
                    <a:gd name="connsiteY27" fmla="*/ 46 h 50870"/>
                    <a:gd name="connsiteX28" fmla="*/ 42328 w 42473"/>
                    <a:gd name="connsiteY28" fmla="*/ 395 h 50870"/>
                    <a:gd name="connsiteX29" fmla="*/ 42521 w 42473"/>
                    <a:gd name="connsiteY29" fmla="*/ 1213 h 50870"/>
                    <a:gd name="connsiteX30" fmla="*/ 42173 w 42473"/>
                    <a:gd name="connsiteY30" fmla="*/ 2582 h 50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2473" h="50870">
                      <a:moveTo>
                        <a:pt x="25765" y="49400"/>
                      </a:moveTo>
                      <a:cubicBezTo>
                        <a:pt x="25664" y="49685"/>
                        <a:pt x="25517" y="49924"/>
                        <a:pt x="25343" y="50107"/>
                      </a:cubicBezTo>
                      <a:cubicBezTo>
                        <a:pt x="25159" y="50282"/>
                        <a:pt x="24893" y="50429"/>
                        <a:pt x="24563" y="50530"/>
                      </a:cubicBezTo>
                      <a:cubicBezTo>
                        <a:pt x="24251" y="50640"/>
                        <a:pt x="23839" y="50705"/>
                        <a:pt x="23316" y="50723"/>
                      </a:cubicBezTo>
                      <a:cubicBezTo>
                        <a:pt x="22821" y="50778"/>
                        <a:pt x="22206" y="50797"/>
                        <a:pt x="21454" y="50797"/>
                      </a:cubicBezTo>
                      <a:cubicBezTo>
                        <a:pt x="20876" y="50797"/>
                        <a:pt x="20372" y="50787"/>
                        <a:pt x="19932" y="50760"/>
                      </a:cubicBezTo>
                      <a:cubicBezTo>
                        <a:pt x="19519" y="50760"/>
                        <a:pt x="19161" y="50742"/>
                        <a:pt x="18849" y="50686"/>
                      </a:cubicBezTo>
                      <a:cubicBezTo>
                        <a:pt x="18538" y="50640"/>
                        <a:pt x="18262" y="50585"/>
                        <a:pt x="18033" y="50530"/>
                      </a:cubicBezTo>
                      <a:cubicBezTo>
                        <a:pt x="17822" y="50457"/>
                        <a:pt x="17639" y="50365"/>
                        <a:pt x="17483" y="50264"/>
                      </a:cubicBezTo>
                      <a:cubicBezTo>
                        <a:pt x="17327" y="50153"/>
                        <a:pt x="17198" y="50043"/>
                        <a:pt x="17098" y="49914"/>
                      </a:cubicBezTo>
                      <a:cubicBezTo>
                        <a:pt x="17015" y="49758"/>
                        <a:pt x="16942" y="49574"/>
                        <a:pt x="16859" y="49363"/>
                      </a:cubicBezTo>
                      <a:lnTo>
                        <a:pt x="415" y="2536"/>
                      </a:lnTo>
                      <a:cubicBezTo>
                        <a:pt x="213" y="1966"/>
                        <a:pt x="94" y="1507"/>
                        <a:pt x="66" y="1167"/>
                      </a:cubicBezTo>
                      <a:cubicBezTo>
                        <a:pt x="66" y="809"/>
                        <a:pt x="185" y="533"/>
                        <a:pt x="415" y="349"/>
                      </a:cubicBezTo>
                      <a:cubicBezTo>
                        <a:pt x="653" y="174"/>
                        <a:pt x="1029" y="55"/>
                        <a:pt x="1543" y="0"/>
                      </a:cubicBezTo>
                      <a:cubicBezTo>
                        <a:pt x="2066" y="-46"/>
                        <a:pt x="2763" y="-74"/>
                        <a:pt x="3643" y="-74"/>
                      </a:cubicBezTo>
                      <a:cubicBezTo>
                        <a:pt x="4368" y="-74"/>
                        <a:pt x="4945" y="-46"/>
                        <a:pt x="5358" y="0"/>
                      </a:cubicBezTo>
                      <a:cubicBezTo>
                        <a:pt x="5798" y="27"/>
                        <a:pt x="6138" y="92"/>
                        <a:pt x="6367" y="193"/>
                      </a:cubicBezTo>
                      <a:cubicBezTo>
                        <a:pt x="6596" y="303"/>
                        <a:pt x="6771" y="441"/>
                        <a:pt x="6871" y="625"/>
                      </a:cubicBezTo>
                      <a:cubicBezTo>
                        <a:pt x="7000" y="781"/>
                        <a:pt x="7119" y="992"/>
                        <a:pt x="7220" y="1250"/>
                      </a:cubicBezTo>
                      <a:lnTo>
                        <a:pt x="21647" y="43674"/>
                      </a:lnTo>
                      <a:lnTo>
                        <a:pt x="21683" y="43674"/>
                      </a:lnTo>
                      <a:lnTo>
                        <a:pt x="35716" y="1323"/>
                      </a:lnTo>
                      <a:cubicBezTo>
                        <a:pt x="35798" y="1038"/>
                        <a:pt x="35890" y="809"/>
                        <a:pt x="35991" y="625"/>
                      </a:cubicBezTo>
                      <a:cubicBezTo>
                        <a:pt x="36092" y="441"/>
                        <a:pt x="36275" y="303"/>
                        <a:pt x="36532" y="193"/>
                      </a:cubicBezTo>
                      <a:cubicBezTo>
                        <a:pt x="36798" y="92"/>
                        <a:pt x="37156" y="27"/>
                        <a:pt x="37623" y="0"/>
                      </a:cubicBezTo>
                      <a:cubicBezTo>
                        <a:pt x="38091" y="-46"/>
                        <a:pt x="38715" y="-74"/>
                        <a:pt x="39485" y="-74"/>
                      </a:cubicBezTo>
                      <a:cubicBezTo>
                        <a:pt x="40292" y="-74"/>
                        <a:pt x="40925" y="-37"/>
                        <a:pt x="41393" y="46"/>
                      </a:cubicBezTo>
                      <a:cubicBezTo>
                        <a:pt x="41861" y="92"/>
                        <a:pt x="42173" y="211"/>
                        <a:pt x="42328" y="395"/>
                      </a:cubicBezTo>
                      <a:cubicBezTo>
                        <a:pt x="42512" y="579"/>
                        <a:pt x="42576" y="854"/>
                        <a:pt x="42521" y="1213"/>
                      </a:cubicBezTo>
                      <a:cubicBezTo>
                        <a:pt x="42494" y="1553"/>
                        <a:pt x="42383" y="2003"/>
                        <a:pt x="42173" y="258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79" name="Forme libre : forme 178">
                  <a:extLst>
                    <a:ext uri="{FF2B5EF4-FFF2-40B4-BE49-F238E27FC236}">
                      <a16:creationId xmlns:a16="http://schemas.microsoft.com/office/drawing/2014/main" id="{6A7D0648-66FF-B242-5EEA-E31B1F11A231}"/>
                    </a:ext>
                  </a:extLst>
                </p:cNvPr>
                <p:cNvSpPr/>
                <p:nvPr/>
              </p:nvSpPr>
              <p:spPr>
                <a:xfrm>
                  <a:off x="3483576" y="2802807"/>
                  <a:ext cx="28743" cy="38536"/>
                </a:xfrm>
                <a:custGeom>
                  <a:avLst/>
                  <a:gdLst>
                    <a:gd name="connsiteX0" fmla="*/ 28800 w 28743"/>
                    <a:gd name="connsiteY0" fmla="*/ 36790 h 38536"/>
                    <a:gd name="connsiteX1" fmla="*/ 28489 w 28743"/>
                    <a:gd name="connsiteY1" fmla="*/ 37488 h 38536"/>
                    <a:gd name="connsiteX2" fmla="*/ 27636 w 28743"/>
                    <a:gd name="connsiteY2" fmla="*/ 37838 h 38536"/>
                    <a:gd name="connsiteX3" fmla="*/ 26040 w 28743"/>
                    <a:gd name="connsiteY3" fmla="*/ 37957 h 38536"/>
                    <a:gd name="connsiteX4" fmla="*/ 24407 w 28743"/>
                    <a:gd name="connsiteY4" fmla="*/ 37838 h 38536"/>
                    <a:gd name="connsiteX5" fmla="*/ 23554 w 28743"/>
                    <a:gd name="connsiteY5" fmla="*/ 37488 h 38536"/>
                    <a:gd name="connsiteX6" fmla="*/ 23279 w 28743"/>
                    <a:gd name="connsiteY6" fmla="*/ 36790 h 38536"/>
                    <a:gd name="connsiteX7" fmla="*/ 23279 w 28743"/>
                    <a:gd name="connsiteY7" fmla="*/ 33279 h 38536"/>
                    <a:gd name="connsiteX8" fmla="*/ 18152 w 28743"/>
                    <a:gd name="connsiteY8" fmla="*/ 37103 h 38536"/>
                    <a:gd name="connsiteX9" fmla="*/ 12200 w 28743"/>
                    <a:gd name="connsiteY9" fmla="*/ 38463 h 38536"/>
                    <a:gd name="connsiteX10" fmla="*/ 7183 w 28743"/>
                    <a:gd name="connsiteY10" fmla="*/ 37727 h 38536"/>
                    <a:gd name="connsiteX11" fmla="*/ 3377 w 28743"/>
                    <a:gd name="connsiteY11" fmla="*/ 35659 h 38536"/>
                    <a:gd name="connsiteX12" fmla="*/ 928 w 28743"/>
                    <a:gd name="connsiteY12" fmla="*/ 32305 h 38536"/>
                    <a:gd name="connsiteX13" fmla="*/ 66 w 28743"/>
                    <a:gd name="connsiteY13" fmla="*/ 27792 h 38536"/>
                    <a:gd name="connsiteX14" fmla="*/ 1277 w 28743"/>
                    <a:gd name="connsiteY14" fmla="*/ 22646 h 38536"/>
                    <a:gd name="connsiteX15" fmla="*/ 4734 w 28743"/>
                    <a:gd name="connsiteY15" fmla="*/ 19024 h 38536"/>
                    <a:gd name="connsiteX16" fmla="*/ 10256 w 28743"/>
                    <a:gd name="connsiteY16" fmla="*/ 16883 h 38536"/>
                    <a:gd name="connsiteX17" fmla="*/ 17602 w 28743"/>
                    <a:gd name="connsiteY17" fmla="*/ 16138 h 38536"/>
                    <a:gd name="connsiteX18" fmla="*/ 22426 w 28743"/>
                    <a:gd name="connsiteY18" fmla="*/ 16138 h 38536"/>
                    <a:gd name="connsiteX19" fmla="*/ 22426 w 28743"/>
                    <a:gd name="connsiteY19" fmla="*/ 13409 h 38536"/>
                    <a:gd name="connsiteX20" fmla="*/ 21995 w 28743"/>
                    <a:gd name="connsiteY20" fmla="*/ 9824 h 38536"/>
                    <a:gd name="connsiteX21" fmla="*/ 20601 w 28743"/>
                    <a:gd name="connsiteY21" fmla="*/ 7260 h 38536"/>
                    <a:gd name="connsiteX22" fmla="*/ 18152 w 28743"/>
                    <a:gd name="connsiteY22" fmla="*/ 5698 h 38536"/>
                    <a:gd name="connsiteX23" fmla="*/ 14420 w 28743"/>
                    <a:gd name="connsiteY23" fmla="*/ 5156 h 38536"/>
                    <a:gd name="connsiteX24" fmla="*/ 10136 w 28743"/>
                    <a:gd name="connsiteY24" fmla="*/ 5735 h 38536"/>
                    <a:gd name="connsiteX25" fmla="*/ 6835 w 28743"/>
                    <a:gd name="connsiteY25" fmla="*/ 6985 h 38536"/>
                    <a:gd name="connsiteX26" fmla="*/ 4459 w 28743"/>
                    <a:gd name="connsiteY26" fmla="*/ 8234 h 38536"/>
                    <a:gd name="connsiteX27" fmla="*/ 3065 w 28743"/>
                    <a:gd name="connsiteY27" fmla="*/ 8777 h 38536"/>
                    <a:gd name="connsiteX28" fmla="*/ 2515 w 28743"/>
                    <a:gd name="connsiteY28" fmla="*/ 8621 h 38536"/>
                    <a:gd name="connsiteX29" fmla="*/ 2093 w 28743"/>
                    <a:gd name="connsiteY29" fmla="*/ 8152 h 38536"/>
                    <a:gd name="connsiteX30" fmla="*/ 1855 w 28743"/>
                    <a:gd name="connsiteY30" fmla="*/ 7371 h 38536"/>
                    <a:gd name="connsiteX31" fmla="*/ 1781 w 28743"/>
                    <a:gd name="connsiteY31" fmla="*/ 6277 h 38536"/>
                    <a:gd name="connsiteX32" fmla="*/ 1900 w 28743"/>
                    <a:gd name="connsiteY32" fmla="*/ 4760 h 38536"/>
                    <a:gd name="connsiteX33" fmla="*/ 2561 w 28743"/>
                    <a:gd name="connsiteY33" fmla="*/ 3667 h 38536"/>
                    <a:gd name="connsiteX34" fmla="*/ 4395 w 28743"/>
                    <a:gd name="connsiteY34" fmla="*/ 2500 h 38536"/>
                    <a:gd name="connsiteX35" fmla="*/ 7348 w 28743"/>
                    <a:gd name="connsiteY35" fmla="*/ 1259 h 38536"/>
                    <a:gd name="connsiteX36" fmla="*/ 10999 w 28743"/>
                    <a:gd name="connsiteY36" fmla="*/ 321 h 38536"/>
                    <a:gd name="connsiteX37" fmla="*/ 15007 w 28743"/>
                    <a:gd name="connsiteY37" fmla="*/ -74 h 38536"/>
                    <a:gd name="connsiteX38" fmla="*/ 21417 w 28743"/>
                    <a:gd name="connsiteY38" fmla="*/ 790 h 38536"/>
                    <a:gd name="connsiteX39" fmla="*/ 25700 w 28743"/>
                    <a:gd name="connsiteY39" fmla="*/ 3317 h 38536"/>
                    <a:gd name="connsiteX40" fmla="*/ 28067 w 28743"/>
                    <a:gd name="connsiteY40" fmla="*/ 7407 h 38536"/>
                    <a:gd name="connsiteX41" fmla="*/ 28810 w 28743"/>
                    <a:gd name="connsiteY41" fmla="*/ 13142 h 38536"/>
                    <a:gd name="connsiteX42" fmla="*/ 22426 w 28743"/>
                    <a:gd name="connsiteY42" fmla="*/ 20771 h 38536"/>
                    <a:gd name="connsiteX43" fmla="*/ 16942 w 28743"/>
                    <a:gd name="connsiteY43" fmla="*/ 20771 h 38536"/>
                    <a:gd name="connsiteX44" fmla="*/ 12356 w 28743"/>
                    <a:gd name="connsiteY44" fmla="*/ 21239 h 38536"/>
                    <a:gd name="connsiteX45" fmla="*/ 9128 w 28743"/>
                    <a:gd name="connsiteY45" fmla="*/ 22572 h 38536"/>
                    <a:gd name="connsiteX46" fmla="*/ 7220 w 28743"/>
                    <a:gd name="connsiteY46" fmla="*/ 24667 h 38536"/>
                    <a:gd name="connsiteX47" fmla="*/ 6642 w 28743"/>
                    <a:gd name="connsiteY47" fmla="*/ 27480 h 38536"/>
                    <a:gd name="connsiteX48" fmla="*/ 8348 w 28743"/>
                    <a:gd name="connsiteY48" fmla="*/ 31836 h 38536"/>
                    <a:gd name="connsiteX49" fmla="*/ 13209 w 28743"/>
                    <a:gd name="connsiteY49" fmla="*/ 33435 h 38536"/>
                    <a:gd name="connsiteX50" fmla="*/ 17877 w 28743"/>
                    <a:gd name="connsiteY50" fmla="*/ 32149 h 38536"/>
                    <a:gd name="connsiteX51" fmla="*/ 22426 w 28743"/>
                    <a:gd name="connsiteY51" fmla="*/ 28215 h 3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8743" h="38536">
                      <a:moveTo>
                        <a:pt x="28800" y="36790"/>
                      </a:moveTo>
                      <a:cubicBezTo>
                        <a:pt x="28800" y="37103"/>
                        <a:pt x="28700" y="37332"/>
                        <a:pt x="28489" y="37488"/>
                      </a:cubicBezTo>
                      <a:cubicBezTo>
                        <a:pt x="28287" y="37645"/>
                        <a:pt x="28003" y="37764"/>
                        <a:pt x="27636" y="37838"/>
                      </a:cubicBezTo>
                      <a:cubicBezTo>
                        <a:pt x="27269" y="37920"/>
                        <a:pt x="26737" y="37957"/>
                        <a:pt x="26040" y="37957"/>
                      </a:cubicBezTo>
                      <a:cubicBezTo>
                        <a:pt x="25370" y="37957"/>
                        <a:pt x="24820" y="37920"/>
                        <a:pt x="24407" y="37838"/>
                      </a:cubicBezTo>
                      <a:cubicBezTo>
                        <a:pt x="24022" y="37764"/>
                        <a:pt x="23738" y="37645"/>
                        <a:pt x="23554" y="37488"/>
                      </a:cubicBezTo>
                      <a:cubicBezTo>
                        <a:pt x="23371" y="37332"/>
                        <a:pt x="23279" y="37103"/>
                        <a:pt x="23279" y="36790"/>
                      </a:cubicBezTo>
                      <a:lnTo>
                        <a:pt x="23279" y="33279"/>
                      </a:lnTo>
                      <a:cubicBezTo>
                        <a:pt x="21748" y="34915"/>
                        <a:pt x="20042" y="36193"/>
                        <a:pt x="18152" y="37103"/>
                      </a:cubicBezTo>
                      <a:cubicBezTo>
                        <a:pt x="16281" y="38012"/>
                        <a:pt x="14300" y="38463"/>
                        <a:pt x="12200" y="38463"/>
                      </a:cubicBezTo>
                      <a:cubicBezTo>
                        <a:pt x="10357" y="38463"/>
                        <a:pt x="8687" y="38214"/>
                        <a:pt x="7183" y="37727"/>
                      </a:cubicBezTo>
                      <a:cubicBezTo>
                        <a:pt x="5707" y="37259"/>
                        <a:pt x="4441" y="36569"/>
                        <a:pt x="3377" y="35659"/>
                      </a:cubicBezTo>
                      <a:cubicBezTo>
                        <a:pt x="2341" y="34750"/>
                        <a:pt x="1524" y="33628"/>
                        <a:pt x="928" y="32305"/>
                      </a:cubicBezTo>
                      <a:cubicBezTo>
                        <a:pt x="350" y="30982"/>
                        <a:pt x="66" y="29474"/>
                        <a:pt x="66" y="27792"/>
                      </a:cubicBezTo>
                      <a:cubicBezTo>
                        <a:pt x="66" y="25816"/>
                        <a:pt x="470" y="24098"/>
                        <a:pt x="1277" y="22646"/>
                      </a:cubicBezTo>
                      <a:cubicBezTo>
                        <a:pt x="2075" y="21193"/>
                        <a:pt x="3230" y="19980"/>
                        <a:pt x="4734" y="19024"/>
                      </a:cubicBezTo>
                      <a:cubicBezTo>
                        <a:pt x="6239" y="18059"/>
                        <a:pt x="8082" y="17352"/>
                        <a:pt x="10256" y="16883"/>
                      </a:cubicBezTo>
                      <a:cubicBezTo>
                        <a:pt x="12429" y="16387"/>
                        <a:pt x="14878" y="16138"/>
                        <a:pt x="17602" y="16138"/>
                      </a:cubicBezTo>
                      <a:lnTo>
                        <a:pt x="22426" y="16138"/>
                      </a:lnTo>
                      <a:lnTo>
                        <a:pt x="22426" y="13409"/>
                      </a:lnTo>
                      <a:cubicBezTo>
                        <a:pt x="22426" y="12058"/>
                        <a:pt x="22280" y="10863"/>
                        <a:pt x="21995" y="9824"/>
                      </a:cubicBezTo>
                      <a:cubicBezTo>
                        <a:pt x="21711" y="8786"/>
                        <a:pt x="21243" y="7931"/>
                        <a:pt x="20601" y="7260"/>
                      </a:cubicBezTo>
                      <a:cubicBezTo>
                        <a:pt x="19977" y="6553"/>
                        <a:pt x="19161" y="6038"/>
                        <a:pt x="18152" y="5698"/>
                      </a:cubicBezTo>
                      <a:cubicBezTo>
                        <a:pt x="17134" y="5330"/>
                        <a:pt x="15896" y="5156"/>
                        <a:pt x="14420" y="5156"/>
                      </a:cubicBezTo>
                      <a:cubicBezTo>
                        <a:pt x="12833" y="5156"/>
                        <a:pt x="11411" y="5349"/>
                        <a:pt x="10136" y="5735"/>
                      </a:cubicBezTo>
                      <a:cubicBezTo>
                        <a:pt x="8898" y="6102"/>
                        <a:pt x="7798" y="6516"/>
                        <a:pt x="6835" y="6985"/>
                      </a:cubicBezTo>
                      <a:cubicBezTo>
                        <a:pt x="5899" y="7426"/>
                        <a:pt x="5110" y="7839"/>
                        <a:pt x="4459" y="8234"/>
                      </a:cubicBezTo>
                      <a:cubicBezTo>
                        <a:pt x="3845" y="8593"/>
                        <a:pt x="3377" y="8777"/>
                        <a:pt x="3065" y="8777"/>
                      </a:cubicBezTo>
                      <a:cubicBezTo>
                        <a:pt x="2854" y="8777"/>
                        <a:pt x="2671" y="8722"/>
                        <a:pt x="2515" y="8621"/>
                      </a:cubicBezTo>
                      <a:cubicBezTo>
                        <a:pt x="2368" y="8519"/>
                        <a:pt x="2221" y="8363"/>
                        <a:pt x="2093" y="8152"/>
                      </a:cubicBezTo>
                      <a:cubicBezTo>
                        <a:pt x="1992" y="7940"/>
                        <a:pt x="1910" y="7683"/>
                        <a:pt x="1855" y="7371"/>
                      </a:cubicBezTo>
                      <a:cubicBezTo>
                        <a:pt x="1809" y="7031"/>
                        <a:pt x="1781" y="6672"/>
                        <a:pt x="1781" y="6277"/>
                      </a:cubicBezTo>
                      <a:cubicBezTo>
                        <a:pt x="1781" y="5633"/>
                        <a:pt x="1827" y="5128"/>
                        <a:pt x="1900" y="4760"/>
                      </a:cubicBezTo>
                      <a:cubicBezTo>
                        <a:pt x="2001" y="4374"/>
                        <a:pt x="2221" y="4007"/>
                        <a:pt x="2561" y="3667"/>
                      </a:cubicBezTo>
                      <a:cubicBezTo>
                        <a:pt x="2928" y="3336"/>
                        <a:pt x="3533" y="2941"/>
                        <a:pt x="4395" y="2500"/>
                      </a:cubicBezTo>
                      <a:cubicBezTo>
                        <a:pt x="5248" y="2031"/>
                        <a:pt x="6229" y="1617"/>
                        <a:pt x="7348" y="1259"/>
                      </a:cubicBezTo>
                      <a:cubicBezTo>
                        <a:pt x="8458" y="864"/>
                        <a:pt x="9678" y="551"/>
                        <a:pt x="10999" y="321"/>
                      </a:cubicBezTo>
                      <a:cubicBezTo>
                        <a:pt x="12319" y="64"/>
                        <a:pt x="13658" y="-74"/>
                        <a:pt x="15007" y="-74"/>
                      </a:cubicBezTo>
                      <a:cubicBezTo>
                        <a:pt x="17520" y="-74"/>
                        <a:pt x="19657" y="220"/>
                        <a:pt x="21417" y="790"/>
                      </a:cubicBezTo>
                      <a:cubicBezTo>
                        <a:pt x="23178" y="1360"/>
                        <a:pt x="24609" y="2205"/>
                        <a:pt x="25700" y="3317"/>
                      </a:cubicBezTo>
                      <a:cubicBezTo>
                        <a:pt x="26783" y="4411"/>
                        <a:pt x="27572" y="5771"/>
                        <a:pt x="28067" y="7407"/>
                      </a:cubicBezTo>
                      <a:cubicBezTo>
                        <a:pt x="28562" y="9043"/>
                        <a:pt x="28810" y="10955"/>
                        <a:pt x="28810" y="13142"/>
                      </a:cubicBezTo>
                      <a:close/>
                      <a:moveTo>
                        <a:pt x="22426" y="20771"/>
                      </a:moveTo>
                      <a:lnTo>
                        <a:pt x="16942" y="20771"/>
                      </a:lnTo>
                      <a:cubicBezTo>
                        <a:pt x="15181" y="20771"/>
                        <a:pt x="13649" y="20927"/>
                        <a:pt x="12356" y="21239"/>
                      </a:cubicBezTo>
                      <a:cubicBezTo>
                        <a:pt x="11063" y="21524"/>
                        <a:pt x="9981" y="21975"/>
                        <a:pt x="9128" y="22572"/>
                      </a:cubicBezTo>
                      <a:cubicBezTo>
                        <a:pt x="8275" y="23142"/>
                        <a:pt x="7642" y="23840"/>
                        <a:pt x="7220" y="24667"/>
                      </a:cubicBezTo>
                      <a:cubicBezTo>
                        <a:pt x="6835" y="25476"/>
                        <a:pt x="6642" y="26414"/>
                        <a:pt x="6642" y="27480"/>
                      </a:cubicBezTo>
                      <a:cubicBezTo>
                        <a:pt x="6642" y="29290"/>
                        <a:pt x="7211" y="30752"/>
                        <a:pt x="8348" y="31836"/>
                      </a:cubicBezTo>
                      <a:cubicBezTo>
                        <a:pt x="9522" y="32902"/>
                        <a:pt x="11136" y="33435"/>
                        <a:pt x="13209" y="33435"/>
                      </a:cubicBezTo>
                      <a:cubicBezTo>
                        <a:pt x="14896" y="33435"/>
                        <a:pt x="16456" y="33013"/>
                        <a:pt x="17877" y="32149"/>
                      </a:cubicBezTo>
                      <a:cubicBezTo>
                        <a:pt x="19326" y="31294"/>
                        <a:pt x="20849" y="29980"/>
                        <a:pt x="22426" y="282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80" name="Forme libre : forme 179">
                  <a:extLst>
                    <a:ext uri="{FF2B5EF4-FFF2-40B4-BE49-F238E27FC236}">
                      <a16:creationId xmlns:a16="http://schemas.microsoft.com/office/drawing/2014/main" id="{A2CBB91A-2638-C279-88DD-0B55D23E6389}"/>
                    </a:ext>
                  </a:extLst>
                </p:cNvPr>
                <p:cNvSpPr/>
                <p:nvPr/>
              </p:nvSpPr>
              <p:spPr>
                <a:xfrm>
                  <a:off x="3524050" y="2786337"/>
                  <a:ext cx="6420" cy="54491"/>
                </a:xfrm>
                <a:custGeom>
                  <a:avLst/>
                  <a:gdLst>
                    <a:gd name="connsiteX0" fmla="*/ 6486 w 6420"/>
                    <a:gd name="connsiteY0" fmla="*/ 53223 h 54491"/>
                    <a:gd name="connsiteX1" fmla="*/ 6330 w 6420"/>
                    <a:gd name="connsiteY1" fmla="*/ 53765 h 54491"/>
                    <a:gd name="connsiteX2" fmla="*/ 5826 w 6420"/>
                    <a:gd name="connsiteY2" fmla="*/ 54114 h 54491"/>
                    <a:gd name="connsiteX3" fmla="*/ 4854 w 6420"/>
                    <a:gd name="connsiteY3" fmla="*/ 54344 h 54491"/>
                    <a:gd name="connsiteX4" fmla="*/ 3258 w 6420"/>
                    <a:gd name="connsiteY4" fmla="*/ 54418 h 54491"/>
                    <a:gd name="connsiteX5" fmla="*/ 1699 w 6420"/>
                    <a:gd name="connsiteY5" fmla="*/ 54344 h 54491"/>
                    <a:gd name="connsiteX6" fmla="*/ 690 w 6420"/>
                    <a:gd name="connsiteY6" fmla="*/ 54114 h 54491"/>
                    <a:gd name="connsiteX7" fmla="*/ 185 w 6420"/>
                    <a:gd name="connsiteY7" fmla="*/ 53765 h 54491"/>
                    <a:gd name="connsiteX8" fmla="*/ 66 w 6420"/>
                    <a:gd name="connsiteY8" fmla="*/ 53223 h 54491"/>
                    <a:gd name="connsiteX9" fmla="*/ 66 w 6420"/>
                    <a:gd name="connsiteY9" fmla="*/ 1167 h 54491"/>
                    <a:gd name="connsiteX10" fmla="*/ 185 w 6420"/>
                    <a:gd name="connsiteY10" fmla="*/ 625 h 54491"/>
                    <a:gd name="connsiteX11" fmla="*/ 690 w 6420"/>
                    <a:gd name="connsiteY11" fmla="*/ 229 h 54491"/>
                    <a:gd name="connsiteX12" fmla="*/ 1699 w 6420"/>
                    <a:gd name="connsiteY12" fmla="*/ 0 h 54491"/>
                    <a:gd name="connsiteX13" fmla="*/ 3258 w 6420"/>
                    <a:gd name="connsiteY13" fmla="*/ -74 h 54491"/>
                    <a:gd name="connsiteX14" fmla="*/ 4854 w 6420"/>
                    <a:gd name="connsiteY14" fmla="*/ 0 h 54491"/>
                    <a:gd name="connsiteX15" fmla="*/ 5826 w 6420"/>
                    <a:gd name="connsiteY15" fmla="*/ 229 h 54491"/>
                    <a:gd name="connsiteX16" fmla="*/ 6330 w 6420"/>
                    <a:gd name="connsiteY16" fmla="*/ 625 h 54491"/>
                    <a:gd name="connsiteX17" fmla="*/ 6486 w 6420"/>
                    <a:gd name="connsiteY17" fmla="*/ 1167 h 54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420" h="54491">
                      <a:moveTo>
                        <a:pt x="6486" y="53223"/>
                      </a:moveTo>
                      <a:cubicBezTo>
                        <a:pt x="6486" y="53425"/>
                        <a:pt x="6431" y="53609"/>
                        <a:pt x="6330" y="53765"/>
                      </a:cubicBezTo>
                      <a:cubicBezTo>
                        <a:pt x="6220" y="53894"/>
                        <a:pt x="6055" y="54013"/>
                        <a:pt x="5826" y="54114"/>
                      </a:cubicBezTo>
                      <a:cubicBezTo>
                        <a:pt x="5587" y="54216"/>
                        <a:pt x="5266" y="54298"/>
                        <a:pt x="4854" y="54344"/>
                      </a:cubicBezTo>
                      <a:cubicBezTo>
                        <a:pt x="4441" y="54399"/>
                        <a:pt x="3909" y="54418"/>
                        <a:pt x="3258" y="54418"/>
                      </a:cubicBezTo>
                      <a:cubicBezTo>
                        <a:pt x="2634" y="54418"/>
                        <a:pt x="2121" y="54399"/>
                        <a:pt x="1699" y="54344"/>
                      </a:cubicBezTo>
                      <a:cubicBezTo>
                        <a:pt x="1286" y="54298"/>
                        <a:pt x="947" y="54225"/>
                        <a:pt x="690" y="54114"/>
                      </a:cubicBezTo>
                      <a:cubicBezTo>
                        <a:pt x="461" y="54013"/>
                        <a:pt x="286" y="53894"/>
                        <a:pt x="185" y="53765"/>
                      </a:cubicBezTo>
                      <a:cubicBezTo>
                        <a:pt x="112" y="53609"/>
                        <a:pt x="66" y="53425"/>
                        <a:pt x="66" y="53223"/>
                      </a:cubicBezTo>
                      <a:lnTo>
                        <a:pt x="66" y="1167"/>
                      </a:lnTo>
                      <a:cubicBezTo>
                        <a:pt x="66" y="965"/>
                        <a:pt x="112" y="781"/>
                        <a:pt x="185" y="625"/>
                      </a:cubicBezTo>
                      <a:cubicBezTo>
                        <a:pt x="286" y="468"/>
                        <a:pt x="461" y="340"/>
                        <a:pt x="690" y="229"/>
                      </a:cubicBezTo>
                      <a:cubicBezTo>
                        <a:pt x="947" y="128"/>
                        <a:pt x="1286" y="55"/>
                        <a:pt x="1699" y="0"/>
                      </a:cubicBezTo>
                      <a:cubicBezTo>
                        <a:pt x="2121" y="-46"/>
                        <a:pt x="2634" y="-74"/>
                        <a:pt x="3258" y="-74"/>
                      </a:cubicBezTo>
                      <a:cubicBezTo>
                        <a:pt x="3909" y="-74"/>
                        <a:pt x="4441" y="-46"/>
                        <a:pt x="4854" y="0"/>
                      </a:cubicBezTo>
                      <a:cubicBezTo>
                        <a:pt x="5266" y="46"/>
                        <a:pt x="5587" y="128"/>
                        <a:pt x="5826" y="229"/>
                      </a:cubicBezTo>
                      <a:cubicBezTo>
                        <a:pt x="6055" y="340"/>
                        <a:pt x="6229" y="468"/>
                        <a:pt x="6330" y="625"/>
                      </a:cubicBezTo>
                      <a:cubicBezTo>
                        <a:pt x="6431" y="781"/>
                        <a:pt x="6486" y="965"/>
                        <a:pt x="6486" y="116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81" name="Forme libre : forme 180">
                  <a:extLst>
                    <a:ext uri="{FF2B5EF4-FFF2-40B4-BE49-F238E27FC236}">
                      <a16:creationId xmlns:a16="http://schemas.microsoft.com/office/drawing/2014/main" id="{1A7A3AB4-E225-4CBB-82EA-DAB7122535D2}"/>
                    </a:ext>
                  </a:extLst>
                </p:cNvPr>
                <p:cNvSpPr/>
                <p:nvPr/>
              </p:nvSpPr>
              <p:spPr>
                <a:xfrm>
                  <a:off x="3542209" y="2803358"/>
                  <a:ext cx="30174" cy="37985"/>
                </a:xfrm>
                <a:custGeom>
                  <a:avLst/>
                  <a:gdLst>
                    <a:gd name="connsiteX0" fmla="*/ 30240 w 30174"/>
                    <a:gd name="connsiteY0" fmla="*/ 36202 h 37985"/>
                    <a:gd name="connsiteX1" fmla="*/ 30085 w 30174"/>
                    <a:gd name="connsiteY1" fmla="*/ 36744 h 37985"/>
                    <a:gd name="connsiteX2" fmla="*/ 29617 w 30174"/>
                    <a:gd name="connsiteY2" fmla="*/ 37093 h 37985"/>
                    <a:gd name="connsiteX3" fmla="*/ 28681 w 30174"/>
                    <a:gd name="connsiteY3" fmla="*/ 37323 h 37985"/>
                    <a:gd name="connsiteX4" fmla="*/ 27324 w 30174"/>
                    <a:gd name="connsiteY4" fmla="*/ 37397 h 37985"/>
                    <a:gd name="connsiteX5" fmla="*/ 25847 w 30174"/>
                    <a:gd name="connsiteY5" fmla="*/ 37323 h 37985"/>
                    <a:gd name="connsiteX6" fmla="*/ 24948 w 30174"/>
                    <a:gd name="connsiteY6" fmla="*/ 37093 h 37985"/>
                    <a:gd name="connsiteX7" fmla="*/ 24517 w 30174"/>
                    <a:gd name="connsiteY7" fmla="*/ 36744 h 37985"/>
                    <a:gd name="connsiteX8" fmla="*/ 24407 w 30174"/>
                    <a:gd name="connsiteY8" fmla="*/ 36202 h 37985"/>
                    <a:gd name="connsiteX9" fmla="*/ 24407 w 30174"/>
                    <a:gd name="connsiteY9" fmla="*/ 31561 h 37985"/>
                    <a:gd name="connsiteX10" fmla="*/ 18492 w 30174"/>
                    <a:gd name="connsiteY10" fmla="*/ 36395 h 37985"/>
                    <a:gd name="connsiteX11" fmla="*/ 12585 w 30174"/>
                    <a:gd name="connsiteY11" fmla="*/ 37911 h 37985"/>
                    <a:gd name="connsiteX12" fmla="*/ 6679 w 30174"/>
                    <a:gd name="connsiteY12" fmla="*/ 36744 h 37985"/>
                    <a:gd name="connsiteX13" fmla="*/ 2827 w 30174"/>
                    <a:gd name="connsiteY13" fmla="*/ 33583 h 37985"/>
                    <a:gd name="connsiteX14" fmla="*/ 690 w 30174"/>
                    <a:gd name="connsiteY14" fmla="*/ 28914 h 37985"/>
                    <a:gd name="connsiteX15" fmla="*/ 66 w 30174"/>
                    <a:gd name="connsiteY15" fmla="*/ 22407 h 37985"/>
                    <a:gd name="connsiteX16" fmla="*/ 66 w 30174"/>
                    <a:gd name="connsiteY16" fmla="*/ 1130 h 37985"/>
                    <a:gd name="connsiteX17" fmla="*/ 185 w 30174"/>
                    <a:gd name="connsiteY17" fmla="*/ 625 h 37985"/>
                    <a:gd name="connsiteX18" fmla="*/ 727 w 30174"/>
                    <a:gd name="connsiteY18" fmla="*/ 239 h 37985"/>
                    <a:gd name="connsiteX19" fmla="*/ 1735 w 30174"/>
                    <a:gd name="connsiteY19" fmla="*/ 0 h 37985"/>
                    <a:gd name="connsiteX20" fmla="*/ 3295 w 30174"/>
                    <a:gd name="connsiteY20" fmla="*/ -74 h 37985"/>
                    <a:gd name="connsiteX21" fmla="*/ 4854 w 30174"/>
                    <a:gd name="connsiteY21" fmla="*/ 0 h 37985"/>
                    <a:gd name="connsiteX22" fmla="*/ 5826 w 30174"/>
                    <a:gd name="connsiteY22" fmla="*/ 239 h 37985"/>
                    <a:gd name="connsiteX23" fmla="*/ 6367 w 30174"/>
                    <a:gd name="connsiteY23" fmla="*/ 625 h 37985"/>
                    <a:gd name="connsiteX24" fmla="*/ 6523 w 30174"/>
                    <a:gd name="connsiteY24" fmla="*/ 1130 h 37985"/>
                    <a:gd name="connsiteX25" fmla="*/ 6523 w 30174"/>
                    <a:gd name="connsiteY25" fmla="*/ 21552 h 37985"/>
                    <a:gd name="connsiteX26" fmla="*/ 6945 w 30174"/>
                    <a:gd name="connsiteY26" fmla="*/ 26496 h 37985"/>
                    <a:gd name="connsiteX27" fmla="*/ 8311 w 30174"/>
                    <a:gd name="connsiteY27" fmla="*/ 29649 h 37985"/>
                    <a:gd name="connsiteX28" fmla="*/ 10641 w 30174"/>
                    <a:gd name="connsiteY28" fmla="*/ 31680 h 37985"/>
                    <a:gd name="connsiteX29" fmla="*/ 13906 w 30174"/>
                    <a:gd name="connsiteY29" fmla="*/ 32378 h 37985"/>
                    <a:gd name="connsiteX30" fmla="*/ 18693 w 30174"/>
                    <a:gd name="connsiteY30" fmla="*/ 30669 h 37985"/>
                    <a:gd name="connsiteX31" fmla="*/ 23784 w 30174"/>
                    <a:gd name="connsiteY31" fmla="*/ 25642 h 37985"/>
                    <a:gd name="connsiteX32" fmla="*/ 23784 w 30174"/>
                    <a:gd name="connsiteY32" fmla="*/ 1130 h 37985"/>
                    <a:gd name="connsiteX33" fmla="*/ 23903 w 30174"/>
                    <a:gd name="connsiteY33" fmla="*/ 625 h 37985"/>
                    <a:gd name="connsiteX34" fmla="*/ 24444 w 30174"/>
                    <a:gd name="connsiteY34" fmla="*/ 239 h 37985"/>
                    <a:gd name="connsiteX35" fmla="*/ 25416 w 30174"/>
                    <a:gd name="connsiteY35" fmla="*/ 0 h 37985"/>
                    <a:gd name="connsiteX36" fmla="*/ 27012 w 30174"/>
                    <a:gd name="connsiteY36" fmla="*/ -74 h 37985"/>
                    <a:gd name="connsiteX37" fmla="*/ 28562 w 30174"/>
                    <a:gd name="connsiteY37" fmla="*/ 0 h 37985"/>
                    <a:gd name="connsiteX38" fmla="*/ 29534 w 30174"/>
                    <a:gd name="connsiteY38" fmla="*/ 239 h 37985"/>
                    <a:gd name="connsiteX39" fmla="*/ 30039 w 30174"/>
                    <a:gd name="connsiteY39" fmla="*/ 625 h 37985"/>
                    <a:gd name="connsiteX40" fmla="*/ 30240 w 30174"/>
                    <a:gd name="connsiteY40" fmla="*/ 1130 h 37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0174" h="37985">
                      <a:moveTo>
                        <a:pt x="30240" y="36202"/>
                      </a:moveTo>
                      <a:cubicBezTo>
                        <a:pt x="30240" y="36404"/>
                        <a:pt x="30185" y="36588"/>
                        <a:pt x="30085" y="36744"/>
                      </a:cubicBezTo>
                      <a:cubicBezTo>
                        <a:pt x="30002" y="36873"/>
                        <a:pt x="29846" y="36992"/>
                        <a:pt x="29617" y="37093"/>
                      </a:cubicBezTo>
                      <a:cubicBezTo>
                        <a:pt x="29378" y="37194"/>
                        <a:pt x="29066" y="37277"/>
                        <a:pt x="28681" y="37323"/>
                      </a:cubicBezTo>
                      <a:cubicBezTo>
                        <a:pt x="28314" y="37378"/>
                        <a:pt x="27865" y="37397"/>
                        <a:pt x="27324" y="37397"/>
                      </a:cubicBezTo>
                      <a:cubicBezTo>
                        <a:pt x="26728" y="37397"/>
                        <a:pt x="26232" y="37378"/>
                        <a:pt x="25847" y="37323"/>
                      </a:cubicBezTo>
                      <a:cubicBezTo>
                        <a:pt x="25480" y="37277"/>
                        <a:pt x="25187" y="37204"/>
                        <a:pt x="24948" y="37093"/>
                      </a:cubicBezTo>
                      <a:cubicBezTo>
                        <a:pt x="24738" y="36992"/>
                        <a:pt x="24600" y="36873"/>
                        <a:pt x="24517" y="36744"/>
                      </a:cubicBezTo>
                      <a:cubicBezTo>
                        <a:pt x="24444" y="36588"/>
                        <a:pt x="24407" y="36404"/>
                        <a:pt x="24407" y="36202"/>
                      </a:cubicBezTo>
                      <a:lnTo>
                        <a:pt x="24407" y="31561"/>
                      </a:lnTo>
                      <a:cubicBezTo>
                        <a:pt x="22408" y="33766"/>
                        <a:pt x="20436" y="35384"/>
                        <a:pt x="18492" y="36395"/>
                      </a:cubicBezTo>
                      <a:cubicBezTo>
                        <a:pt x="16547" y="37406"/>
                        <a:pt x="14585" y="37911"/>
                        <a:pt x="12585" y="37911"/>
                      </a:cubicBezTo>
                      <a:cubicBezTo>
                        <a:pt x="10256" y="37911"/>
                        <a:pt x="8284" y="37525"/>
                        <a:pt x="6679" y="36744"/>
                      </a:cubicBezTo>
                      <a:cubicBezTo>
                        <a:pt x="5092" y="35963"/>
                        <a:pt x="3808" y="34915"/>
                        <a:pt x="2827" y="33583"/>
                      </a:cubicBezTo>
                      <a:cubicBezTo>
                        <a:pt x="1845" y="32241"/>
                        <a:pt x="1130" y="30678"/>
                        <a:pt x="690" y="28914"/>
                      </a:cubicBezTo>
                      <a:cubicBezTo>
                        <a:pt x="277" y="27121"/>
                        <a:pt x="66" y="24952"/>
                        <a:pt x="66" y="22407"/>
                      </a:cubicBezTo>
                      <a:lnTo>
                        <a:pt x="66" y="1130"/>
                      </a:lnTo>
                      <a:cubicBezTo>
                        <a:pt x="66" y="928"/>
                        <a:pt x="103" y="753"/>
                        <a:pt x="185" y="625"/>
                      </a:cubicBezTo>
                      <a:cubicBezTo>
                        <a:pt x="286" y="468"/>
                        <a:pt x="470" y="340"/>
                        <a:pt x="727" y="239"/>
                      </a:cubicBezTo>
                      <a:cubicBezTo>
                        <a:pt x="983" y="110"/>
                        <a:pt x="1323" y="27"/>
                        <a:pt x="1735" y="0"/>
                      </a:cubicBezTo>
                      <a:cubicBezTo>
                        <a:pt x="2157" y="-46"/>
                        <a:pt x="2671" y="-74"/>
                        <a:pt x="3295" y="-74"/>
                      </a:cubicBezTo>
                      <a:cubicBezTo>
                        <a:pt x="3918" y="-74"/>
                        <a:pt x="4432" y="-46"/>
                        <a:pt x="4854" y="0"/>
                      </a:cubicBezTo>
                      <a:cubicBezTo>
                        <a:pt x="5266" y="27"/>
                        <a:pt x="5587" y="110"/>
                        <a:pt x="5826" y="239"/>
                      </a:cubicBezTo>
                      <a:cubicBezTo>
                        <a:pt x="6083" y="340"/>
                        <a:pt x="6266" y="468"/>
                        <a:pt x="6367" y="625"/>
                      </a:cubicBezTo>
                      <a:cubicBezTo>
                        <a:pt x="6468" y="753"/>
                        <a:pt x="6523" y="928"/>
                        <a:pt x="6523" y="1130"/>
                      </a:cubicBezTo>
                      <a:lnTo>
                        <a:pt x="6523" y="21552"/>
                      </a:lnTo>
                      <a:cubicBezTo>
                        <a:pt x="6523" y="23601"/>
                        <a:pt x="6660" y="25246"/>
                        <a:pt x="6945" y="26496"/>
                      </a:cubicBezTo>
                      <a:cubicBezTo>
                        <a:pt x="7257" y="27719"/>
                        <a:pt x="7715" y="28767"/>
                        <a:pt x="8311" y="29649"/>
                      </a:cubicBezTo>
                      <a:cubicBezTo>
                        <a:pt x="8935" y="30513"/>
                        <a:pt x="9705" y="31184"/>
                        <a:pt x="10641" y="31680"/>
                      </a:cubicBezTo>
                      <a:cubicBezTo>
                        <a:pt x="11576" y="32149"/>
                        <a:pt x="12668" y="32378"/>
                        <a:pt x="13906" y="32378"/>
                      </a:cubicBezTo>
                      <a:cubicBezTo>
                        <a:pt x="15511" y="32378"/>
                        <a:pt x="17107" y="31809"/>
                        <a:pt x="18693" y="30669"/>
                      </a:cubicBezTo>
                      <a:cubicBezTo>
                        <a:pt x="20299" y="29520"/>
                        <a:pt x="21995" y="27847"/>
                        <a:pt x="23784" y="25642"/>
                      </a:cubicBezTo>
                      <a:lnTo>
                        <a:pt x="23784" y="1130"/>
                      </a:lnTo>
                      <a:cubicBezTo>
                        <a:pt x="23784" y="928"/>
                        <a:pt x="23820" y="753"/>
                        <a:pt x="23903" y="625"/>
                      </a:cubicBezTo>
                      <a:cubicBezTo>
                        <a:pt x="24004" y="468"/>
                        <a:pt x="24187" y="340"/>
                        <a:pt x="24444" y="239"/>
                      </a:cubicBezTo>
                      <a:cubicBezTo>
                        <a:pt x="24701" y="110"/>
                        <a:pt x="25031" y="27"/>
                        <a:pt x="25416" y="0"/>
                      </a:cubicBezTo>
                      <a:cubicBezTo>
                        <a:pt x="25829" y="-46"/>
                        <a:pt x="26361" y="-74"/>
                        <a:pt x="27012" y="-74"/>
                      </a:cubicBezTo>
                      <a:cubicBezTo>
                        <a:pt x="27636" y="-74"/>
                        <a:pt x="28149" y="-46"/>
                        <a:pt x="28562" y="0"/>
                      </a:cubicBezTo>
                      <a:cubicBezTo>
                        <a:pt x="28975" y="27"/>
                        <a:pt x="29305" y="110"/>
                        <a:pt x="29534" y="239"/>
                      </a:cubicBezTo>
                      <a:cubicBezTo>
                        <a:pt x="29773" y="340"/>
                        <a:pt x="29938" y="468"/>
                        <a:pt x="30039" y="625"/>
                      </a:cubicBezTo>
                      <a:cubicBezTo>
                        <a:pt x="30176" y="753"/>
                        <a:pt x="30240" y="928"/>
                        <a:pt x="30240" y="113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82" name="Forme libre : forme 181">
                  <a:extLst>
                    <a:ext uri="{FF2B5EF4-FFF2-40B4-BE49-F238E27FC236}">
                      <a16:creationId xmlns:a16="http://schemas.microsoft.com/office/drawing/2014/main" id="{5D12A8EC-C81F-A460-77FF-DC2D7311E2AA}"/>
                    </a:ext>
                  </a:extLst>
                </p:cNvPr>
                <p:cNvSpPr/>
                <p:nvPr/>
              </p:nvSpPr>
              <p:spPr>
                <a:xfrm>
                  <a:off x="3581903" y="2802816"/>
                  <a:ext cx="32192" cy="38527"/>
                </a:xfrm>
                <a:custGeom>
                  <a:avLst/>
                  <a:gdLst>
                    <a:gd name="connsiteX0" fmla="*/ 32258 w 32192"/>
                    <a:gd name="connsiteY0" fmla="*/ 17692 h 38527"/>
                    <a:gd name="connsiteX1" fmla="*/ 31479 w 32192"/>
                    <a:gd name="connsiteY1" fmla="*/ 19870 h 38527"/>
                    <a:gd name="connsiteX2" fmla="*/ 29773 w 32192"/>
                    <a:gd name="connsiteY2" fmla="*/ 20495 h 38527"/>
                    <a:gd name="connsiteX3" fmla="*/ 6835 w 32192"/>
                    <a:gd name="connsiteY3" fmla="*/ 20495 h 38527"/>
                    <a:gd name="connsiteX4" fmla="*/ 7413 w 32192"/>
                    <a:gd name="connsiteY4" fmla="*/ 25752 h 38527"/>
                    <a:gd name="connsiteX5" fmla="*/ 9357 w 32192"/>
                    <a:gd name="connsiteY5" fmla="*/ 29768 h 38527"/>
                    <a:gd name="connsiteX6" fmla="*/ 12897 w 32192"/>
                    <a:gd name="connsiteY6" fmla="*/ 32333 h 38527"/>
                    <a:gd name="connsiteX7" fmla="*/ 18226 w 32192"/>
                    <a:gd name="connsiteY7" fmla="*/ 33233 h 38527"/>
                    <a:gd name="connsiteX8" fmla="*/ 22656 w 32192"/>
                    <a:gd name="connsiteY8" fmla="*/ 32847 h 38527"/>
                    <a:gd name="connsiteX9" fmla="*/ 26003 w 32192"/>
                    <a:gd name="connsiteY9" fmla="*/ 31910 h 38527"/>
                    <a:gd name="connsiteX10" fmla="*/ 28333 w 32192"/>
                    <a:gd name="connsiteY10" fmla="*/ 31009 h 38527"/>
                    <a:gd name="connsiteX11" fmla="*/ 29736 w 32192"/>
                    <a:gd name="connsiteY11" fmla="*/ 30586 h 38527"/>
                    <a:gd name="connsiteX12" fmla="*/ 30195 w 32192"/>
                    <a:gd name="connsiteY12" fmla="*/ 30743 h 38527"/>
                    <a:gd name="connsiteX13" fmla="*/ 30552 w 32192"/>
                    <a:gd name="connsiteY13" fmla="*/ 31129 h 38527"/>
                    <a:gd name="connsiteX14" fmla="*/ 30708 w 32192"/>
                    <a:gd name="connsiteY14" fmla="*/ 31910 h 38527"/>
                    <a:gd name="connsiteX15" fmla="*/ 30782 w 32192"/>
                    <a:gd name="connsiteY15" fmla="*/ 33077 h 38527"/>
                    <a:gd name="connsiteX16" fmla="*/ 30745 w 32192"/>
                    <a:gd name="connsiteY16" fmla="*/ 33978 h 38527"/>
                    <a:gd name="connsiteX17" fmla="*/ 30626 w 32192"/>
                    <a:gd name="connsiteY17" fmla="*/ 34640 h 38527"/>
                    <a:gd name="connsiteX18" fmla="*/ 30433 w 32192"/>
                    <a:gd name="connsiteY18" fmla="*/ 35145 h 38527"/>
                    <a:gd name="connsiteX19" fmla="*/ 30085 w 32192"/>
                    <a:gd name="connsiteY19" fmla="*/ 35614 h 38527"/>
                    <a:gd name="connsiteX20" fmla="*/ 28837 w 32192"/>
                    <a:gd name="connsiteY20" fmla="*/ 36312 h 38527"/>
                    <a:gd name="connsiteX21" fmla="*/ 26113 w 32192"/>
                    <a:gd name="connsiteY21" fmla="*/ 37250 h 38527"/>
                    <a:gd name="connsiteX22" fmla="*/ 22225 w 32192"/>
                    <a:gd name="connsiteY22" fmla="*/ 38068 h 38527"/>
                    <a:gd name="connsiteX23" fmla="*/ 17565 w 32192"/>
                    <a:gd name="connsiteY23" fmla="*/ 38454 h 38527"/>
                    <a:gd name="connsiteX24" fmla="*/ 9981 w 32192"/>
                    <a:gd name="connsiteY24" fmla="*/ 37250 h 38527"/>
                    <a:gd name="connsiteX25" fmla="*/ 4533 w 32192"/>
                    <a:gd name="connsiteY25" fmla="*/ 33665 h 38527"/>
                    <a:gd name="connsiteX26" fmla="*/ 1194 w 32192"/>
                    <a:gd name="connsiteY26" fmla="*/ 27700 h 38527"/>
                    <a:gd name="connsiteX27" fmla="*/ 66 w 32192"/>
                    <a:gd name="connsiteY27" fmla="*/ 19365 h 38527"/>
                    <a:gd name="connsiteX28" fmla="*/ 1231 w 32192"/>
                    <a:gd name="connsiteY28" fmla="*/ 11258 h 38527"/>
                    <a:gd name="connsiteX29" fmla="*/ 4579 w 32192"/>
                    <a:gd name="connsiteY29" fmla="*/ 5146 h 38527"/>
                    <a:gd name="connsiteX30" fmla="*/ 9898 w 32192"/>
                    <a:gd name="connsiteY30" fmla="*/ 1286 h 38527"/>
                    <a:gd name="connsiteX31" fmla="*/ 16859 w 32192"/>
                    <a:gd name="connsiteY31" fmla="*/ -74 h 38527"/>
                    <a:gd name="connsiteX32" fmla="*/ 23857 w 32192"/>
                    <a:gd name="connsiteY32" fmla="*/ 1250 h 38527"/>
                    <a:gd name="connsiteX33" fmla="*/ 28645 w 32192"/>
                    <a:gd name="connsiteY33" fmla="*/ 4834 h 38527"/>
                    <a:gd name="connsiteX34" fmla="*/ 31359 w 32192"/>
                    <a:gd name="connsiteY34" fmla="*/ 10091 h 38527"/>
                    <a:gd name="connsiteX35" fmla="*/ 32258 w 32192"/>
                    <a:gd name="connsiteY35" fmla="*/ 16525 h 38527"/>
                    <a:gd name="connsiteX36" fmla="*/ 25801 w 32192"/>
                    <a:gd name="connsiteY36" fmla="*/ 15780 h 38527"/>
                    <a:gd name="connsiteX37" fmla="*/ 23554 w 32192"/>
                    <a:gd name="connsiteY37" fmla="*/ 7830 h 38527"/>
                    <a:gd name="connsiteX38" fmla="*/ 16593 w 32192"/>
                    <a:gd name="connsiteY38" fmla="*/ 4944 h 38527"/>
                    <a:gd name="connsiteX39" fmla="*/ 12429 w 32192"/>
                    <a:gd name="connsiteY39" fmla="*/ 5845 h 38527"/>
                    <a:gd name="connsiteX40" fmla="*/ 9439 w 32192"/>
                    <a:gd name="connsiteY40" fmla="*/ 8225 h 38527"/>
                    <a:gd name="connsiteX41" fmla="*/ 7569 w 32192"/>
                    <a:gd name="connsiteY41" fmla="*/ 11690 h 38527"/>
                    <a:gd name="connsiteX42" fmla="*/ 6835 w 32192"/>
                    <a:gd name="connsiteY42" fmla="*/ 15780 h 3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2192" h="38527">
                      <a:moveTo>
                        <a:pt x="32258" y="17692"/>
                      </a:moveTo>
                      <a:cubicBezTo>
                        <a:pt x="32258" y="18703"/>
                        <a:pt x="32001" y="19429"/>
                        <a:pt x="31479" y="19870"/>
                      </a:cubicBezTo>
                      <a:cubicBezTo>
                        <a:pt x="30993" y="20284"/>
                        <a:pt x="30415" y="20495"/>
                        <a:pt x="29773" y="20495"/>
                      </a:cubicBezTo>
                      <a:lnTo>
                        <a:pt x="6835" y="20495"/>
                      </a:lnTo>
                      <a:cubicBezTo>
                        <a:pt x="6835" y="22443"/>
                        <a:pt x="7027" y="24199"/>
                        <a:pt x="7413" y="25752"/>
                      </a:cubicBezTo>
                      <a:cubicBezTo>
                        <a:pt x="7807" y="27314"/>
                        <a:pt x="8449" y="28647"/>
                        <a:pt x="9357" y="29768"/>
                      </a:cubicBezTo>
                      <a:cubicBezTo>
                        <a:pt x="10265" y="30880"/>
                        <a:pt x="11448" y="31735"/>
                        <a:pt x="12897" y="32333"/>
                      </a:cubicBezTo>
                      <a:cubicBezTo>
                        <a:pt x="14346" y="32930"/>
                        <a:pt x="16126" y="33233"/>
                        <a:pt x="18226" y="33233"/>
                      </a:cubicBezTo>
                      <a:cubicBezTo>
                        <a:pt x="19886" y="33233"/>
                        <a:pt x="21362" y="33105"/>
                        <a:pt x="22656" y="32847"/>
                      </a:cubicBezTo>
                      <a:cubicBezTo>
                        <a:pt x="23949" y="32562"/>
                        <a:pt x="25068" y="32250"/>
                        <a:pt x="26003" y="31910"/>
                      </a:cubicBezTo>
                      <a:cubicBezTo>
                        <a:pt x="26957" y="31570"/>
                        <a:pt x="27737" y="31276"/>
                        <a:pt x="28333" y="31009"/>
                      </a:cubicBezTo>
                      <a:cubicBezTo>
                        <a:pt x="28956" y="30724"/>
                        <a:pt x="29424" y="30586"/>
                        <a:pt x="29736" y="30586"/>
                      </a:cubicBezTo>
                      <a:cubicBezTo>
                        <a:pt x="29910" y="30586"/>
                        <a:pt x="30066" y="30632"/>
                        <a:pt x="30195" y="30743"/>
                      </a:cubicBezTo>
                      <a:cubicBezTo>
                        <a:pt x="30350" y="30816"/>
                        <a:pt x="30470" y="30945"/>
                        <a:pt x="30552" y="31129"/>
                      </a:cubicBezTo>
                      <a:cubicBezTo>
                        <a:pt x="30626" y="31312"/>
                        <a:pt x="30681" y="31570"/>
                        <a:pt x="30708" y="31910"/>
                      </a:cubicBezTo>
                      <a:cubicBezTo>
                        <a:pt x="30754" y="32222"/>
                        <a:pt x="30782" y="32608"/>
                        <a:pt x="30782" y="33077"/>
                      </a:cubicBezTo>
                      <a:cubicBezTo>
                        <a:pt x="30782" y="33417"/>
                        <a:pt x="30763" y="33711"/>
                        <a:pt x="30745" y="33978"/>
                      </a:cubicBezTo>
                      <a:cubicBezTo>
                        <a:pt x="30717" y="34207"/>
                        <a:pt x="30681" y="34428"/>
                        <a:pt x="30626" y="34640"/>
                      </a:cubicBezTo>
                      <a:cubicBezTo>
                        <a:pt x="30598" y="34823"/>
                        <a:pt x="30534" y="34989"/>
                        <a:pt x="30433" y="35145"/>
                      </a:cubicBezTo>
                      <a:cubicBezTo>
                        <a:pt x="30350" y="35301"/>
                        <a:pt x="30240" y="35457"/>
                        <a:pt x="30085" y="35614"/>
                      </a:cubicBezTo>
                      <a:cubicBezTo>
                        <a:pt x="29947" y="35742"/>
                        <a:pt x="29534" y="35972"/>
                        <a:pt x="28837" y="36312"/>
                      </a:cubicBezTo>
                      <a:cubicBezTo>
                        <a:pt x="28140" y="36625"/>
                        <a:pt x="27232" y="36937"/>
                        <a:pt x="26113" y="37250"/>
                      </a:cubicBezTo>
                      <a:cubicBezTo>
                        <a:pt x="25004" y="37562"/>
                        <a:pt x="23701" y="37829"/>
                        <a:pt x="22225" y="38068"/>
                      </a:cubicBezTo>
                      <a:cubicBezTo>
                        <a:pt x="20776" y="38325"/>
                        <a:pt x="19216" y="38454"/>
                        <a:pt x="17565" y="38454"/>
                      </a:cubicBezTo>
                      <a:cubicBezTo>
                        <a:pt x="14686" y="38454"/>
                        <a:pt x="12154" y="38049"/>
                        <a:pt x="9981" y="37250"/>
                      </a:cubicBezTo>
                      <a:cubicBezTo>
                        <a:pt x="7825" y="36441"/>
                        <a:pt x="6018" y="35246"/>
                        <a:pt x="4533" y="33665"/>
                      </a:cubicBezTo>
                      <a:cubicBezTo>
                        <a:pt x="3056" y="32075"/>
                        <a:pt x="1946" y="30090"/>
                        <a:pt x="1194" y="27700"/>
                      </a:cubicBezTo>
                      <a:cubicBezTo>
                        <a:pt x="442" y="25311"/>
                        <a:pt x="66" y="22535"/>
                        <a:pt x="66" y="19365"/>
                      </a:cubicBezTo>
                      <a:cubicBezTo>
                        <a:pt x="66" y="16350"/>
                        <a:pt x="451" y="13648"/>
                        <a:pt x="1231" y="11258"/>
                      </a:cubicBezTo>
                      <a:cubicBezTo>
                        <a:pt x="2011" y="8841"/>
                        <a:pt x="3120" y="6810"/>
                        <a:pt x="4579" y="5146"/>
                      </a:cubicBezTo>
                      <a:cubicBezTo>
                        <a:pt x="6055" y="3455"/>
                        <a:pt x="7825" y="2169"/>
                        <a:pt x="9898" y="1286"/>
                      </a:cubicBezTo>
                      <a:cubicBezTo>
                        <a:pt x="11980" y="376"/>
                        <a:pt x="14291" y="-74"/>
                        <a:pt x="16859" y="-74"/>
                      </a:cubicBezTo>
                      <a:cubicBezTo>
                        <a:pt x="19611" y="-74"/>
                        <a:pt x="21940" y="367"/>
                        <a:pt x="23857" y="1250"/>
                      </a:cubicBezTo>
                      <a:cubicBezTo>
                        <a:pt x="25801" y="2132"/>
                        <a:pt x="27397" y="3327"/>
                        <a:pt x="28645" y="4834"/>
                      </a:cubicBezTo>
                      <a:cubicBezTo>
                        <a:pt x="29883" y="6314"/>
                        <a:pt x="30791" y="8069"/>
                        <a:pt x="31359" y="10091"/>
                      </a:cubicBezTo>
                      <a:cubicBezTo>
                        <a:pt x="31956" y="12095"/>
                        <a:pt x="32258" y="14236"/>
                        <a:pt x="32258" y="16525"/>
                      </a:cubicBezTo>
                      <a:close/>
                      <a:moveTo>
                        <a:pt x="25801" y="15780"/>
                      </a:moveTo>
                      <a:cubicBezTo>
                        <a:pt x="25884" y="12398"/>
                        <a:pt x="25132" y="9751"/>
                        <a:pt x="23554" y="7830"/>
                      </a:cubicBezTo>
                      <a:cubicBezTo>
                        <a:pt x="21995" y="5909"/>
                        <a:pt x="19675" y="4944"/>
                        <a:pt x="16593" y="4944"/>
                      </a:cubicBezTo>
                      <a:cubicBezTo>
                        <a:pt x="15007" y="4944"/>
                        <a:pt x="13622" y="5248"/>
                        <a:pt x="12429" y="5845"/>
                      </a:cubicBezTo>
                      <a:cubicBezTo>
                        <a:pt x="11237" y="6442"/>
                        <a:pt x="10237" y="7233"/>
                        <a:pt x="9439" y="8225"/>
                      </a:cubicBezTo>
                      <a:cubicBezTo>
                        <a:pt x="8632" y="9209"/>
                        <a:pt x="8009" y="10367"/>
                        <a:pt x="7569" y="11690"/>
                      </a:cubicBezTo>
                      <a:cubicBezTo>
                        <a:pt x="7128" y="12986"/>
                        <a:pt x="6881" y="14346"/>
                        <a:pt x="6835" y="1578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183" name="Forme libre : forme 182">
                <a:extLst>
                  <a:ext uri="{FF2B5EF4-FFF2-40B4-BE49-F238E27FC236}">
                    <a16:creationId xmlns:a16="http://schemas.microsoft.com/office/drawing/2014/main" id="{69B46754-973B-6C13-E5A5-F94CF43B39EE}"/>
                  </a:ext>
                </a:extLst>
              </p:cNvPr>
              <p:cNvSpPr/>
              <p:nvPr/>
            </p:nvSpPr>
            <p:spPr>
              <a:xfrm>
                <a:off x="2995496" y="2916744"/>
                <a:ext cx="43311" cy="8997"/>
              </a:xfrm>
              <a:custGeom>
                <a:avLst/>
                <a:gdLst>
                  <a:gd name="connsiteX0" fmla="*/ 8270 w 43311"/>
                  <a:gd name="connsiteY0" fmla="*/ 4365 h 8997"/>
                  <a:gd name="connsiteX1" fmla="*/ 7337 w 43311"/>
                  <a:gd name="connsiteY1" fmla="*/ 8023 h 8997"/>
                  <a:gd name="connsiteX2" fmla="*/ 4110 w 43311"/>
                  <a:gd name="connsiteY2" fmla="*/ 8924 h 8997"/>
                  <a:gd name="connsiteX3" fmla="*/ 960 w 43311"/>
                  <a:gd name="connsiteY3" fmla="*/ 8023 h 8997"/>
                  <a:gd name="connsiteX4" fmla="*/ 66 w 43311"/>
                  <a:gd name="connsiteY4" fmla="*/ 4485 h 8997"/>
                  <a:gd name="connsiteX5" fmla="*/ 960 w 43311"/>
                  <a:gd name="connsiteY5" fmla="*/ 854 h 8997"/>
                  <a:gd name="connsiteX6" fmla="*/ 4226 w 43311"/>
                  <a:gd name="connsiteY6" fmla="*/ -74 h 8997"/>
                  <a:gd name="connsiteX7" fmla="*/ 7376 w 43311"/>
                  <a:gd name="connsiteY7" fmla="*/ 818 h 8997"/>
                  <a:gd name="connsiteX8" fmla="*/ 8270 w 43311"/>
                  <a:gd name="connsiteY8" fmla="*/ 4365 h 8997"/>
                  <a:gd name="connsiteX9" fmla="*/ 25804 w 43311"/>
                  <a:gd name="connsiteY9" fmla="*/ 4365 h 8997"/>
                  <a:gd name="connsiteX10" fmla="*/ 24910 w 43311"/>
                  <a:gd name="connsiteY10" fmla="*/ 8023 h 8997"/>
                  <a:gd name="connsiteX11" fmla="*/ 21683 w 43311"/>
                  <a:gd name="connsiteY11" fmla="*/ 8924 h 8997"/>
                  <a:gd name="connsiteX12" fmla="*/ 18534 w 43311"/>
                  <a:gd name="connsiteY12" fmla="*/ 8023 h 8997"/>
                  <a:gd name="connsiteX13" fmla="*/ 17640 w 43311"/>
                  <a:gd name="connsiteY13" fmla="*/ 4485 h 8997"/>
                  <a:gd name="connsiteX14" fmla="*/ 18534 w 43311"/>
                  <a:gd name="connsiteY14" fmla="*/ 854 h 8997"/>
                  <a:gd name="connsiteX15" fmla="*/ 21761 w 43311"/>
                  <a:gd name="connsiteY15" fmla="*/ -74 h 8997"/>
                  <a:gd name="connsiteX16" fmla="*/ 24910 w 43311"/>
                  <a:gd name="connsiteY16" fmla="*/ 818 h 8997"/>
                  <a:gd name="connsiteX17" fmla="*/ 25804 w 43311"/>
                  <a:gd name="connsiteY17" fmla="*/ 4365 h 8997"/>
                  <a:gd name="connsiteX18" fmla="*/ 43378 w 43311"/>
                  <a:gd name="connsiteY18" fmla="*/ 4365 h 8997"/>
                  <a:gd name="connsiteX19" fmla="*/ 42444 w 43311"/>
                  <a:gd name="connsiteY19" fmla="*/ 8023 h 8997"/>
                  <a:gd name="connsiteX20" fmla="*/ 39217 w 43311"/>
                  <a:gd name="connsiteY20" fmla="*/ 8924 h 8997"/>
                  <a:gd name="connsiteX21" fmla="*/ 36068 w 43311"/>
                  <a:gd name="connsiteY21" fmla="*/ 8023 h 8997"/>
                  <a:gd name="connsiteX22" fmla="*/ 35174 w 43311"/>
                  <a:gd name="connsiteY22" fmla="*/ 4485 h 8997"/>
                  <a:gd name="connsiteX23" fmla="*/ 36068 w 43311"/>
                  <a:gd name="connsiteY23" fmla="*/ 854 h 8997"/>
                  <a:gd name="connsiteX24" fmla="*/ 39334 w 43311"/>
                  <a:gd name="connsiteY24" fmla="*/ -74 h 8997"/>
                  <a:gd name="connsiteX25" fmla="*/ 42483 w 43311"/>
                  <a:gd name="connsiteY25" fmla="*/ 818 h 8997"/>
                  <a:gd name="connsiteX26" fmla="*/ 43378 w 43311"/>
                  <a:gd name="connsiteY26" fmla="*/ 4365 h 8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3311" h="8997">
                    <a:moveTo>
                      <a:pt x="8270" y="4365"/>
                    </a:moveTo>
                    <a:cubicBezTo>
                      <a:pt x="8270" y="6185"/>
                      <a:pt x="7959" y="7407"/>
                      <a:pt x="7337" y="8023"/>
                    </a:cubicBezTo>
                    <a:cubicBezTo>
                      <a:pt x="6741" y="8621"/>
                      <a:pt x="5665" y="8924"/>
                      <a:pt x="4110" y="8924"/>
                    </a:cubicBezTo>
                    <a:cubicBezTo>
                      <a:pt x="2607" y="8924"/>
                      <a:pt x="1557" y="8621"/>
                      <a:pt x="960" y="8023"/>
                    </a:cubicBezTo>
                    <a:cubicBezTo>
                      <a:pt x="364" y="7426"/>
                      <a:pt x="66" y="6249"/>
                      <a:pt x="66" y="4485"/>
                    </a:cubicBezTo>
                    <a:cubicBezTo>
                      <a:pt x="66" y="2665"/>
                      <a:pt x="364" y="1452"/>
                      <a:pt x="960" y="854"/>
                    </a:cubicBezTo>
                    <a:cubicBezTo>
                      <a:pt x="1583" y="239"/>
                      <a:pt x="2672" y="-74"/>
                      <a:pt x="4226" y="-74"/>
                    </a:cubicBezTo>
                    <a:cubicBezTo>
                      <a:pt x="5730" y="-74"/>
                      <a:pt x="6780" y="220"/>
                      <a:pt x="7376" y="818"/>
                    </a:cubicBezTo>
                    <a:cubicBezTo>
                      <a:pt x="7972" y="1415"/>
                      <a:pt x="8270" y="2601"/>
                      <a:pt x="8270" y="4365"/>
                    </a:cubicBezTo>
                    <a:close/>
                    <a:moveTo>
                      <a:pt x="25804" y="4365"/>
                    </a:moveTo>
                    <a:cubicBezTo>
                      <a:pt x="25804" y="6185"/>
                      <a:pt x="25506" y="7407"/>
                      <a:pt x="24910" y="8023"/>
                    </a:cubicBezTo>
                    <a:cubicBezTo>
                      <a:pt x="24314" y="8621"/>
                      <a:pt x="23238" y="8924"/>
                      <a:pt x="21683" y="8924"/>
                    </a:cubicBezTo>
                    <a:cubicBezTo>
                      <a:pt x="20180" y="8924"/>
                      <a:pt x="19130" y="8621"/>
                      <a:pt x="18534" y="8023"/>
                    </a:cubicBezTo>
                    <a:cubicBezTo>
                      <a:pt x="17938" y="7426"/>
                      <a:pt x="17640" y="6249"/>
                      <a:pt x="17640" y="4485"/>
                    </a:cubicBezTo>
                    <a:cubicBezTo>
                      <a:pt x="17640" y="2665"/>
                      <a:pt x="17938" y="1452"/>
                      <a:pt x="18534" y="854"/>
                    </a:cubicBezTo>
                    <a:cubicBezTo>
                      <a:pt x="19156" y="239"/>
                      <a:pt x="20232" y="-74"/>
                      <a:pt x="21761" y="-74"/>
                    </a:cubicBezTo>
                    <a:cubicBezTo>
                      <a:pt x="23290" y="-74"/>
                      <a:pt x="24339" y="220"/>
                      <a:pt x="24910" y="818"/>
                    </a:cubicBezTo>
                    <a:cubicBezTo>
                      <a:pt x="25506" y="1415"/>
                      <a:pt x="25804" y="2601"/>
                      <a:pt x="25804" y="4365"/>
                    </a:cubicBezTo>
                    <a:close/>
                    <a:moveTo>
                      <a:pt x="43378" y="4365"/>
                    </a:moveTo>
                    <a:cubicBezTo>
                      <a:pt x="43378" y="6185"/>
                      <a:pt x="43067" y="7407"/>
                      <a:pt x="42444" y="8023"/>
                    </a:cubicBezTo>
                    <a:cubicBezTo>
                      <a:pt x="41848" y="8621"/>
                      <a:pt x="40773" y="8924"/>
                      <a:pt x="39217" y="8924"/>
                    </a:cubicBezTo>
                    <a:cubicBezTo>
                      <a:pt x="37714" y="8924"/>
                      <a:pt x="36664" y="8621"/>
                      <a:pt x="36068" y="8023"/>
                    </a:cubicBezTo>
                    <a:cubicBezTo>
                      <a:pt x="35472" y="7426"/>
                      <a:pt x="35174" y="6249"/>
                      <a:pt x="35174" y="4485"/>
                    </a:cubicBezTo>
                    <a:cubicBezTo>
                      <a:pt x="35174" y="2665"/>
                      <a:pt x="35472" y="1452"/>
                      <a:pt x="36068" y="854"/>
                    </a:cubicBezTo>
                    <a:cubicBezTo>
                      <a:pt x="36691" y="239"/>
                      <a:pt x="37779" y="-74"/>
                      <a:pt x="39334" y="-74"/>
                    </a:cubicBezTo>
                    <a:cubicBezTo>
                      <a:pt x="40837" y="-74"/>
                      <a:pt x="41887" y="220"/>
                      <a:pt x="42483" y="818"/>
                    </a:cubicBezTo>
                    <a:cubicBezTo>
                      <a:pt x="43080" y="1415"/>
                      <a:pt x="43378" y="2601"/>
                      <a:pt x="43378" y="43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84" name="Forme libre : forme 183">
                <a:extLst>
                  <a:ext uri="{FF2B5EF4-FFF2-40B4-BE49-F238E27FC236}">
                    <a16:creationId xmlns:a16="http://schemas.microsoft.com/office/drawing/2014/main" id="{B7220CA7-5E66-EFA0-675B-0DA230736033}"/>
                  </a:ext>
                </a:extLst>
              </p:cNvPr>
              <p:cNvSpPr/>
              <p:nvPr/>
            </p:nvSpPr>
            <p:spPr>
              <a:xfrm>
                <a:off x="3611960" y="1876230"/>
                <a:ext cx="301747" cy="311601"/>
              </a:xfrm>
              <a:custGeom>
                <a:avLst/>
                <a:gdLst>
                  <a:gd name="connsiteX0" fmla="*/ 3273 w 309821"/>
                  <a:gd name="connsiteY0" fmla="*/ -136 h 372658"/>
                  <a:gd name="connsiteX1" fmla="*/ 33759 w 309821"/>
                  <a:gd name="connsiteY1" fmla="*/ 799 h 372658"/>
                  <a:gd name="connsiteX2" fmla="*/ 61444 w 309821"/>
                  <a:gd name="connsiteY2" fmla="*/ 3605 h 372658"/>
                  <a:gd name="connsiteX3" fmla="*/ 86640 w 309821"/>
                  <a:gd name="connsiteY3" fmla="*/ 8125 h 372658"/>
                  <a:gd name="connsiteX4" fmla="*/ 109035 w 309821"/>
                  <a:gd name="connsiteY4" fmla="*/ 14046 h 372658"/>
                  <a:gd name="connsiteX5" fmla="*/ 129101 w 309821"/>
                  <a:gd name="connsiteY5" fmla="*/ 21840 h 372658"/>
                  <a:gd name="connsiteX6" fmla="*/ 146985 w 309821"/>
                  <a:gd name="connsiteY6" fmla="*/ 30881 h 372658"/>
                  <a:gd name="connsiteX7" fmla="*/ 162695 w 309821"/>
                  <a:gd name="connsiteY7" fmla="*/ 41478 h 372658"/>
                  <a:gd name="connsiteX8" fmla="*/ 176381 w 309821"/>
                  <a:gd name="connsiteY8" fmla="*/ 53012 h 372658"/>
                  <a:gd name="connsiteX9" fmla="*/ 188359 w 309821"/>
                  <a:gd name="connsiteY9" fmla="*/ 65637 h 372658"/>
                  <a:gd name="connsiteX10" fmla="*/ 198468 w 309821"/>
                  <a:gd name="connsiteY10" fmla="*/ 79352 h 372658"/>
                  <a:gd name="connsiteX11" fmla="*/ 207177 w 309821"/>
                  <a:gd name="connsiteY11" fmla="*/ 93692 h 372658"/>
                  <a:gd name="connsiteX12" fmla="*/ 214331 w 309821"/>
                  <a:gd name="connsiteY12" fmla="*/ 108810 h 372658"/>
                  <a:gd name="connsiteX13" fmla="*/ 220397 w 309821"/>
                  <a:gd name="connsiteY13" fmla="*/ 124550 h 372658"/>
                  <a:gd name="connsiteX14" fmla="*/ 225219 w 309821"/>
                  <a:gd name="connsiteY14" fmla="*/ 140449 h 372658"/>
                  <a:gd name="connsiteX15" fmla="*/ 232528 w 309821"/>
                  <a:gd name="connsiteY15" fmla="*/ 173179 h 372658"/>
                  <a:gd name="connsiteX16" fmla="*/ 237505 w 309821"/>
                  <a:gd name="connsiteY16" fmla="*/ 206221 h 372658"/>
                  <a:gd name="connsiteX17" fmla="*/ 241395 w 309821"/>
                  <a:gd name="connsiteY17" fmla="*/ 238641 h 372658"/>
                  <a:gd name="connsiteX18" fmla="*/ 245593 w 309821"/>
                  <a:gd name="connsiteY18" fmla="*/ 269188 h 372658"/>
                  <a:gd name="connsiteX19" fmla="*/ 251194 w 309821"/>
                  <a:gd name="connsiteY19" fmla="*/ 297398 h 372658"/>
                  <a:gd name="connsiteX20" fmla="*/ 254771 w 309821"/>
                  <a:gd name="connsiteY20" fmla="*/ 309868 h 372658"/>
                  <a:gd name="connsiteX21" fmla="*/ 259282 w 309821"/>
                  <a:gd name="connsiteY21" fmla="*/ 321557 h 372658"/>
                  <a:gd name="connsiteX22" fmla="*/ 264569 w 309821"/>
                  <a:gd name="connsiteY22" fmla="*/ 332154 h 372658"/>
                  <a:gd name="connsiteX23" fmla="*/ 264259 w 309821"/>
                  <a:gd name="connsiteY23" fmla="*/ 331687 h 372658"/>
                  <a:gd name="connsiteX24" fmla="*/ 270947 w 309821"/>
                  <a:gd name="connsiteY24" fmla="*/ 341351 h 372658"/>
                  <a:gd name="connsiteX25" fmla="*/ 270636 w 309821"/>
                  <a:gd name="connsiteY25" fmla="*/ 340884 h 372658"/>
                  <a:gd name="connsiteX26" fmla="*/ 278721 w 309821"/>
                  <a:gd name="connsiteY26" fmla="*/ 349145 h 372658"/>
                  <a:gd name="connsiteX27" fmla="*/ 278255 w 309821"/>
                  <a:gd name="connsiteY27" fmla="*/ 348675 h 372658"/>
                  <a:gd name="connsiteX28" fmla="*/ 287744 w 309821"/>
                  <a:gd name="connsiteY28" fmla="*/ 355691 h 372658"/>
                  <a:gd name="connsiteX29" fmla="*/ 287122 w 309821"/>
                  <a:gd name="connsiteY29" fmla="*/ 355377 h 372658"/>
                  <a:gd name="connsiteX30" fmla="*/ 289920 w 309821"/>
                  <a:gd name="connsiteY30" fmla="*/ 356625 h 372658"/>
                  <a:gd name="connsiteX31" fmla="*/ 291631 w 309821"/>
                  <a:gd name="connsiteY31" fmla="*/ 361612 h 372658"/>
                  <a:gd name="connsiteX32" fmla="*/ 286654 w 309821"/>
                  <a:gd name="connsiteY32" fmla="*/ 363482 h 372658"/>
                  <a:gd name="connsiteX33" fmla="*/ 283856 w 309821"/>
                  <a:gd name="connsiteY33" fmla="*/ 362079 h 372658"/>
                  <a:gd name="connsiteX34" fmla="*/ 283233 w 309821"/>
                  <a:gd name="connsiteY34" fmla="*/ 361768 h 372658"/>
                  <a:gd name="connsiteX35" fmla="*/ 273744 w 309821"/>
                  <a:gd name="connsiteY35" fmla="*/ 354755 h 372658"/>
                  <a:gd name="connsiteX36" fmla="*/ 273279 w 309821"/>
                  <a:gd name="connsiteY36" fmla="*/ 354288 h 372658"/>
                  <a:gd name="connsiteX37" fmla="*/ 265191 w 309821"/>
                  <a:gd name="connsiteY37" fmla="*/ 346027 h 372658"/>
                  <a:gd name="connsiteX38" fmla="*/ 264880 w 309821"/>
                  <a:gd name="connsiteY38" fmla="*/ 345558 h 372658"/>
                  <a:gd name="connsiteX39" fmla="*/ 258192 w 309821"/>
                  <a:gd name="connsiteY39" fmla="*/ 335897 h 372658"/>
                  <a:gd name="connsiteX40" fmla="*/ 257882 w 309821"/>
                  <a:gd name="connsiteY40" fmla="*/ 335427 h 372658"/>
                  <a:gd name="connsiteX41" fmla="*/ 252281 w 309821"/>
                  <a:gd name="connsiteY41" fmla="*/ 324208 h 372658"/>
                  <a:gd name="connsiteX42" fmla="*/ 247462 w 309821"/>
                  <a:gd name="connsiteY42" fmla="*/ 311893 h 372658"/>
                  <a:gd name="connsiteX43" fmla="*/ 243882 w 309821"/>
                  <a:gd name="connsiteY43" fmla="*/ 298801 h 372658"/>
                  <a:gd name="connsiteX44" fmla="*/ 238284 w 309821"/>
                  <a:gd name="connsiteY44" fmla="*/ 270280 h 372658"/>
                  <a:gd name="connsiteX45" fmla="*/ 234084 w 309821"/>
                  <a:gd name="connsiteY45" fmla="*/ 239419 h 372658"/>
                  <a:gd name="connsiteX46" fmla="*/ 230196 w 309821"/>
                  <a:gd name="connsiteY46" fmla="*/ 207313 h 372658"/>
                  <a:gd name="connsiteX47" fmla="*/ 225219 w 309821"/>
                  <a:gd name="connsiteY47" fmla="*/ 174894 h 372658"/>
                  <a:gd name="connsiteX48" fmla="*/ 218221 w 309821"/>
                  <a:gd name="connsiteY48" fmla="*/ 142788 h 372658"/>
                  <a:gd name="connsiteX49" fmla="*/ 213399 w 309821"/>
                  <a:gd name="connsiteY49" fmla="*/ 127201 h 372658"/>
                  <a:gd name="connsiteX50" fmla="*/ 207643 w 309821"/>
                  <a:gd name="connsiteY50" fmla="*/ 112083 h 372658"/>
                  <a:gd name="connsiteX51" fmla="*/ 200800 w 309821"/>
                  <a:gd name="connsiteY51" fmla="*/ 97587 h 372658"/>
                  <a:gd name="connsiteX52" fmla="*/ 192402 w 309821"/>
                  <a:gd name="connsiteY52" fmla="*/ 83873 h 372658"/>
                  <a:gd name="connsiteX53" fmla="*/ 182914 w 309821"/>
                  <a:gd name="connsiteY53" fmla="*/ 70780 h 372658"/>
                  <a:gd name="connsiteX54" fmla="*/ 171559 w 309821"/>
                  <a:gd name="connsiteY54" fmla="*/ 58780 h 372658"/>
                  <a:gd name="connsiteX55" fmla="*/ 158494 w 309821"/>
                  <a:gd name="connsiteY55" fmla="*/ 47557 h 372658"/>
                  <a:gd name="connsiteX56" fmla="*/ 143721 w 309821"/>
                  <a:gd name="connsiteY56" fmla="*/ 37583 h 372658"/>
                  <a:gd name="connsiteX57" fmla="*/ 126456 w 309821"/>
                  <a:gd name="connsiteY57" fmla="*/ 28853 h 372658"/>
                  <a:gd name="connsiteX58" fmla="*/ 107014 w 309821"/>
                  <a:gd name="connsiteY58" fmla="*/ 21373 h 372658"/>
                  <a:gd name="connsiteX59" fmla="*/ 85239 w 309821"/>
                  <a:gd name="connsiteY59" fmla="*/ 15449 h 372658"/>
                  <a:gd name="connsiteX60" fmla="*/ 60665 w 309821"/>
                  <a:gd name="connsiteY60" fmla="*/ 10931 h 372658"/>
                  <a:gd name="connsiteX61" fmla="*/ 33603 w 309821"/>
                  <a:gd name="connsiteY61" fmla="*/ 8281 h 372658"/>
                  <a:gd name="connsiteX62" fmla="*/ 3118 w 309821"/>
                  <a:gd name="connsiteY62" fmla="*/ 7345 h 372658"/>
                  <a:gd name="connsiteX63" fmla="*/ -614 w 309821"/>
                  <a:gd name="connsiteY63" fmla="*/ 3605 h 372658"/>
                  <a:gd name="connsiteX64" fmla="*/ 3273 w 309821"/>
                  <a:gd name="connsiteY64" fmla="*/ -136 h 372658"/>
                  <a:gd name="connsiteX65" fmla="*/ 288209 w 309821"/>
                  <a:gd name="connsiteY65" fmla="*/ 360053 h 372658"/>
                  <a:gd name="connsiteX66" fmla="*/ 280590 w 309821"/>
                  <a:gd name="connsiteY66" fmla="*/ 337297 h 372658"/>
                  <a:gd name="connsiteX67" fmla="*/ 309207 w 309821"/>
                  <a:gd name="connsiteY67" fmla="*/ 367691 h 372658"/>
                  <a:gd name="connsiteX68" fmla="*/ 267836 w 309821"/>
                  <a:gd name="connsiteY68" fmla="*/ 372523 h 372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309821" h="372658">
                    <a:moveTo>
                      <a:pt x="3273" y="-136"/>
                    </a:moveTo>
                    <a:lnTo>
                      <a:pt x="33759" y="799"/>
                    </a:lnTo>
                    <a:lnTo>
                      <a:pt x="61444" y="3605"/>
                    </a:lnTo>
                    <a:lnTo>
                      <a:pt x="86640" y="8125"/>
                    </a:lnTo>
                    <a:lnTo>
                      <a:pt x="109035" y="14046"/>
                    </a:lnTo>
                    <a:lnTo>
                      <a:pt x="129101" y="21840"/>
                    </a:lnTo>
                    <a:lnTo>
                      <a:pt x="146985" y="30881"/>
                    </a:lnTo>
                    <a:lnTo>
                      <a:pt x="162695" y="41478"/>
                    </a:lnTo>
                    <a:lnTo>
                      <a:pt x="176381" y="53012"/>
                    </a:lnTo>
                    <a:lnTo>
                      <a:pt x="188359" y="65637"/>
                    </a:lnTo>
                    <a:lnTo>
                      <a:pt x="198468" y="79352"/>
                    </a:lnTo>
                    <a:lnTo>
                      <a:pt x="207177" y="93692"/>
                    </a:lnTo>
                    <a:lnTo>
                      <a:pt x="214331" y="108810"/>
                    </a:lnTo>
                    <a:lnTo>
                      <a:pt x="220397" y="124550"/>
                    </a:lnTo>
                    <a:lnTo>
                      <a:pt x="225219" y="140449"/>
                    </a:lnTo>
                    <a:lnTo>
                      <a:pt x="232528" y="173179"/>
                    </a:lnTo>
                    <a:lnTo>
                      <a:pt x="237505" y="206221"/>
                    </a:lnTo>
                    <a:lnTo>
                      <a:pt x="241395" y="238641"/>
                    </a:lnTo>
                    <a:lnTo>
                      <a:pt x="245593" y="269188"/>
                    </a:lnTo>
                    <a:lnTo>
                      <a:pt x="251194" y="297398"/>
                    </a:lnTo>
                    <a:lnTo>
                      <a:pt x="254771" y="309868"/>
                    </a:lnTo>
                    <a:lnTo>
                      <a:pt x="259282" y="321557"/>
                    </a:lnTo>
                    <a:lnTo>
                      <a:pt x="264569" y="332154"/>
                    </a:lnTo>
                    <a:lnTo>
                      <a:pt x="264259" y="331687"/>
                    </a:lnTo>
                    <a:lnTo>
                      <a:pt x="270947" y="341351"/>
                    </a:lnTo>
                    <a:lnTo>
                      <a:pt x="270636" y="340884"/>
                    </a:lnTo>
                    <a:lnTo>
                      <a:pt x="278721" y="349145"/>
                    </a:lnTo>
                    <a:lnTo>
                      <a:pt x="278255" y="348675"/>
                    </a:lnTo>
                    <a:lnTo>
                      <a:pt x="287744" y="355691"/>
                    </a:lnTo>
                    <a:lnTo>
                      <a:pt x="287122" y="355377"/>
                    </a:lnTo>
                    <a:lnTo>
                      <a:pt x="289920" y="356625"/>
                    </a:lnTo>
                    <a:cubicBezTo>
                      <a:pt x="291786" y="357561"/>
                      <a:pt x="292565" y="359742"/>
                      <a:pt x="291631" y="361612"/>
                    </a:cubicBezTo>
                    <a:cubicBezTo>
                      <a:pt x="290699" y="363482"/>
                      <a:pt x="288520" y="364263"/>
                      <a:pt x="286654" y="363482"/>
                    </a:cubicBezTo>
                    <a:lnTo>
                      <a:pt x="283856" y="362079"/>
                    </a:lnTo>
                    <a:cubicBezTo>
                      <a:pt x="283701" y="361923"/>
                      <a:pt x="283388" y="361923"/>
                      <a:pt x="283233" y="361768"/>
                    </a:cubicBezTo>
                    <a:lnTo>
                      <a:pt x="273744" y="354755"/>
                    </a:lnTo>
                    <a:cubicBezTo>
                      <a:pt x="273589" y="354599"/>
                      <a:pt x="273434" y="354443"/>
                      <a:pt x="273279" y="354288"/>
                    </a:cubicBezTo>
                    <a:lnTo>
                      <a:pt x="265191" y="346027"/>
                    </a:lnTo>
                    <a:cubicBezTo>
                      <a:pt x="265035" y="345872"/>
                      <a:pt x="265035" y="345716"/>
                      <a:pt x="264880" y="345558"/>
                    </a:cubicBezTo>
                    <a:lnTo>
                      <a:pt x="258192" y="335897"/>
                    </a:lnTo>
                    <a:cubicBezTo>
                      <a:pt x="258037" y="335739"/>
                      <a:pt x="258037" y="335583"/>
                      <a:pt x="257882" y="335427"/>
                    </a:cubicBezTo>
                    <a:lnTo>
                      <a:pt x="252281" y="324208"/>
                    </a:lnTo>
                    <a:lnTo>
                      <a:pt x="247462" y="311893"/>
                    </a:lnTo>
                    <a:lnTo>
                      <a:pt x="243882" y="298801"/>
                    </a:lnTo>
                    <a:lnTo>
                      <a:pt x="238284" y="270280"/>
                    </a:lnTo>
                    <a:lnTo>
                      <a:pt x="234084" y="239419"/>
                    </a:lnTo>
                    <a:lnTo>
                      <a:pt x="230196" y="207313"/>
                    </a:lnTo>
                    <a:lnTo>
                      <a:pt x="225219" y="174894"/>
                    </a:lnTo>
                    <a:lnTo>
                      <a:pt x="218221" y="142788"/>
                    </a:lnTo>
                    <a:lnTo>
                      <a:pt x="213399" y="127201"/>
                    </a:lnTo>
                    <a:lnTo>
                      <a:pt x="207643" y="112083"/>
                    </a:lnTo>
                    <a:lnTo>
                      <a:pt x="200800" y="97587"/>
                    </a:lnTo>
                    <a:lnTo>
                      <a:pt x="192402" y="83873"/>
                    </a:lnTo>
                    <a:lnTo>
                      <a:pt x="182914" y="70780"/>
                    </a:lnTo>
                    <a:lnTo>
                      <a:pt x="171559" y="58780"/>
                    </a:lnTo>
                    <a:lnTo>
                      <a:pt x="158494" y="47557"/>
                    </a:lnTo>
                    <a:lnTo>
                      <a:pt x="143721" y="37583"/>
                    </a:lnTo>
                    <a:lnTo>
                      <a:pt x="126456" y="28853"/>
                    </a:lnTo>
                    <a:lnTo>
                      <a:pt x="107014" y="21373"/>
                    </a:lnTo>
                    <a:lnTo>
                      <a:pt x="85239" y="15449"/>
                    </a:lnTo>
                    <a:lnTo>
                      <a:pt x="60665" y="10931"/>
                    </a:lnTo>
                    <a:lnTo>
                      <a:pt x="33603" y="8281"/>
                    </a:lnTo>
                    <a:lnTo>
                      <a:pt x="3118" y="7345"/>
                    </a:lnTo>
                    <a:cubicBezTo>
                      <a:pt x="941" y="7345"/>
                      <a:pt x="-614" y="5631"/>
                      <a:pt x="-614" y="3605"/>
                    </a:cubicBezTo>
                    <a:cubicBezTo>
                      <a:pt x="-459" y="1423"/>
                      <a:pt x="1252" y="-136"/>
                      <a:pt x="3273" y="-136"/>
                    </a:cubicBezTo>
                    <a:close/>
                    <a:moveTo>
                      <a:pt x="288209" y="360053"/>
                    </a:moveTo>
                    <a:lnTo>
                      <a:pt x="280590" y="337297"/>
                    </a:lnTo>
                    <a:lnTo>
                      <a:pt x="309207" y="367691"/>
                    </a:lnTo>
                    <a:lnTo>
                      <a:pt x="267836" y="372523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85" name="Forme libre : forme 184">
                <a:extLst>
                  <a:ext uri="{FF2B5EF4-FFF2-40B4-BE49-F238E27FC236}">
                    <a16:creationId xmlns:a16="http://schemas.microsoft.com/office/drawing/2014/main" id="{13B41EBD-3B8F-6E96-772A-F86D58D3ACFA}"/>
                  </a:ext>
                </a:extLst>
              </p:cNvPr>
              <p:cNvSpPr/>
              <p:nvPr/>
            </p:nvSpPr>
            <p:spPr>
              <a:xfrm>
                <a:off x="2281094" y="2401498"/>
                <a:ext cx="1852256" cy="546131"/>
              </a:xfrm>
              <a:custGeom>
                <a:avLst/>
                <a:gdLst>
                  <a:gd name="connsiteX0" fmla="*/ 1851781 w 1852256"/>
                  <a:gd name="connsiteY0" fmla="*/ 3572 h 546131"/>
                  <a:gd name="connsiteX1" fmla="*/ 1850536 w 1852256"/>
                  <a:gd name="connsiteY1" fmla="*/ 37392 h 546131"/>
                  <a:gd name="connsiteX2" fmla="*/ 1848825 w 1852256"/>
                  <a:gd name="connsiteY2" fmla="*/ 70122 h 546131"/>
                  <a:gd name="connsiteX3" fmla="*/ 1846491 w 1852256"/>
                  <a:gd name="connsiteY3" fmla="*/ 101606 h 546131"/>
                  <a:gd name="connsiteX4" fmla="*/ 1843693 w 1852256"/>
                  <a:gd name="connsiteY4" fmla="*/ 132000 h 546131"/>
                  <a:gd name="connsiteX5" fmla="*/ 1840272 w 1852256"/>
                  <a:gd name="connsiteY5" fmla="*/ 161144 h 546131"/>
                  <a:gd name="connsiteX6" fmla="*/ 1836226 w 1852256"/>
                  <a:gd name="connsiteY6" fmla="*/ 189354 h 546131"/>
                  <a:gd name="connsiteX7" fmla="*/ 1831560 w 1852256"/>
                  <a:gd name="connsiteY7" fmla="*/ 216319 h 546131"/>
                  <a:gd name="connsiteX8" fmla="*/ 1826272 w 1852256"/>
                  <a:gd name="connsiteY8" fmla="*/ 242034 h 546131"/>
                  <a:gd name="connsiteX9" fmla="*/ 1820364 w 1852256"/>
                  <a:gd name="connsiteY9" fmla="*/ 266816 h 546131"/>
                  <a:gd name="connsiteX10" fmla="*/ 1813831 w 1852256"/>
                  <a:gd name="connsiteY10" fmla="*/ 290508 h 546131"/>
                  <a:gd name="connsiteX11" fmla="*/ 1806520 w 1852256"/>
                  <a:gd name="connsiteY11" fmla="*/ 313106 h 546131"/>
                  <a:gd name="connsiteX12" fmla="*/ 1798587 w 1852256"/>
                  <a:gd name="connsiteY12" fmla="*/ 334614 h 546131"/>
                  <a:gd name="connsiteX13" fmla="*/ 1790033 w 1852256"/>
                  <a:gd name="connsiteY13" fmla="*/ 355033 h 546131"/>
                  <a:gd name="connsiteX14" fmla="*/ 1780700 w 1852256"/>
                  <a:gd name="connsiteY14" fmla="*/ 374360 h 546131"/>
                  <a:gd name="connsiteX15" fmla="*/ 1770904 w 1852256"/>
                  <a:gd name="connsiteY15" fmla="*/ 392596 h 546131"/>
                  <a:gd name="connsiteX16" fmla="*/ 1760171 w 1852256"/>
                  <a:gd name="connsiteY16" fmla="*/ 409739 h 546131"/>
                  <a:gd name="connsiteX17" fmla="*/ 1748662 w 1852256"/>
                  <a:gd name="connsiteY17" fmla="*/ 425793 h 546131"/>
                  <a:gd name="connsiteX18" fmla="*/ 1736531 w 1852256"/>
                  <a:gd name="connsiteY18" fmla="*/ 440911 h 546131"/>
                  <a:gd name="connsiteX19" fmla="*/ 1723621 w 1852256"/>
                  <a:gd name="connsiteY19" fmla="*/ 455095 h 546131"/>
                  <a:gd name="connsiteX20" fmla="*/ 1709933 w 1852256"/>
                  <a:gd name="connsiteY20" fmla="*/ 468029 h 546131"/>
                  <a:gd name="connsiteX21" fmla="*/ 1695470 w 1852256"/>
                  <a:gd name="connsiteY21" fmla="*/ 480032 h 546131"/>
                  <a:gd name="connsiteX22" fmla="*/ 1680071 w 1852256"/>
                  <a:gd name="connsiteY22" fmla="*/ 490941 h 546131"/>
                  <a:gd name="connsiteX23" fmla="*/ 1664208 w 1852256"/>
                  <a:gd name="connsiteY23" fmla="*/ 500760 h 546131"/>
                  <a:gd name="connsiteX24" fmla="*/ 1647409 w 1852256"/>
                  <a:gd name="connsiteY24" fmla="*/ 509646 h 546131"/>
                  <a:gd name="connsiteX25" fmla="*/ 1629680 w 1852256"/>
                  <a:gd name="connsiteY25" fmla="*/ 517281 h 546131"/>
                  <a:gd name="connsiteX26" fmla="*/ 1611327 w 1852256"/>
                  <a:gd name="connsiteY26" fmla="*/ 524294 h 546131"/>
                  <a:gd name="connsiteX27" fmla="*/ 1592040 w 1852256"/>
                  <a:gd name="connsiteY27" fmla="*/ 529907 h 546131"/>
                  <a:gd name="connsiteX28" fmla="*/ 1571977 w 1852256"/>
                  <a:gd name="connsiteY28" fmla="*/ 534894 h 546131"/>
                  <a:gd name="connsiteX29" fmla="*/ 1551135 w 1852256"/>
                  <a:gd name="connsiteY29" fmla="*/ 538634 h 546131"/>
                  <a:gd name="connsiteX30" fmla="*/ 1529361 w 1852256"/>
                  <a:gd name="connsiteY30" fmla="*/ 541440 h 546131"/>
                  <a:gd name="connsiteX31" fmla="*/ 1506652 w 1852256"/>
                  <a:gd name="connsiteY31" fmla="*/ 543154 h 546131"/>
                  <a:gd name="connsiteX32" fmla="*/ 1483167 w 1852256"/>
                  <a:gd name="connsiteY32" fmla="*/ 544088 h 546131"/>
                  <a:gd name="connsiteX33" fmla="*/ 1457659 w 1852256"/>
                  <a:gd name="connsiteY33" fmla="*/ 544402 h 546131"/>
                  <a:gd name="connsiteX34" fmla="*/ 1428731 w 1852256"/>
                  <a:gd name="connsiteY34" fmla="*/ 544869 h 546131"/>
                  <a:gd name="connsiteX35" fmla="*/ 1396845 w 1852256"/>
                  <a:gd name="connsiteY35" fmla="*/ 545025 h 546131"/>
                  <a:gd name="connsiteX36" fmla="*/ 1362006 w 1852256"/>
                  <a:gd name="connsiteY36" fmla="*/ 545336 h 546131"/>
                  <a:gd name="connsiteX37" fmla="*/ 1324677 w 1852256"/>
                  <a:gd name="connsiteY37" fmla="*/ 545491 h 546131"/>
                  <a:gd name="connsiteX38" fmla="*/ 1284861 w 1852256"/>
                  <a:gd name="connsiteY38" fmla="*/ 545647 h 546131"/>
                  <a:gd name="connsiteX39" fmla="*/ 1243024 w 1852256"/>
                  <a:gd name="connsiteY39" fmla="*/ 545805 h 546131"/>
                  <a:gd name="connsiteX40" fmla="*/ 1199163 w 1852256"/>
                  <a:gd name="connsiteY40" fmla="*/ 545805 h 546131"/>
                  <a:gd name="connsiteX41" fmla="*/ 1153749 w 1852256"/>
                  <a:gd name="connsiteY41" fmla="*/ 545805 h 546131"/>
                  <a:gd name="connsiteX42" fmla="*/ 1106932 w 1852256"/>
                  <a:gd name="connsiteY42" fmla="*/ 545805 h 546131"/>
                  <a:gd name="connsiteX43" fmla="*/ 1059028 w 1852256"/>
                  <a:gd name="connsiteY43" fmla="*/ 545805 h 546131"/>
                  <a:gd name="connsiteX44" fmla="*/ 1010189 w 1852256"/>
                  <a:gd name="connsiteY44" fmla="*/ 545805 h 546131"/>
                  <a:gd name="connsiteX45" fmla="*/ 910805 w 1852256"/>
                  <a:gd name="connsiteY45" fmla="*/ 545647 h 546131"/>
                  <a:gd name="connsiteX46" fmla="*/ 810641 w 1852256"/>
                  <a:gd name="connsiteY46" fmla="*/ 545491 h 546131"/>
                  <a:gd name="connsiteX47" fmla="*/ 711722 w 1852256"/>
                  <a:gd name="connsiteY47" fmla="*/ 545180 h 546131"/>
                  <a:gd name="connsiteX48" fmla="*/ 663352 w 1852256"/>
                  <a:gd name="connsiteY48" fmla="*/ 545180 h 546131"/>
                  <a:gd name="connsiteX49" fmla="*/ 616070 w 1852256"/>
                  <a:gd name="connsiteY49" fmla="*/ 545025 h 546131"/>
                  <a:gd name="connsiteX50" fmla="*/ 570032 w 1852256"/>
                  <a:gd name="connsiteY50" fmla="*/ 545025 h 546131"/>
                  <a:gd name="connsiteX51" fmla="*/ 525549 w 1852256"/>
                  <a:gd name="connsiteY51" fmla="*/ 544869 h 546131"/>
                  <a:gd name="connsiteX52" fmla="*/ 482778 w 1852256"/>
                  <a:gd name="connsiteY52" fmla="*/ 544869 h 546131"/>
                  <a:gd name="connsiteX53" fmla="*/ 442027 w 1852256"/>
                  <a:gd name="connsiteY53" fmla="*/ 544713 h 546131"/>
                  <a:gd name="connsiteX54" fmla="*/ 403456 w 1852256"/>
                  <a:gd name="connsiteY54" fmla="*/ 544713 h 546131"/>
                  <a:gd name="connsiteX55" fmla="*/ 367528 w 1852256"/>
                  <a:gd name="connsiteY55" fmla="*/ 544713 h 546131"/>
                  <a:gd name="connsiteX56" fmla="*/ 334244 w 1852256"/>
                  <a:gd name="connsiteY56" fmla="*/ 544713 h 546131"/>
                  <a:gd name="connsiteX57" fmla="*/ 303914 w 1852256"/>
                  <a:gd name="connsiteY57" fmla="*/ 544713 h 546131"/>
                  <a:gd name="connsiteX58" fmla="*/ 277007 w 1852256"/>
                  <a:gd name="connsiteY58" fmla="*/ 544869 h 546131"/>
                  <a:gd name="connsiteX59" fmla="*/ 253209 w 1852256"/>
                  <a:gd name="connsiteY59" fmla="*/ 544869 h 546131"/>
                  <a:gd name="connsiteX60" fmla="*/ 242945 w 1852256"/>
                  <a:gd name="connsiteY60" fmla="*/ 545025 h 546131"/>
                  <a:gd name="connsiteX61" fmla="*/ 233301 w 1852256"/>
                  <a:gd name="connsiteY61" fmla="*/ 545025 h 546131"/>
                  <a:gd name="connsiteX62" fmla="*/ 225058 w 1852256"/>
                  <a:gd name="connsiteY62" fmla="*/ 545180 h 546131"/>
                  <a:gd name="connsiteX63" fmla="*/ 217594 w 1852256"/>
                  <a:gd name="connsiteY63" fmla="*/ 545336 h 546131"/>
                  <a:gd name="connsiteX64" fmla="*/ 190685 w 1852256"/>
                  <a:gd name="connsiteY64" fmla="*/ 545336 h 546131"/>
                  <a:gd name="connsiteX65" fmla="*/ 166113 w 1852256"/>
                  <a:gd name="connsiteY65" fmla="*/ 544402 h 546131"/>
                  <a:gd name="connsiteX66" fmla="*/ 143405 w 1852256"/>
                  <a:gd name="connsiteY66" fmla="*/ 542843 h 546131"/>
                  <a:gd name="connsiteX67" fmla="*/ 122563 w 1852256"/>
                  <a:gd name="connsiteY67" fmla="*/ 540348 h 546131"/>
                  <a:gd name="connsiteX68" fmla="*/ 103744 w 1852256"/>
                  <a:gd name="connsiteY68" fmla="*/ 537231 h 546131"/>
                  <a:gd name="connsiteX69" fmla="*/ 86479 w 1852256"/>
                  <a:gd name="connsiteY69" fmla="*/ 533335 h 546131"/>
                  <a:gd name="connsiteX70" fmla="*/ 71237 w 1852256"/>
                  <a:gd name="connsiteY70" fmla="*/ 528659 h 546131"/>
                  <a:gd name="connsiteX71" fmla="*/ 57551 w 1852256"/>
                  <a:gd name="connsiteY71" fmla="*/ 523360 h 546131"/>
                  <a:gd name="connsiteX72" fmla="*/ 45573 w 1852256"/>
                  <a:gd name="connsiteY72" fmla="*/ 517437 h 546131"/>
                  <a:gd name="connsiteX73" fmla="*/ 34998 w 1852256"/>
                  <a:gd name="connsiteY73" fmla="*/ 510735 h 546131"/>
                  <a:gd name="connsiteX74" fmla="*/ 26133 w 1852256"/>
                  <a:gd name="connsiteY74" fmla="*/ 503566 h 546131"/>
                  <a:gd name="connsiteX75" fmla="*/ 18667 w 1852256"/>
                  <a:gd name="connsiteY75" fmla="*/ 495773 h 546131"/>
                  <a:gd name="connsiteX76" fmla="*/ 18356 w 1852256"/>
                  <a:gd name="connsiteY76" fmla="*/ 495306 h 546131"/>
                  <a:gd name="connsiteX77" fmla="*/ 12755 w 1852256"/>
                  <a:gd name="connsiteY77" fmla="*/ 487201 h 546131"/>
                  <a:gd name="connsiteX78" fmla="*/ 9802 w 1852256"/>
                  <a:gd name="connsiteY78" fmla="*/ 481591 h 546131"/>
                  <a:gd name="connsiteX79" fmla="*/ 11358 w 1852256"/>
                  <a:gd name="connsiteY79" fmla="*/ 476604 h 546131"/>
                  <a:gd name="connsiteX80" fmla="*/ 16490 w 1852256"/>
                  <a:gd name="connsiteY80" fmla="*/ 478162 h 546131"/>
                  <a:gd name="connsiteX81" fmla="*/ 18822 w 1852256"/>
                  <a:gd name="connsiteY81" fmla="*/ 482992 h 546131"/>
                  <a:gd name="connsiteX82" fmla="*/ 24420 w 1852256"/>
                  <a:gd name="connsiteY82" fmla="*/ 491097 h 546131"/>
                  <a:gd name="connsiteX83" fmla="*/ 24110 w 1852256"/>
                  <a:gd name="connsiteY83" fmla="*/ 490630 h 546131"/>
                  <a:gd name="connsiteX84" fmla="*/ 30797 w 1852256"/>
                  <a:gd name="connsiteY84" fmla="*/ 497798 h 546131"/>
                  <a:gd name="connsiteX85" fmla="*/ 39041 w 1852256"/>
                  <a:gd name="connsiteY85" fmla="*/ 504345 h 546131"/>
                  <a:gd name="connsiteX86" fmla="*/ 48839 w 1852256"/>
                  <a:gd name="connsiteY86" fmla="*/ 510735 h 546131"/>
                  <a:gd name="connsiteX87" fmla="*/ 60193 w 1852256"/>
                  <a:gd name="connsiteY87" fmla="*/ 516347 h 546131"/>
                  <a:gd name="connsiteX88" fmla="*/ 73258 w 1852256"/>
                  <a:gd name="connsiteY88" fmla="*/ 521490 h 546131"/>
                  <a:gd name="connsiteX89" fmla="*/ 88189 w 1852256"/>
                  <a:gd name="connsiteY89" fmla="*/ 526011 h 546131"/>
                  <a:gd name="connsiteX90" fmla="*/ 104831 w 1852256"/>
                  <a:gd name="connsiteY90" fmla="*/ 529907 h 546131"/>
                  <a:gd name="connsiteX91" fmla="*/ 123341 w 1852256"/>
                  <a:gd name="connsiteY91" fmla="*/ 533024 h 546131"/>
                  <a:gd name="connsiteX92" fmla="*/ 143871 w 1852256"/>
                  <a:gd name="connsiteY92" fmla="*/ 535516 h 546131"/>
                  <a:gd name="connsiteX93" fmla="*/ 166268 w 1852256"/>
                  <a:gd name="connsiteY93" fmla="*/ 536920 h 546131"/>
                  <a:gd name="connsiteX94" fmla="*/ 190685 w 1852256"/>
                  <a:gd name="connsiteY94" fmla="*/ 537856 h 546131"/>
                  <a:gd name="connsiteX95" fmla="*/ 217439 w 1852256"/>
                  <a:gd name="connsiteY95" fmla="*/ 537856 h 546131"/>
                  <a:gd name="connsiteX96" fmla="*/ 224903 w 1852256"/>
                  <a:gd name="connsiteY96" fmla="*/ 537700 h 546131"/>
                  <a:gd name="connsiteX97" fmla="*/ 233301 w 1852256"/>
                  <a:gd name="connsiteY97" fmla="*/ 537545 h 546131"/>
                  <a:gd name="connsiteX98" fmla="*/ 242789 w 1852256"/>
                  <a:gd name="connsiteY98" fmla="*/ 537545 h 546131"/>
                  <a:gd name="connsiteX99" fmla="*/ 253209 w 1852256"/>
                  <a:gd name="connsiteY99" fmla="*/ 537387 h 546131"/>
                  <a:gd name="connsiteX100" fmla="*/ 276852 w 1852256"/>
                  <a:gd name="connsiteY100" fmla="*/ 537387 h 546131"/>
                  <a:gd name="connsiteX101" fmla="*/ 303914 w 1852256"/>
                  <a:gd name="connsiteY101" fmla="*/ 537231 h 546131"/>
                  <a:gd name="connsiteX102" fmla="*/ 334244 w 1852256"/>
                  <a:gd name="connsiteY102" fmla="*/ 537231 h 546131"/>
                  <a:gd name="connsiteX103" fmla="*/ 367528 w 1852256"/>
                  <a:gd name="connsiteY103" fmla="*/ 537231 h 546131"/>
                  <a:gd name="connsiteX104" fmla="*/ 403456 w 1852256"/>
                  <a:gd name="connsiteY104" fmla="*/ 537231 h 546131"/>
                  <a:gd name="connsiteX105" fmla="*/ 442183 w 1852256"/>
                  <a:gd name="connsiteY105" fmla="*/ 537231 h 546131"/>
                  <a:gd name="connsiteX106" fmla="*/ 482778 w 1852256"/>
                  <a:gd name="connsiteY106" fmla="*/ 537387 h 546131"/>
                  <a:gd name="connsiteX107" fmla="*/ 525705 w 1852256"/>
                  <a:gd name="connsiteY107" fmla="*/ 537387 h 546131"/>
                  <a:gd name="connsiteX108" fmla="*/ 570032 w 1852256"/>
                  <a:gd name="connsiteY108" fmla="*/ 537545 h 546131"/>
                  <a:gd name="connsiteX109" fmla="*/ 616225 w 1852256"/>
                  <a:gd name="connsiteY109" fmla="*/ 537545 h 546131"/>
                  <a:gd name="connsiteX110" fmla="*/ 663352 w 1852256"/>
                  <a:gd name="connsiteY110" fmla="*/ 537700 h 546131"/>
                  <a:gd name="connsiteX111" fmla="*/ 711878 w 1852256"/>
                  <a:gd name="connsiteY111" fmla="*/ 537700 h 546131"/>
                  <a:gd name="connsiteX112" fmla="*/ 810796 w 1852256"/>
                  <a:gd name="connsiteY112" fmla="*/ 538011 h 546131"/>
                  <a:gd name="connsiteX113" fmla="*/ 910960 w 1852256"/>
                  <a:gd name="connsiteY113" fmla="*/ 538167 h 546131"/>
                  <a:gd name="connsiteX114" fmla="*/ 1010189 w 1852256"/>
                  <a:gd name="connsiteY114" fmla="*/ 538323 h 546131"/>
                  <a:gd name="connsiteX115" fmla="*/ 1059028 w 1852256"/>
                  <a:gd name="connsiteY115" fmla="*/ 538323 h 546131"/>
                  <a:gd name="connsiteX116" fmla="*/ 1106932 w 1852256"/>
                  <a:gd name="connsiteY116" fmla="*/ 538323 h 546131"/>
                  <a:gd name="connsiteX117" fmla="*/ 1153749 w 1852256"/>
                  <a:gd name="connsiteY117" fmla="*/ 538323 h 546131"/>
                  <a:gd name="connsiteX118" fmla="*/ 1199163 w 1852256"/>
                  <a:gd name="connsiteY118" fmla="*/ 538323 h 546131"/>
                  <a:gd name="connsiteX119" fmla="*/ 1242869 w 1852256"/>
                  <a:gd name="connsiteY119" fmla="*/ 538323 h 546131"/>
                  <a:gd name="connsiteX120" fmla="*/ 1284706 w 1852256"/>
                  <a:gd name="connsiteY120" fmla="*/ 538167 h 546131"/>
                  <a:gd name="connsiteX121" fmla="*/ 1324522 w 1852256"/>
                  <a:gd name="connsiteY121" fmla="*/ 538011 h 546131"/>
                  <a:gd name="connsiteX122" fmla="*/ 1361851 w 1852256"/>
                  <a:gd name="connsiteY122" fmla="*/ 537856 h 546131"/>
                  <a:gd name="connsiteX123" fmla="*/ 1396690 w 1852256"/>
                  <a:gd name="connsiteY123" fmla="*/ 537545 h 546131"/>
                  <a:gd name="connsiteX124" fmla="*/ 1428573 w 1852256"/>
                  <a:gd name="connsiteY124" fmla="*/ 537387 h 546131"/>
                  <a:gd name="connsiteX125" fmla="*/ 1457503 w 1852256"/>
                  <a:gd name="connsiteY125" fmla="*/ 536920 h 546131"/>
                  <a:gd name="connsiteX126" fmla="*/ 1483012 w 1852256"/>
                  <a:gd name="connsiteY126" fmla="*/ 536608 h 546131"/>
                  <a:gd name="connsiteX127" fmla="*/ 1506186 w 1852256"/>
                  <a:gd name="connsiteY127" fmla="*/ 535828 h 546131"/>
                  <a:gd name="connsiteX128" fmla="*/ 1528271 w 1852256"/>
                  <a:gd name="connsiteY128" fmla="*/ 534113 h 546131"/>
                  <a:gd name="connsiteX129" fmla="*/ 1549734 w 1852256"/>
                  <a:gd name="connsiteY129" fmla="*/ 531310 h 546131"/>
                  <a:gd name="connsiteX130" fmla="*/ 1570266 w 1852256"/>
                  <a:gd name="connsiteY130" fmla="*/ 527567 h 546131"/>
                  <a:gd name="connsiteX131" fmla="*/ 1590019 w 1852256"/>
                  <a:gd name="connsiteY131" fmla="*/ 522738 h 546131"/>
                  <a:gd name="connsiteX132" fmla="*/ 1608682 w 1852256"/>
                  <a:gd name="connsiteY132" fmla="*/ 517281 h 546131"/>
                  <a:gd name="connsiteX133" fmla="*/ 1626724 w 1852256"/>
                  <a:gd name="connsiteY133" fmla="*/ 510424 h 546131"/>
                  <a:gd name="connsiteX134" fmla="*/ 1643832 w 1852256"/>
                  <a:gd name="connsiteY134" fmla="*/ 502944 h 546131"/>
                  <a:gd name="connsiteX135" fmla="*/ 1660318 w 1852256"/>
                  <a:gd name="connsiteY135" fmla="*/ 494370 h 546131"/>
                  <a:gd name="connsiteX136" fmla="*/ 1675873 w 1852256"/>
                  <a:gd name="connsiteY136" fmla="*/ 484864 h 546131"/>
                  <a:gd name="connsiteX137" fmla="*/ 1690648 w 1852256"/>
                  <a:gd name="connsiteY137" fmla="*/ 474264 h 546131"/>
                  <a:gd name="connsiteX138" fmla="*/ 1704801 w 1852256"/>
                  <a:gd name="connsiteY138" fmla="*/ 462575 h 546131"/>
                  <a:gd name="connsiteX139" fmla="*/ 1718176 w 1852256"/>
                  <a:gd name="connsiteY139" fmla="*/ 449950 h 546131"/>
                  <a:gd name="connsiteX140" fmla="*/ 1730775 w 1852256"/>
                  <a:gd name="connsiteY140" fmla="*/ 436235 h 546131"/>
                  <a:gd name="connsiteX141" fmla="*/ 1742595 w 1852256"/>
                  <a:gd name="connsiteY141" fmla="*/ 421584 h 546131"/>
                  <a:gd name="connsiteX142" fmla="*/ 1753794 w 1852256"/>
                  <a:gd name="connsiteY142" fmla="*/ 405843 h 546131"/>
                  <a:gd name="connsiteX143" fmla="*/ 1764214 w 1852256"/>
                  <a:gd name="connsiteY143" fmla="*/ 389009 h 546131"/>
                  <a:gd name="connsiteX144" fmla="*/ 1774013 w 1852256"/>
                  <a:gd name="connsiteY144" fmla="*/ 371087 h 546131"/>
                  <a:gd name="connsiteX145" fmla="*/ 1783035 w 1852256"/>
                  <a:gd name="connsiteY145" fmla="*/ 352071 h 546131"/>
                  <a:gd name="connsiteX146" fmla="*/ 1791589 w 1852256"/>
                  <a:gd name="connsiteY146" fmla="*/ 331966 h 546131"/>
                  <a:gd name="connsiteX147" fmla="*/ 1799521 w 1852256"/>
                  <a:gd name="connsiteY147" fmla="*/ 310769 h 546131"/>
                  <a:gd name="connsiteX148" fmla="*/ 1806520 w 1852256"/>
                  <a:gd name="connsiteY148" fmla="*/ 288482 h 546131"/>
                  <a:gd name="connsiteX149" fmla="*/ 1813052 w 1852256"/>
                  <a:gd name="connsiteY149" fmla="*/ 265101 h 546131"/>
                  <a:gd name="connsiteX150" fmla="*/ 1818963 w 1852256"/>
                  <a:gd name="connsiteY150" fmla="*/ 240631 h 546131"/>
                  <a:gd name="connsiteX151" fmla="*/ 1824251 w 1852256"/>
                  <a:gd name="connsiteY151" fmla="*/ 214916 h 546131"/>
                  <a:gd name="connsiteX152" fmla="*/ 1828917 w 1852256"/>
                  <a:gd name="connsiteY152" fmla="*/ 188264 h 546131"/>
                  <a:gd name="connsiteX153" fmla="*/ 1832960 w 1852256"/>
                  <a:gd name="connsiteY153" fmla="*/ 160365 h 546131"/>
                  <a:gd name="connsiteX154" fmla="*/ 1836382 w 1852256"/>
                  <a:gd name="connsiteY154" fmla="*/ 131219 h 546131"/>
                  <a:gd name="connsiteX155" fmla="*/ 1839182 w 1852256"/>
                  <a:gd name="connsiteY155" fmla="*/ 101139 h 546131"/>
                  <a:gd name="connsiteX156" fmla="*/ 1841514 w 1852256"/>
                  <a:gd name="connsiteY156" fmla="*/ 69656 h 546131"/>
                  <a:gd name="connsiteX157" fmla="*/ 1843069 w 1852256"/>
                  <a:gd name="connsiteY157" fmla="*/ 37236 h 546131"/>
                  <a:gd name="connsiteX158" fmla="*/ 1844314 w 1852256"/>
                  <a:gd name="connsiteY158" fmla="*/ 3416 h 546131"/>
                  <a:gd name="connsiteX159" fmla="*/ 1848202 w 1852256"/>
                  <a:gd name="connsiteY159" fmla="*/ -326 h 546131"/>
                  <a:gd name="connsiteX160" fmla="*/ 1851781 w 1852256"/>
                  <a:gd name="connsiteY160" fmla="*/ 3572 h 546131"/>
                  <a:gd name="connsiteX161" fmla="*/ 13068 w 1852256"/>
                  <a:gd name="connsiteY161" fmla="*/ 479877 h 546131"/>
                  <a:gd name="connsiteX162" fmla="*/ -465 w 1852256"/>
                  <a:gd name="connsiteY162" fmla="*/ 499671 h 546131"/>
                  <a:gd name="connsiteX163" fmla="*/ 6536 w 1852256"/>
                  <a:gd name="connsiteY163" fmla="*/ 458368 h 546131"/>
                  <a:gd name="connsiteX164" fmla="*/ 35308 w 1852256"/>
                  <a:gd name="connsiteY164" fmla="*/ 488760 h 54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1852256" h="546131">
                    <a:moveTo>
                      <a:pt x="1851781" y="3572"/>
                    </a:moveTo>
                    <a:lnTo>
                      <a:pt x="1850536" y="37392"/>
                    </a:lnTo>
                    <a:lnTo>
                      <a:pt x="1848825" y="70122"/>
                    </a:lnTo>
                    <a:lnTo>
                      <a:pt x="1846491" y="101606"/>
                    </a:lnTo>
                    <a:lnTo>
                      <a:pt x="1843693" y="132000"/>
                    </a:lnTo>
                    <a:lnTo>
                      <a:pt x="1840272" y="161144"/>
                    </a:lnTo>
                    <a:lnTo>
                      <a:pt x="1836226" y="189354"/>
                    </a:lnTo>
                    <a:lnTo>
                      <a:pt x="1831560" y="216319"/>
                    </a:lnTo>
                    <a:lnTo>
                      <a:pt x="1826272" y="242034"/>
                    </a:lnTo>
                    <a:lnTo>
                      <a:pt x="1820364" y="266816"/>
                    </a:lnTo>
                    <a:lnTo>
                      <a:pt x="1813831" y="290508"/>
                    </a:lnTo>
                    <a:lnTo>
                      <a:pt x="1806520" y="313106"/>
                    </a:lnTo>
                    <a:lnTo>
                      <a:pt x="1798587" y="334614"/>
                    </a:lnTo>
                    <a:lnTo>
                      <a:pt x="1790033" y="355033"/>
                    </a:lnTo>
                    <a:lnTo>
                      <a:pt x="1780700" y="374360"/>
                    </a:lnTo>
                    <a:lnTo>
                      <a:pt x="1770904" y="392596"/>
                    </a:lnTo>
                    <a:lnTo>
                      <a:pt x="1760171" y="409739"/>
                    </a:lnTo>
                    <a:lnTo>
                      <a:pt x="1748662" y="425793"/>
                    </a:lnTo>
                    <a:lnTo>
                      <a:pt x="1736531" y="440911"/>
                    </a:lnTo>
                    <a:lnTo>
                      <a:pt x="1723621" y="455095"/>
                    </a:lnTo>
                    <a:lnTo>
                      <a:pt x="1709933" y="468029"/>
                    </a:lnTo>
                    <a:lnTo>
                      <a:pt x="1695470" y="480032"/>
                    </a:lnTo>
                    <a:lnTo>
                      <a:pt x="1680071" y="490941"/>
                    </a:lnTo>
                    <a:lnTo>
                      <a:pt x="1664208" y="500760"/>
                    </a:lnTo>
                    <a:lnTo>
                      <a:pt x="1647409" y="509646"/>
                    </a:lnTo>
                    <a:lnTo>
                      <a:pt x="1629680" y="517281"/>
                    </a:lnTo>
                    <a:lnTo>
                      <a:pt x="1611327" y="524294"/>
                    </a:lnTo>
                    <a:lnTo>
                      <a:pt x="1592040" y="529907"/>
                    </a:lnTo>
                    <a:lnTo>
                      <a:pt x="1571977" y="534894"/>
                    </a:lnTo>
                    <a:lnTo>
                      <a:pt x="1551135" y="538634"/>
                    </a:lnTo>
                    <a:lnTo>
                      <a:pt x="1529361" y="541440"/>
                    </a:lnTo>
                    <a:lnTo>
                      <a:pt x="1506652" y="543154"/>
                    </a:lnTo>
                    <a:lnTo>
                      <a:pt x="1483167" y="544088"/>
                    </a:lnTo>
                    <a:lnTo>
                      <a:pt x="1457659" y="544402"/>
                    </a:lnTo>
                    <a:lnTo>
                      <a:pt x="1428731" y="544869"/>
                    </a:lnTo>
                    <a:lnTo>
                      <a:pt x="1396845" y="545025"/>
                    </a:lnTo>
                    <a:lnTo>
                      <a:pt x="1362006" y="545336"/>
                    </a:lnTo>
                    <a:lnTo>
                      <a:pt x="1324677" y="545491"/>
                    </a:lnTo>
                    <a:lnTo>
                      <a:pt x="1284861" y="545647"/>
                    </a:lnTo>
                    <a:lnTo>
                      <a:pt x="1243024" y="545805"/>
                    </a:lnTo>
                    <a:lnTo>
                      <a:pt x="1199163" y="545805"/>
                    </a:lnTo>
                    <a:lnTo>
                      <a:pt x="1153749" y="545805"/>
                    </a:lnTo>
                    <a:lnTo>
                      <a:pt x="1106932" y="545805"/>
                    </a:lnTo>
                    <a:lnTo>
                      <a:pt x="1059028" y="545805"/>
                    </a:lnTo>
                    <a:lnTo>
                      <a:pt x="1010189" y="545805"/>
                    </a:lnTo>
                    <a:lnTo>
                      <a:pt x="910805" y="545647"/>
                    </a:lnTo>
                    <a:lnTo>
                      <a:pt x="810641" y="545491"/>
                    </a:lnTo>
                    <a:lnTo>
                      <a:pt x="711722" y="545180"/>
                    </a:lnTo>
                    <a:lnTo>
                      <a:pt x="663352" y="545180"/>
                    </a:lnTo>
                    <a:lnTo>
                      <a:pt x="616070" y="545025"/>
                    </a:lnTo>
                    <a:lnTo>
                      <a:pt x="570032" y="545025"/>
                    </a:lnTo>
                    <a:lnTo>
                      <a:pt x="525549" y="544869"/>
                    </a:lnTo>
                    <a:lnTo>
                      <a:pt x="482778" y="544869"/>
                    </a:lnTo>
                    <a:lnTo>
                      <a:pt x="442027" y="544713"/>
                    </a:lnTo>
                    <a:lnTo>
                      <a:pt x="403456" y="544713"/>
                    </a:lnTo>
                    <a:lnTo>
                      <a:pt x="367528" y="544713"/>
                    </a:lnTo>
                    <a:lnTo>
                      <a:pt x="334244" y="544713"/>
                    </a:lnTo>
                    <a:lnTo>
                      <a:pt x="303914" y="544713"/>
                    </a:lnTo>
                    <a:lnTo>
                      <a:pt x="277007" y="544869"/>
                    </a:lnTo>
                    <a:lnTo>
                      <a:pt x="253209" y="544869"/>
                    </a:lnTo>
                    <a:lnTo>
                      <a:pt x="242945" y="545025"/>
                    </a:lnTo>
                    <a:lnTo>
                      <a:pt x="233301" y="545025"/>
                    </a:lnTo>
                    <a:lnTo>
                      <a:pt x="225058" y="545180"/>
                    </a:lnTo>
                    <a:lnTo>
                      <a:pt x="217594" y="545336"/>
                    </a:lnTo>
                    <a:lnTo>
                      <a:pt x="190685" y="545336"/>
                    </a:lnTo>
                    <a:lnTo>
                      <a:pt x="166113" y="544402"/>
                    </a:lnTo>
                    <a:lnTo>
                      <a:pt x="143405" y="542843"/>
                    </a:lnTo>
                    <a:lnTo>
                      <a:pt x="122563" y="540348"/>
                    </a:lnTo>
                    <a:lnTo>
                      <a:pt x="103744" y="537231"/>
                    </a:lnTo>
                    <a:lnTo>
                      <a:pt x="86479" y="533335"/>
                    </a:lnTo>
                    <a:lnTo>
                      <a:pt x="71237" y="528659"/>
                    </a:lnTo>
                    <a:lnTo>
                      <a:pt x="57551" y="523360"/>
                    </a:lnTo>
                    <a:lnTo>
                      <a:pt x="45573" y="517437"/>
                    </a:lnTo>
                    <a:lnTo>
                      <a:pt x="34998" y="510735"/>
                    </a:lnTo>
                    <a:lnTo>
                      <a:pt x="26133" y="503566"/>
                    </a:lnTo>
                    <a:lnTo>
                      <a:pt x="18667" y="495773"/>
                    </a:lnTo>
                    <a:cubicBezTo>
                      <a:pt x="18511" y="495617"/>
                      <a:pt x="18356" y="495461"/>
                      <a:pt x="18356" y="495306"/>
                    </a:cubicBezTo>
                    <a:lnTo>
                      <a:pt x="12755" y="487201"/>
                    </a:lnTo>
                    <a:lnTo>
                      <a:pt x="9802" y="481591"/>
                    </a:lnTo>
                    <a:cubicBezTo>
                      <a:pt x="8868" y="479877"/>
                      <a:pt x="9489" y="477537"/>
                      <a:pt x="11358" y="476604"/>
                    </a:cubicBezTo>
                    <a:cubicBezTo>
                      <a:pt x="13224" y="475667"/>
                      <a:pt x="15400" y="476290"/>
                      <a:pt x="16490" y="478162"/>
                    </a:cubicBezTo>
                    <a:lnTo>
                      <a:pt x="18822" y="482992"/>
                    </a:lnTo>
                    <a:lnTo>
                      <a:pt x="24420" y="491097"/>
                    </a:lnTo>
                    <a:lnTo>
                      <a:pt x="24110" y="490630"/>
                    </a:lnTo>
                    <a:lnTo>
                      <a:pt x="30797" y="497798"/>
                    </a:lnTo>
                    <a:lnTo>
                      <a:pt x="39041" y="504345"/>
                    </a:lnTo>
                    <a:lnTo>
                      <a:pt x="48839" y="510735"/>
                    </a:lnTo>
                    <a:lnTo>
                      <a:pt x="60193" y="516347"/>
                    </a:lnTo>
                    <a:lnTo>
                      <a:pt x="73258" y="521490"/>
                    </a:lnTo>
                    <a:lnTo>
                      <a:pt x="88189" y="526011"/>
                    </a:lnTo>
                    <a:lnTo>
                      <a:pt x="104831" y="529907"/>
                    </a:lnTo>
                    <a:lnTo>
                      <a:pt x="123341" y="533024"/>
                    </a:lnTo>
                    <a:lnTo>
                      <a:pt x="143871" y="535516"/>
                    </a:lnTo>
                    <a:lnTo>
                      <a:pt x="166268" y="536920"/>
                    </a:lnTo>
                    <a:lnTo>
                      <a:pt x="190685" y="537856"/>
                    </a:lnTo>
                    <a:lnTo>
                      <a:pt x="217439" y="537856"/>
                    </a:lnTo>
                    <a:lnTo>
                      <a:pt x="224903" y="537700"/>
                    </a:lnTo>
                    <a:lnTo>
                      <a:pt x="233301" y="537545"/>
                    </a:lnTo>
                    <a:lnTo>
                      <a:pt x="242789" y="537545"/>
                    </a:lnTo>
                    <a:lnTo>
                      <a:pt x="253209" y="537387"/>
                    </a:lnTo>
                    <a:lnTo>
                      <a:pt x="276852" y="537387"/>
                    </a:lnTo>
                    <a:lnTo>
                      <a:pt x="303914" y="537231"/>
                    </a:lnTo>
                    <a:lnTo>
                      <a:pt x="334244" y="537231"/>
                    </a:lnTo>
                    <a:lnTo>
                      <a:pt x="367528" y="537231"/>
                    </a:lnTo>
                    <a:lnTo>
                      <a:pt x="403456" y="537231"/>
                    </a:lnTo>
                    <a:lnTo>
                      <a:pt x="442183" y="537231"/>
                    </a:lnTo>
                    <a:lnTo>
                      <a:pt x="482778" y="537387"/>
                    </a:lnTo>
                    <a:lnTo>
                      <a:pt x="525705" y="537387"/>
                    </a:lnTo>
                    <a:lnTo>
                      <a:pt x="570032" y="537545"/>
                    </a:lnTo>
                    <a:lnTo>
                      <a:pt x="616225" y="537545"/>
                    </a:lnTo>
                    <a:lnTo>
                      <a:pt x="663352" y="537700"/>
                    </a:lnTo>
                    <a:lnTo>
                      <a:pt x="711878" y="537700"/>
                    </a:lnTo>
                    <a:lnTo>
                      <a:pt x="810796" y="538011"/>
                    </a:lnTo>
                    <a:lnTo>
                      <a:pt x="910960" y="538167"/>
                    </a:lnTo>
                    <a:lnTo>
                      <a:pt x="1010189" y="538323"/>
                    </a:lnTo>
                    <a:lnTo>
                      <a:pt x="1059028" y="538323"/>
                    </a:lnTo>
                    <a:lnTo>
                      <a:pt x="1106932" y="538323"/>
                    </a:lnTo>
                    <a:lnTo>
                      <a:pt x="1153749" y="538323"/>
                    </a:lnTo>
                    <a:lnTo>
                      <a:pt x="1199163" y="538323"/>
                    </a:lnTo>
                    <a:lnTo>
                      <a:pt x="1242869" y="538323"/>
                    </a:lnTo>
                    <a:lnTo>
                      <a:pt x="1284706" y="538167"/>
                    </a:lnTo>
                    <a:lnTo>
                      <a:pt x="1324522" y="538011"/>
                    </a:lnTo>
                    <a:lnTo>
                      <a:pt x="1361851" y="537856"/>
                    </a:lnTo>
                    <a:lnTo>
                      <a:pt x="1396690" y="537545"/>
                    </a:lnTo>
                    <a:lnTo>
                      <a:pt x="1428573" y="537387"/>
                    </a:lnTo>
                    <a:lnTo>
                      <a:pt x="1457503" y="536920"/>
                    </a:lnTo>
                    <a:lnTo>
                      <a:pt x="1483012" y="536608"/>
                    </a:lnTo>
                    <a:lnTo>
                      <a:pt x="1506186" y="535828"/>
                    </a:lnTo>
                    <a:lnTo>
                      <a:pt x="1528271" y="534113"/>
                    </a:lnTo>
                    <a:lnTo>
                      <a:pt x="1549734" y="531310"/>
                    </a:lnTo>
                    <a:lnTo>
                      <a:pt x="1570266" y="527567"/>
                    </a:lnTo>
                    <a:lnTo>
                      <a:pt x="1590019" y="522738"/>
                    </a:lnTo>
                    <a:lnTo>
                      <a:pt x="1608682" y="517281"/>
                    </a:lnTo>
                    <a:lnTo>
                      <a:pt x="1626724" y="510424"/>
                    </a:lnTo>
                    <a:lnTo>
                      <a:pt x="1643832" y="502944"/>
                    </a:lnTo>
                    <a:lnTo>
                      <a:pt x="1660318" y="494370"/>
                    </a:lnTo>
                    <a:lnTo>
                      <a:pt x="1675873" y="484864"/>
                    </a:lnTo>
                    <a:lnTo>
                      <a:pt x="1690648" y="474264"/>
                    </a:lnTo>
                    <a:lnTo>
                      <a:pt x="1704801" y="462575"/>
                    </a:lnTo>
                    <a:lnTo>
                      <a:pt x="1718176" y="449950"/>
                    </a:lnTo>
                    <a:lnTo>
                      <a:pt x="1730775" y="436235"/>
                    </a:lnTo>
                    <a:lnTo>
                      <a:pt x="1742595" y="421584"/>
                    </a:lnTo>
                    <a:lnTo>
                      <a:pt x="1753794" y="405843"/>
                    </a:lnTo>
                    <a:lnTo>
                      <a:pt x="1764214" y="389009"/>
                    </a:lnTo>
                    <a:lnTo>
                      <a:pt x="1774013" y="371087"/>
                    </a:lnTo>
                    <a:lnTo>
                      <a:pt x="1783035" y="352071"/>
                    </a:lnTo>
                    <a:lnTo>
                      <a:pt x="1791589" y="331966"/>
                    </a:lnTo>
                    <a:lnTo>
                      <a:pt x="1799521" y="310769"/>
                    </a:lnTo>
                    <a:lnTo>
                      <a:pt x="1806520" y="288482"/>
                    </a:lnTo>
                    <a:lnTo>
                      <a:pt x="1813052" y="265101"/>
                    </a:lnTo>
                    <a:lnTo>
                      <a:pt x="1818963" y="240631"/>
                    </a:lnTo>
                    <a:lnTo>
                      <a:pt x="1824251" y="214916"/>
                    </a:lnTo>
                    <a:lnTo>
                      <a:pt x="1828917" y="188264"/>
                    </a:lnTo>
                    <a:lnTo>
                      <a:pt x="1832960" y="160365"/>
                    </a:lnTo>
                    <a:lnTo>
                      <a:pt x="1836382" y="131219"/>
                    </a:lnTo>
                    <a:lnTo>
                      <a:pt x="1839182" y="101139"/>
                    </a:lnTo>
                    <a:lnTo>
                      <a:pt x="1841514" y="69656"/>
                    </a:lnTo>
                    <a:lnTo>
                      <a:pt x="1843069" y="37236"/>
                    </a:lnTo>
                    <a:lnTo>
                      <a:pt x="1844314" y="3416"/>
                    </a:lnTo>
                    <a:cubicBezTo>
                      <a:pt x="1844470" y="1232"/>
                      <a:pt x="1846180" y="-326"/>
                      <a:pt x="1848202" y="-326"/>
                    </a:cubicBezTo>
                    <a:cubicBezTo>
                      <a:pt x="1850381" y="-168"/>
                      <a:pt x="1851936" y="1546"/>
                      <a:pt x="1851781" y="3572"/>
                    </a:cubicBezTo>
                    <a:close/>
                    <a:moveTo>
                      <a:pt x="13068" y="479877"/>
                    </a:moveTo>
                    <a:lnTo>
                      <a:pt x="-465" y="499671"/>
                    </a:lnTo>
                    <a:lnTo>
                      <a:pt x="6536" y="458368"/>
                    </a:lnTo>
                    <a:lnTo>
                      <a:pt x="35308" y="488760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186" name="Graphique 6">
                <a:extLst>
                  <a:ext uri="{FF2B5EF4-FFF2-40B4-BE49-F238E27FC236}">
                    <a16:creationId xmlns:a16="http://schemas.microsoft.com/office/drawing/2014/main" id="{CBF49538-375D-934F-CA72-40D24CAA222C}"/>
                  </a:ext>
                </a:extLst>
              </p:cNvPr>
              <p:cNvGrpSpPr/>
              <p:nvPr/>
            </p:nvGrpSpPr>
            <p:grpSpPr>
              <a:xfrm>
                <a:off x="3700776" y="1834371"/>
                <a:ext cx="99153" cy="51973"/>
                <a:chOff x="3700776" y="1834371"/>
                <a:chExt cx="99153" cy="51973"/>
              </a:xfrm>
              <a:solidFill>
                <a:srgbClr val="000000"/>
              </a:solidFill>
            </p:grpSpPr>
            <p:sp>
              <p:nvSpPr>
                <p:cNvPr id="187" name="Forme libre : forme 186">
                  <a:extLst>
                    <a:ext uri="{FF2B5EF4-FFF2-40B4-BE49-F238E27FC236}">
                      <a16:creationId xmlns:a16="http://schemas.microsoft.com/office/drawing/2014/main" id="{B7E7D3C4-930F-BC33-1B64-F26608D34BA4}"/>
                    </a:ext>
                  </a:extLst>
                </p:cNvPr>
                <p:cNvSpPr/>
                <p:nvPr/>
              </p:nvSpPr>
              <p:spPr>
                <a:xfrm>
                  <a:off x="3700776" y="1834371"/>
                  <a:ext cx="32192" cy="51973"/>
                </a:xfrm>
                <a:custGeom>
                  <a:avLst/>
                  <a:gdLst>
                    <a:gd name="connsiteX0" fmla="*/ 32258 w 32192"/>
                    <a:gd name="connsiteY0" fmla="*/ 18666 h 51973"/>
                    <a:gd name="connsiteX1" fmla="*/ 31249 w 32192"/>
                    <a:gd name="connsiteY1" fmla="*/ 26928 h 51973"/>
                    <a:gd name="connsiteX2" fmla="*/ 28333 w 32192"/>
                    <a:gd name="connsiteY2" fmla="*/ 33160 h 51973"/>
                    <a:gd name="connsiteX3" fmla="*/ 23591 w 32192"/>
                    <a:gd name="connsiteY3" fmla="*/ 37093 h 51973"/>
                    <a:gd name="connsiteX4" fmla="*/ 17098 w 32192"/>
                    <a:gd name="connsiteY4" fmla="*/ 38463 h 51973"/>
                    <a:gd name="connsiteX5" fmla="*/ 14218 w 32192"/>
                    <a:gd name="connsiteY5" fmla="*/ 38150 h 51973"/>
                    <a:gd name="connsiteX6" fmla="*/ 11613 w 32192"/>
                    <a:gd name="connsiteY6" fmla="*/ 37176 h 51973"/>
                    <a:gd name="connsiteX7" fmla="*/ 9128 w 32192"/>
                    <a:gd name="connsiteY7" fmla="*/ 35494 h 51973"/>
                    <a:gd name="connsiteX8" fmla="*/ 6486 w 32192"/>
                    <a:gd name="connsiteY8" fmla="*/ 33123 h 51973"/>
                    <a:gd name="connsiteX9" fmla="*/ 6486 w 32192"/>
                    <a:gd name="connsiteY9" fmla="*/ 50650 h 51973"/>
                    <a:gd name="connsiteX10" fmla="*/ 6330 w 32192"/>
                    <a:gd name="connsiteY10" fmla="*/ 51201 h 51973"/>
                    <a:gd name="connsiteX11" fmla="*/ 5826 w 32192"/>
                    <a:gd name="connsiteY11" fmla="*/ 51587 h 51973"/>
                    <a:gd name="connsiteX12" fmla="*/ 4854 w 32192"/>
                    <a:gd name="connsiteY12" fmla="*/ 51826 h 51973"/>
                    <a:gd name="connsiteX13" fmla="*/ 3258 w 32192"/>
                    <a:gd name="connsiteY13" fmla="*/ 51900 h 51973"/>
                    <a:gd name="connsiteX14" fmla="*/ 1699 w 32192"/>
                    <a:gd name="connsiteY14" fmla="*/ 51826 h 51973"/>
                    <a:gd name="connsiteX15" fmla="*/ 690 w 32192"/>
                    <a:gd name="connsiteY15" fmla="*/ 51587 h 51973"/>
                    <a:gd name="connsiteX16" fmla="*/ 185 w 32192"/>
                    <a:gd name="connsiteY16" fmla="*/ 51201 h 51973"/>
                    <a:gd name="connsiteX17" fmla="*/ 66 w 32192"/>
                    <a:gd name="connsiteY17" fmla="*/ 50650 h 51973"/>
                    <a:gd name="connsiteX18" fmla="*/ 66 w 32192"/>
                    <a:gd name="connsiteY18" fmla="*/ 1682 h 51973"/>
                    <a:gd name="connsiteX19" fmla="*/ 185 w 32192"/>
                    <a:gd name="connsiteY19" fmla="*/ 1139 h 51973"/>
                    <a:gd name="connsiteX20" fmla="*/ 653 w 32192"/>
                    <a:gd name="connsiteY20" fmla="*/ 744 h 51973"/>
                    <a:gd name="connsiteX21" fmla="*/ 1543 w 32192"/>
                    <a:gd name="connsiteY21" fmla="*/ 551 h 51973"/>
                    <a:gd name="connsiteX22" fmla="*/ 2873 w 32192"/>
                    <a:gd name="connsiteY22" fmla="*/ 478 h 51973"/>
                    <a:gd name="connsiteX23" fmla="*/ 4193 w 32192"/>
                    <a:gd name="connsiteY23" fmla="*/ 551 h 51973"/>
                    <a:gd name="connsiteX24" fmla="*/ 5083 w 32192"/>
                    <a:gd name="connsiteY24" fmla="*/ 744 h 51973"/>
                    <a:gd name="connsiteX25" fmla="*/ 5551 w 32192"/>
                    <a:gd name="connsiteY25" fmla="*/ 1139 h 51973"/>
                    <a:gd name="connsiteX26" fmla="*/ 5707 w 32192"/>
                    <a:gd name="connsiteY26" fmla="*/ 1682 h 51973"/>
                    <a:gd name="connsiteX27" fmla="*/ 5707 w 32192"/>
                    <a:gd name="connsiteY27" fmla="*/ 6396 h 51973"/>
                    <a:gd name="connsiteX28" fmla="*/ 8779 w 32192"/>
                    <a:gd name="connsiteY28" fmla="*/ 3547 h 51973"/>
                    <a:gd name="connsiteX29" fmla="*/ 11732 w 32192"/>
                    <a:gd name="connsiteY29" fmla="*/ 1562 h 51973"/>
                    <a:gd name="connsiteX30" fmla="*/ 14805 w 32192"/>
                    <a:gd name="connsiteY30" fmla="*/ 358 h 51973"/>
                    <a:gd name="connsiteX31" fmla="*/ 18152 w 32192"/>
                    <a:gd name="connsiteY31" fmla="*/ -74 h 51973"/>
                    <a:gd name="connsiteX32" fmla="*/ 24637 w 32192"/>
                    <a:gd name="connsiteY32" fmla="*/ 1406 h 51973"/>
                    <a:gd name="connsiteX33" fmla="*/ 28993 w 32192"/>
                    <a:gd name="connsiteY33" fmla="*/ 5459 h 51973"/>
                    <a:gd name="connsiteX34" fmla="*/ 31488 w 32192"/>
                    <a:gd name="connsiteY34" fmla="*/ 11460 h 51973"/>
                    <a:gd name="connsiteX35" fmla="*/ 32258 w 32192"/>
                    <a:gd name="connsiteY35" fmla="*/ 18666 h 51973"/>
                    <a:gd name="connsiteX36" fmla="*/ 25499 w 32192"/>
                    <a:gd name="connsiteY36" fmla="*/ 19410 h 51973"/>
                    <a:gd name="connsiteX37" fmla="*/ 25068 w 32192"/>
                    <a:gd name="connsiteY37" fmla="*/ 14227 h 51973"/>
                    <a:gd name="connsiteX38" fmla="*/ 23664 w 32192"/>
                    <a:gd name="connsiteY38" fmla="*/ 9742 h 51973"/>
                    <a:gd name="connsiteX39" fmla="*/ 21023 w 32192"/>
                    <a:gd name="connsiteY39" fmla="*/ 6626 h 51973"/>
                    <a:gd name="connsiteX40" fmla="*/ 16868 w 32192"/>
                    <a:gd name="connsiteY40" fmla="*/ 5459 h 51973"/>
                    <a:gd name="connsiteX41" fmla="*/ 14420 w 32192"/>
                    <a:gd name="connsiteY41" fmla="*/ 5845 h 51973"/>
                    <a:gd name="connsiteX42" fmla="*/ 11962 w 32192"/>
                    <a:gd name="connsiteY42" fmla="*/ 7021 h 51973"/>
                    <a:gd name="connsiteX43" fmla="*/ 9357 w 32192"/>
                    <a:gd name="connsiteY43" fmla="*/ 9126 h 51973"/>
                    <a:gd name="connsiteX44" fmla="*/ 6486 w 32192"/>
                    <a:gd name="connsiteY44" fmla="*/ 12315 h 51973"/>
                    <a:gd name="connsiteX45" fmla="*/ 6486 w 32192"/>
                    <a:gd name="connsiteY45" fmla="*/ 26267 h 51973"/>
                    <a:gd name="connsiteX46" fmla="*/ 11503 w 32192"/>
                    <a:gd name="connsiteY46" fmla="*/ 31211 h 51973"/>
                    <a:gd name="connsiteX47" fmla="*/ 16474 w 32192"/>
                    <a:gd name="connsiteY47" fmla="*/ 32930 h 51973"/>
                    <a:gd name="connsiteX48" fmla="*/ 20601 w 32192"/>
                    <a:gd name="connsiteY48" fmla="*/ 31754 h 51973"/>
                    <a:gd name="connsiteX49" fmla="*/ 23399 w 32192"/>
                    <a:gd name="connsiteY49" fmla="*/ 28638 h 51973"/>
                    <a:gd name="connsiteX50" fmla="*/ 24994 w 32192"/>
                    <a:gd name="connsiteY50" fmla="*/ 24281 h 51973"/>
                    <a:gd name="connsiteX51" fmla="*/ 25499 w 32192"/>
                    <a:gd name="connsiteY51" fmla="*/ 19410 h 51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2" h="51973">
                      <a:moveTo>
                        <a:pt x="32258" y="18666"/>
                      </a:moveTo>
                      <a:cubicBezTo>
                        <a:pt x="32258" y="21736"/>
                        <a:pt x="31928" y="24484"/>
                        <a:pt x="31249" y="26928"/>
                      </a:cubicBezTo>
                      <a:cubicBezTo>
                        <a:pt x="30598" y="29364"/>
                        <a:pt x="29626" y="31450"/>
                        <a:pt x="28333" y="33160"/>
                      </a:cubicBezTo>
                      <a:cubicBezTo>
                        <a:pt x="27067" y="34851"/>
                        <a:pt x="25480" y="36156"/>
                        <a:pt x="23591" y="37093"/>
                      </a:cubicBezTo>
                      <a:cubicBezTo>
                        <a:pt x="21702" y="38003"/>
                        <a:pt x="19537" y="38463"/>
                        <a:pt x="17098" y="38463"/>
                      </a:cubicBezTo>
                      <a:cubicBezTo>
                        <a:pt x="16061" y="38463"/>
                        <a:pt x="15098" y="38352"/>
                        <a:pt x="14218" y="38150"/>
                      </a:cubicBezTo>
                      <a:cubicBezTo>
                        <a:pt x="13337" y="37939"/>
                        <a:pt x="12475" y="37617"/>
                        <a:pt x="11613" y="37176"/>
                      </a:cubicBezTo>
                      <a:cubicBezTo>
                        <a:pt x="10788" y="36735"/>
                        <a:pt x="9953" y="36174"/>
                        <a:pt x="9128" y="35494"/>
                      </a:cubicBezTo>
                      <a:cubicBezTo>
                        <a:pt x="8302" y="34823"/>
                        <a:pt x="7413" y="34033"/>
                        <a:pt x="6486" y="33123"/>
                      </a:cubicBezTo>
                      <a:lnTo>
                        <a:pt x="6486" y="50650"/>
                      </a:lnTo>
                      <a:cubicBezTo>
                        <a:pt x="6486" y="50861"/>
                        <a:pt x="6431" y="51045"/>
                        <a:pt x="6330" y="51201"/>
                      </a:cubicBezTo>
                      <a:cubicBezTo>
                        <a:pt x="6220" y="51357"/>
                        <a:pt x="6055" y="51486"/>
                        <a:pt x="5826" y="51587"/>
                      </a:cubicBezTo>
                      <a:cubicBezTo>
                        <a:pt x="5587" y="51688"/>
                        <a:pt x="5266" y="51771"/>
                        <a:pt x="4854" y="51826"/>
                      </a:cubicBezTo>
                      <a:cubicBezTo>
                        <a:pt x="4432" y="51872"/>
                        <a:pt x="3909" y="51900"/>
                        <a:pt x="3258" y="51900"/>
                      </a:cubicBezTo>
                      <a:cubicBezTo>
                        <a:pt x="2634" y="51900"/>
                        <a:pt x="2121" y="51872"/>
                        <a:pt x="1699" y="51826"/>
                      </a:cubicBezTo>
                      <a:cubicBezTo>
                        <a:pt x="1286" y="51771"/>
                        <a:pt x="947" y="51697"/>
                        <a:pt x="690" y="51587"/>
                      </a:cubicBezTo>
                      <a:cubicBezTo>
                        <a:pt x="461" y="51486"/>
                        <a:pt x="286" y="51357"/>
                        <a:pt x="185" y="51201"/>
                      </a:cubicBezTo>
                      <a:cubicBezTo>
                        <a:pt x="112" y="51045"/>
                        <a:pt x="66" y="50861"/>
                        <a:pt x="66" y="50650"/>
                      </a:cubicBezTo>
                      <a:lnTo>
                        <a:pt x="66" y="1682"/>
                      </a:lnTo>
                      <a:cubicBezTo>
                        <a:pt x="66" y="1443"/>
                        <a:pt x="112" y="1268"/>
                        <a:pt x="185" y="1139"/>
                      </a:cubicBezTo>
                      <a:cubicBezTo>
                        <a:pt x="259" y="983"/>
                        <a:pt x="415" y="854"/>
                        <a:pt x="653" y="744"/>
                      </a:cubicBezTo>
                      <a:cubicBezTo>
                        <a:pt x="882" y="643"/>
                        <a:pt x="1185" y="579"/>
                        <a:pt x="1543" y="551"/>
                      </a:cubicBezTo>
                      <a:cubicBezTo>
                        <a:pt x="1910" y="505"/>
                        <a:pt x="2350" y="478"/>
                        <a:pt x="2873" y="478"/>
                      </a:cubicBezTo>
                      <a:cubicBezTo>
                        <a:pt x="3414" y="478"/>
                        <a:pt x="3854" y="505"/>
                        <a:pt x="4193" y="551"/>
                      </a:cubicBezTo>
                      <a:cubicBezTo>
                        <a:pt x="4551" y="579"/>
                        <a:pt x="4854" y="643"/>
                        <a:pt x="5083" y="744"/>
                      </a:cubicBezTo>
                      <a:cubicBezTo>
                        <a:pt x="5321" y="854"/>
                        <a:pt x="5477" y="983"/>
                        <a:pt x="5551" y="1139"/>
                      </a:cubicBezTo>
                      <a:cubicBezTo>
                        <a:pt x="5652" y="1268"/>
                        <a:pt x="5707" y="1452"/>
                        <a:pt x="5707" y="1682"/>
                      </a:cubicBezTo>
                      <a:lnTo>
                        <a:pt x="5707" y="6396"/>
                      </a:lnTo>
                      <a:cubicBezTo>
                        <a:pt x="6771" y="5303"/>
                        <a:pt x="7798" y="4356"/>
                        <a:pt x="8779" y="3547"/>
                      </a:cubicBezTo>
                      <a:cubicBezTo>
                        <a:pt x="9761" y="2748"/>
                        <a:pt x="10751" y="2086"/>
                        <a:pt x="11732" y="1562"/>
                      </a:cubicBezTo>
                      <a:cubicBezTo>
                        <a:pt x="12741" y="1020"/>
                        <a:pt x="13768" y="615"/>
                        <a:pt x="14805" y="358"/>
                      </a:cubicBezTo>
                      <a:cubicBezTo>
                        <a:pt x="15869" y="73"/>
                        <a:pt x="16979" y="-74"/>
                        <a:pt x="18152" y="-74"/>
                      </a:cubicBezTo>
                      <a:cubicBezTo>
                        <a:pt x="20684" y="-74"/>
                        <a:pt x="22848" y="422"/>
                        <a:pt x="24637" y="1406"/>
                      </a:cubicBezTo>
                      <a:cubicBezTo>
                        <a:pt x="26425" y="2398"/>
                        <a:pt x="27883" y="3749"/>
                        <a:pt x="28993" y="5459"/>
                      </a:cubicBezTo>
                      <a:cubicBezTo>
                        <a:pt x="30140" y="7178"/>
                        <a:pt x="30965" y="9172"/>
                        <a:pt x="31488" y="11460"/>
                      </a:cubicBezTo>
                      <a:cubicBezTo>
                        <a:pt x="32001" y="13721"/>
                        <a:pt x="32258" y="16120"/>
                        <a:pt x="32258" y="18666"/>
                      </a:cubicBezTo>
                      <a:close/>
                      <a:moveTo>
                        <a:pt x="25499" y="19410"/>
                      </a:moveTo>
                      <a:cubicBezTo>
                        <a:pt x="25499" y="17618"/>
                        <a:pt x="25352" y="15890"/>
                        <a:pt x="25068" y="14227"/>
                      </a:cubicBezTo>
                      <a:cubicBezTo>
                        <a:pt x="24811" y="12536"/>
                        <a:pt x="24343" y="11047"/>
                        <a:pt x="23664" y="9742"/>
                      </a:cubicBezTo>
                      <a:cubicBezTo>
                        <a:pt x="23022" y="8446"/>
                        <a:pt x="22142" y="7407"/>
                        <a:pt x="21023" y="6626"/>
                      </a:cubicBezTo>
                      <a:cubicBezTo>
                        <a:pt x="19913" y="5845"/>
                        <a:pt x="18519" y="5459"/>
                        <a:pt x="16868" y="5459"/>
                      </a:cubicBezTo>
                      <a:cubicBezTo>
                        <a:pt x="16034" y="5459"/>
                        <a:pt x="15218" y="5588"/>
                        <a:pt x="14420" y="5845"/>
                      </a:cubicBezTo>
                      <a:cubicBezTo>
                        <a:pt x="13613" y="6084"/>
                        <a:pt x="12796" y="6470"/>
                        <a:pt x="11962" y="7021"/>
                      </a:cubicBezTo>
                      <a:cubicBezTo>
                        <a:pt x="11136" y="7536"/>
                        <a:pt x="10265" y="8235"/>
                        <a:pt x="9357" y="9126"/>
                      </a:cubicBezTo>
                      <a:cubicBezTo>
                        <a:pt x="8458" y="9981"/>
                        <a:pt x="7495" y="11047"/>
                        <a:pt x="6486" y="12315"/>
                      </a:cubicBezTo>
                      <a:lnTo>
                        <a:pt x="6486" y="26267"/>
                      </a:lnTo>
                      <a:cubicBezTo>
                        <a:pt x="8247" y="28417"/>
                        <a:pt x="9916" y="30072"/>
                        <a:pt x="11503" y="31211"/>
                      </a:cubicBezTo>
                      <a:cubicBezTo>
                        <a:pt x="13081" y="32351"/>
                        <a:pt x="14741" y="32930"/>
                        <a:pt x="16474" y="32930"/>
                      </a:cubicBezTo>
                      <a:cubicBezTo>
                        <a:pt x="18079" y="32930"/>
                        <a:pt x="19455" y="32535"/>
                        <a:pt x="20601" y="31754"/>
                      </a:cubicBezTo>
                      <a:cubicBezTo>
                        <a:pt x="21766" y="30982"/>
                        <a:pt x="22692" y="29943"/>
                        <a:pt x="23399" y="28638"/>
                      </a:cubicBezTo>
                      <a:cubicBezTo>
                        <a:pt x="24123" y="27342"/>
                        <a:pt x="24655" y="25890"/>
                        <a:pt x="24994" y="24281"/>
                      </a:cubicBezTo>
                      <a:cubicBezTo>
                        <a:pt x="25324" y="22664"/>
                        <a:pt x="25499" y="21046"/>
                        <a:pt x="25499" y="1941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88" name="Forme libre : forme 187">
                  <a:extLst>
                    <a:ext uri="{FF2B5EF4-FFF2-40B4-BE49-F238E27FC236}">
                      <a16:creationId xmlns:a16="http://schemas.microsoft.com/office/drawing/2014/main" id="{FB181DA4-AEB3-70FC-2363-9F6BCC8845C4}"/>
                    </a:ext>
                  </a:extLst>
                </p:cNvPr>
                <p:cNvSpPr/>
                <p:nvPr/>
              </p:nvSpPr>
              <p:spPr>
                <a:xfrm>
                  <a:off x="3742616" y="1834371"/>
                  <a:ext cx="20443" cy="38021"/>
                </a:xfrm>
                <a:custGeom>
                  <a:avLst/>
                  <a:gdLst>
                    <a:gd name="connsiteX0" fmla="*/ 20509 w 20443"/>
                    <a:gd name="connsiteY0" fmla="*/ 3979 h 38021"/>
                    <a:gd name="connsiteX1" fmla="*/ 20473 w 20443"/>
                    <a:gd name="connsiteY1" fmla="*/ 5422 h 38021"/>
                    <a:gd name="connsiteX2" fmla="*/ 20317 w 20443"/>
                    <a:gd name="connsiteY2" fmla="*/ 6360 h 38021"/>
                    <a:gd name="connsiteX3" fmla="*/ 20005 w 20443"/>
                    <a:gd name="connsiteY3" fmla="*/ 6865 h 38021"/>
                    <a:gd name="connsiteX4" fmla="*/ 19537 w 20443"/>
                    <a:gd name="connsiteY4" fmla="*/ 7021 h 38021"/>
                    <a:gd name="connsiteX5" fmla="*/ 18767 w 20443"/>
                    <a:gd name="connsiteY5" fmla="*/ 6865 h 38021"/>
                    <a:gd name="connsiteX6" fmla="*/ 17749 w 20443"/>
                    <a:gd name="connsiteY6" fmla="*/ 6516 h 38021"/>
                    <a:gd name="connsiteX7" fmla="*/ 16511 w 20443"/>
                    <a:gd name="connsiteY7" fmla="*/ 6157 h 38021"/>
                    <a:gd name="connsiteX8" fmla="*/ 14997 w 20443"/>
                    <a:gd name="connsiteY8" fmla="*/ 6001 h 38021"/>
                    <a:gd name="connsiteX9" fmla="*/ 13090 w 20443"/>
                    <a:gd name="connsiteY9" fmla="*/ 6396 h 38021"/>
                    <a:gd name="connsiteX10" fmla="*/ 11109 w 20443"/>
                    <a:gd name="connsiteY10" fmla="*/ 7683 h 38021"/>
                    <a:gd name="connsiteX11" fmla="*/ 8963 w 20443"/>
                    <a:gd name="connsiteY11" fmla="*/ 10054 h 38021"/>
                    <a:gd name="connsiteX12" fmla="*/ 6477 w 20443"/>
                    <a:gd name="connsiteY12" fmla="*/ 13675 h 38021"/>
                    <a:gd name="connsiteX13" fmla="*/ 6477 w 20443"/>
                    <a:gd name="connsiteY13" fmla="*/ 36744 h 38021"/>
                    <a:gd name="connsiteX14" fmla="*/ 6321 w 20443"/>
                    <a:gd name="connsiteY14" fmla="*/ 37286 h 38021"/>
                    <a:gd name="connsiteX15" fmla="*/ 5817 w 20443"/>
                    <a:gd name="connsiteY15" fmla="*/ 37636 h 38021"/>
                    <a:gd name="connsiteX16" fmla="*/ 4845 w 20443"/>
                    <a:gd name="connsiteY16" fmla="*/ 37875 h 38021"/>
                    <a:gd name="connsiteX17" fmla="*/ 3249 w 20443"/>
                    <a:gd name="connsiteY17" fmla="*/ 37948 h 38021"/>
                    <a:gd name="connsiteX18" fmla="*/ 1699 w 20443"/>
                    <a:gd name="connsiteY18" fmla="*/ 37875 h 38021"/>
                    <a:gd name="connsiteX19" fmla="*/ 681 w 20443"/>
                    <a:gd name="connsiteY19" fmla="*/ 37636 h 38021"/>
                    <a:gd name="connsiteX20" fmla="*/ 176 w 20443"/>
                    <a:gd name="connsiteY20" fmla="*/ 37286 h 38021"/>
                    <a:gd name="connsiteX21" fmla="*/ 66 w 20443"/>
                    <a:gd name="connsiteY21" fmla="*/ 36744 h 38021"/>
                    <a:gd name="connsiteX22" fmla="*/ 66 w 20443"/>
                    <a:gd name="connsiteY22" fmla="*/ 1682 h 38021"/>
                    <a:gd name="connsiteX23" fmla="*/ 176 w 20443"/>
                    <a:gd name="connsiteY23" fmla="*/ 1176 h 38021"/>
                    <a:gd name="connsiteX24" fmla="*/ 644 w 20443"/>
                    <a:gd name="connsiteY24" fmla="*/ 781 h 38021"/>
                    <a:gd name="connsiteX25" fmla="*/ 1543 w 20443"/>
                    <a:gd name="connsiteY25" fmla="*/ 551 h 38021"/>
                    <a:gd name="connsiteX26" fmla="*/ 2983 w 20443"/>
                    <a:gd name="connsiteY26" fmla="*/ 478 h 38021"/>
                    <a:gd name="connsiteX27" fmla="*/ 4377 w 20443"/>
                    <a:gd name="connsiteY27" fmla="*/ 551 h 38021"/>
                    <a:gd name="connsiteX28" fmla="*/ 5276 w 20443"/>
                    <a:gd name="connsiteY28" fmla="*/ 781 h 38021"/>
                    <a:gd name="connsiteX29" fmla="*/ 5698 w 20443"/>
                    <a:gd name="connsiteY29" fmla="*/ 1176 h 38021"/>
                    <a:gd name="connsiteX30" fmla="*/ 5853 w 20443"/>
                    <a:gd name="connsiteY30" fmla="*/ 1682 h 38021"/>
                    <a:gd name="connsiteX31" fmla="*/ 5853 w 20443"/>
                    <a:gd name="connsiteY31" fmla="*/ 6782 h 38021"/>
                    <a:gd name="connsiteX32" fmla="*/ 8541 w 20443"/>
                    <a:gd name="connsiteY32" fmla="*/ 3354 h 38021"/>
                    <a:gd name="connsiteX33" fmla="*/ 10953 w 20443"/>
                    <a:gd name="connsiteY33" fmla="*/ 1286 h 38021"/>
                    <a:gd name="connsiteX34" fmla="*/ 13163 w 20443"/>
                    <a:gd name="connsiteY34" fmla="*/ 239 h 38021"/>
                    <a:gd name="connsiteX35" fmla="*/ 15419 w 20443"/>
                    <a:gd name="connsiteY35" fmla="*/ -74 h 38021"/>
                    <a:gd name="connsiteX36" fmla="*/ 16547 w 20443"/>
                    <a:gd name="connsiteY36" fmla="*/ 0 h 38021"/>
                    <a:gd name="connsiteX37" fmla="*/ 17905 w 20443"/>
                    <a:gd name="connsiteY37" fmla="*/ 193 h 38021"/>
                    <a:gd name="connsiteX38" fmla="*/ 19152 w 20443"/>
                    <a:gd name="connsiteY38" fmla="*/ 542 h 38021"/>
                    <a:gd name="connsiteX39" fmla="*/ 19968 w 20443"/>
                    <a:gd name="connsiteY39" fmla="*/ 937 h 38021"/>
                    <a:gd name="connsiteX40" fmla="*/ 20280 w 20443"/>
                    <a:gd name="connsiteY40" fmla="*/ 1323 h 38021"/>
                    <a:gd name="connsiteX41" fmla="*/ 20399 w 20443"/>
                    <a:gd name="connsiteY41" fmla="*/ 1755 h 38021"/>
                    <a:gd name="connsiteX42" fmla="*/ 20473 w 20443"/>
                    <a:gd name="connsiteY42" fmla="*/ 2573 h 38021"/>
                    <a:gd name="connsiteX43" fmla="*/ 20509 w 20443"/>
                    <a:gd name="connsiteY43" fmla="*/ 3970 h 38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0443" h="38021">
                      <a:moveTo>
                        <a:pt x="20509" y="3979"/>
                      </a:moveTo>
                      <a:cubicBezTo>
                        <a:pt x="20509" y="4549"/>
                        <a:pt x="20500" y="5027"/>
                        <a:pt x="20473" y="5422"/>
                      </a:cubicBezTo>
                      <a:cubicBezTo>
                        <a:pt x="20454" y="5808"/>
                        <a:pt x="20399" y="6121"/>
                        <a:pt x="20317" y="6360"/>
                      </a:cubicBezTo>
                      <a:cubicBezTo>
                        <a:pt x="20244" y="6562"/>
                        <a:pt x="20143" y="6736"/>
                        <a:pt x="20005" y="6865"/>
                      </a:cubicBezTo>
                      <a:cubicBezTo>
                        <a:pt x="19904" y="6966"/>
                        <a:pt x="19748" y="7021"/>
                        <a:pt x="19537" y="7021"/>
                      </a:cubicBezTo>
                      <a:cubicBezTo>
                        <a:pt x="19336" y="7021"/>
                        <a:pt x="19079" y="6966"/>
                        <a:pt x="18767" y="6865"/>
                      </a:cubicBezTo>
                      <a:cubicBezTo>
                        <a:pt x="18483" y="6736"/>
                        <a:pt x="18143" y="6617"/>
                        <a:pt x="17749" y="6516"/>
                      </a:cubicBezTo>
                      <a:cubicBezTo>
                        <a:pt x="17391" y="6378"/>
                        <a:pt x="16979" y="6268"/>
                        <a:pt x="16511" y="6157"/>
                      </a:cubicBezTo>
                      <a:cubicBezTo>
                        <a:pt x="16043" y="6056"/>
                        <a:pt x="15539" y="6001"/>
                        <a:pt x="14997" y="6001"/>
                      </a:cubicBezTo>
                      <a:cubicBezTo>
                        <a:pt x="14346" y="6001"/>
                        <a:pt x="13713" y="6130"/>
                        <a:pt x="13090" y="6396"/>
                      </a:cubicBezTo>
                      <a:cubicBezTo>
                        <a:pt x="12466" y="6654"/>
                        <a:pt x="11806" y="7086"/>
                        <a:pt x="11109" y="7683"/>
                      </a:cubicBezTo>
                      <a:cubicBezTo>
                        <a:pt x="10430" y="8280"/>
                        <a:pt x="9715" y="9071"/>
                        <a:pt x="8963" y="10054"/>
                      </a:cubicBezTo>
                      <a:cubicBezTo>
                        <a:pt x="8210" y="11047"/>
                        <a:pt x="7385" y="12251"/>
                        <a:pt x="6477" y="13675"/>
                      </a:cubicBezTo>
                      <a:lnTo>
                        <a:pt x="6477" y="36744"/>
                      </a:lnTo>
                      <a:cubicBezTo>
                        <a:pt x="6477" y="36955"/>
                        <a:pt x="6422" y="37130"/>
                        <a:pt x="6321" y="37286"/>
                      </a:cubicBezTo>
                      <a:cubicBezTo>
                        <a:pt x="6220" y="37415"/>
                        <a:pt x="6046" y="37534"/>
                        <a:pt x="5817" y="37636"/>
                      </a:cubicBezTo>
                      <a:cubicBezTo>
                        <a:pt x="5587" y="37746"/>
                        <a:pt x="5257" y="37819"/>
                        <a:pt x="4845" y="37875"/>
                      </a:cubicBezTo>
                      <a:cubicBezTo>
                        <a:pt x="4432" y="37920"/>
                        <a:pt x="3900" y="37948"/>
                        <a:pt x="3249" y="37948"/>
                      </a:cubicBezTo>
                      <a:cubicBezTo>
                        <a:pt x="2625" y="37948"/>
                        <a:pt x="2111" y="37920"/>
                        <a:pt x="1699" y="37875"/>
                      </a:cubicBezTo>
                      <a:cubicBezTo>
                        <a:pt x="1286" y="37829"/>
                        <a:pt x="947" y="37746"/>
                        <a:pt x="681" y="37636"/>
                      </a:cubicBezTo>
                      <a:cubicBezTo>
                        <a:pt x="451" y="37534"/>
                        <a:pt x="286" y="37415"/>
                        <a:pt x="176" y="37286"/>
                      </a:cubicBezTo>
                      <a:cubicBezTo>
                        <a:pt x="103" y="37130"/>
                        <a:pt x="66" y="36955"/>
                        <a:pt x="66" y="36744"/>
                      </a:cubicBezTo>
                      <a:lnTo>
                        <a:pt x="66" y="1682"/>
                      </a:lnTo>
                      <a:cubicBezTo>
                        <a:pt x="66" y="1470"/>
                        <a:pt x="103" y="1305"/>
                        <a:pt x="176" y="1176"/>
                      </a:cubicBezTo>
                      <a:cubicBezTo>
                        <a:pt x="259" y="1020"/>
                        <a:pt x="415" y="891"/>
                        <a:pt x="644" y="781"/>
                      </a:cubicBezTo>
                      <a:cubicBezTo>
                        <a:pt x="882" y="652"/>
                        <a:pt x="1176" y="579"/>
                        <a:pt x="1543" y="551"/>
                      </a:cubicBezTo>
                      <a:cubicBezTo>
                        <a:pt x="1901" y="505"/>
                        <a:pt x="2387" y="478"/>
                        <a:pt x="2983" y="478"/>
                      </a:cubicBezTo>
                      <a:cubicBezTo>
                        <a:pt x="3551" y="478"/>
                        <a:pt x="4019" y="505"/>
                        <a:pt x="4377" y="551"/>
                      </a:cubicBezTo>
                      <a:cubicBezTo>
                        <a:pt x="4771" y="579"/>
                        <a:pt x="5065" y="652"/>
                        <a:pt x="5276" y="781"/>
                      </a:cubicBezTo>
                      <a:cubicBezTo>
                        <a:pt x="5477" y="891"/>
                        <a:pt x="5624" y="1020"/>
                        <a:pt x="5698" y="1176"/>
                      </a:cubicBezTo>
                      <a:cubicBezTo>
                        <a:pt x="5808" y="1305"/>
                        <a:pt x="5853" y="1470"/>
                        <a:pt x="5853" y="1682"/>
                      </a:cubicBezTo>
                      <a:lnTo>
                        <a:pt x="5853" y="6782"/>
                      </a:lnTo>
                      <a:cubicBezTo>
                        <a:pt x="6816" y="5376"/>
                        <a:pt x="7706" y="4237"/>
                        <a:pt x="8541" y="3354"/>
                      </a:cubicBezTo>
                      <a:cubicBezTo>
                        <a:pt x="9394" y="2472"/>
                        <a:pt x="10201" y="1783"/>
                        <a:pt x="10953" y="1286"/>
                      </a:cubicBezTo>
                      <a:cubicBezTo>
                        <a:pt x="11705" y="772"/>
                        <a:pt x="12439" y="422"/>
                        <a:pt x="13163" y="239"/>
                      </a:cubicBezTo>
                      <a:cubicBezTo>
                        <a:pt x="13915" y="27"/>
                        <a:pt x="14667" y="-74"/>
                        <a:pt x="15419" y="-74"/>
                      </a:cubicBezTo>
                      <a:cubicBezTo>
                        <a:pt x="15759" y="-74"/>
                        <a:pt x="16135" y="-46"/>
                        <a:pt x="16547" y="0"/>
                      </a:cubicBezTo>
                      <a:cubicBezTo>
                        <a:pt x="16988" y="27"/>
                        <a:pt x="17446" y="92"/>
                        <a:pt x="17905" y="193"/>
                      </a:cubicBezTo>
                      <a:cubicBezTo>
                        <a:pt x="18373" y="294"/>
                        <a:pt x="18794" y="413"/>
                        <a:pt x="19152" y="542"/>
                      </a:cubicBezTo>
                      <a:cubicBezTo>
                        <a:pt x="19537" y="680"/>
                        <a:pt x="19812" y="808"/>
                        <a:pt x="19968" y="937"/>
                      </a:cubicBezTo>
                      <a:cubicBezTo>
                        <a:pt x="20124" y="1066"/>
                        <a:pt x="20225" y="1194"/>
                        <a:pt x="20280" y="1323"/>
                      </a:cubicBezTo>
                      <a:cubicBezTo>
                        <a:pt x="20326" y="1433"/>
                        <a:pt x="20372" y="1571"/>
                        <a:pt x="20399" y="1755"/>
                      </a:cubicBezTo>
                      <a:cubicBezTo>
                        <a:pt x="20445" y="1939"/>
                        <a:pt x="20473" y="2205"/>
                        <a:pt x="20473" y="2573"/>
                      </a:cubicBezTo>
                      <a:cubicBezTo>
                        <a:pt x="20491" y="2913"/>
                        <a:pt x="20509" y="3373"/>
                        <a:pt x="20509" y="3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89" name="Forme libre : forme 188">
                  <a:extLst>
                    <a:ext uri="{FF2B5EF4-FFF2-40B4-BE49-F238E27FC236}">
                      <a16:creationId xmlns:a16="http://schemas.microsoft.com/office/drawing/2014/main" id="{5CFA2C7C-AC68-0458-535A-64DA6AD2C034}"/>
                    </a:ext>
                  </a:extLst>
                </p:cNvPr>
                <p:cNvSpPr/>
                <p:nvPr/>
              </p:nvSpPr>
              <p:spPr>
                <a:xfrm>
                  <a:off x="3766609" y="1834922"/>
                  <a:ext cx="33320" cy="37470"/>
                </a:xfrm>
                <a:custGeom>
                  <a:avLst/>
                  <a:gdLst>
                    <a:gd name="connsiteX0" fmla="*/ 33377 w 33320"/>
                    <a:gd name="connsiteY0" fmla="*/ 1047 h 37470"/>
                    <a:gd name="connsiteX1" fmla="*/ 33340 w 33320"/>
                    <a:gd name="connsiteY1" fmla="*/ 1406 h 37470"/>
                    <a:gd name="connsiteX2" fmla="*/ 33304 w 33320"/>
                    <a:gd name="connsiteY2" fmla="*/ 1755 h 37470"/>
                    <a:gd name="connsiteX3" fmla="*/ 33184 w 33320"/>
                    <a:gd name="connsiteY3" fmla="*/ 2178 h 37470"/>
                    <a:gd name="connsiteX4" fmla="*/ 33074 w 33320"/>
                    <a:gd name="connsiteY4" fmla="*/ 2693 h 37470"/>
                    <a:gd name="connsiteX5" fmla="*/ 21133 w 33320"/>
                    <a:gd name="connsiteY5" fmla="*/ 36000 h 37470"/>
                    <a:gd name="connsiteX6" fmla="*/ 20711 w 33320"/>
                    <a:gd name="connsiteY6" fmla="*/ 36698 h 37470"/>
                    <a:gd name="connsiteX7" fmla="*/ 19968 w 33320"/>
                    <a:gd name="connsiteY7" fmla="*/ 37130 h 37470"/>
                    <a:gd name="connsiteX8" fmla="*/ 18684 w 33320"/>
                    <a:gd name="connsiteY8" fmla="*/ 37323 h 37470"/>
                    <a:gd name="connsiteX9" fmla="*/ 16740 w 33320"/>
                    <a:gd name="connsiteY9" fmla="*/ 37397 h 37470"/>
                    <a:gd name="connsiteX10" fmla="*/ 14795 w 33320"/>
                    <a:gd name="connsiteY10" fmla="*/ 37323 h 37470"/>
                    <a:gd name="connsiteX11" fmla="*/ 13511 w 33320"/>
                    <a:gd name="connsiteY11" fmla="*/ 37093 h 37470"/>
                    <a:gd name="connsiteX12" fmla="*/ 12778 w 33320"/>
                    <a:gd name="connsiteY12" fmla="*/ 36661 h 37470"/>
                    <a:gd name="connsiteX13" fmla="*/ 12347 w 33320"/>
                    <a:gd name="connsiteY13" fmla="*/ 36000 h 37470"/>
                    <a:gd name="connsiteX14" fmla="*/ 451 w 33320"/>
                    <a:gd name="connsiteY14" fmla="*/ 2693 h 37470"/>
                    <a:gd name="connsiteX15" fmla="*/ 176 w 33320"/>
                    <a:gd name="connsiteY15" fmla="*/ 1875 h 37470"/>
                    <a:gd name="connsiteX16" fmla="*/ 66 w 33320"/>
                    <a:gd name="connsiteY16" fmla="*/ 1360 h 37470"/>
                    <a:gd name="connsiteX17" fmla="*/ 66 w 33320"/>
                    <a:gd name="connsiteY17" fmla="*/ 1057 h 37470"/>
                    <a:gd name="connsiteX18" fmla="*/ 222 w 33320"/>
                    <a:gd name="connsiteY18" fmla="*/ 505 h 37470"/>
                    <a:gd name="connsiteX19" fmla="*/ 726 w 33320"/>
                    <a:gd name="connsiteY19" fmla="*/ 156 h 37470"/>
                    <a:gd name="connsiteX20" fmla="*/ 1699 w 33320"/>
                    <a:gd name="connsiteY20" fmla="*/ -37 h 37470"/>
                    <a:gd name="connsiteX21" fmla="*/ 3212 w 33320"/>
                    <a:gd name="connsiteY21" fmla="*/ -74 h 37470"/>
                    <a:gd name="connsiteX22" fmla="*/ 5000 w 33320"/>
                    <a:gd name="connsiteY22" fmla="*/ 0 h 37470"/>
                    <a:gd name="connsiteX23" fmla="*/ 6055 w 33320"/>
                    <a:gd name="connsiteY23" fmla="*/ 193 h 37470"/>
                    <a:gd name="connsiteX24" fmla="*/ 6596 w 33320"/>
                    <a:gd name="connsiteY24" fmla="*/ 579 h 37470"/>
                    <a:gd name="connsiteX25" fmla="*/ 6945 w 33320"/>
                    <a:gd name="connsiteY25" fmla="*/ 1167 h 37470"/>
                    <a:gd name="connsiteX26" fmla="*/ 16822 w 33320"/>
                    <a:gd name="connsiteY26" fmla="*/ 30072 h 37470"/>
                    <a:gd name="connsiteX27" fmla="*/ 16978 w 33320"/>
                    <a:gd name="connsiteY27" fmla="*/ 30540 h 37470"/>
                    <a:gd name="connsiteX28" fmla="*/ 17088 w 33320"/>
                    <a:gd name="connsiteY28" fmla="*/ 30072 h 37470"/>
                    <a:gd name="connsiteX29" fmla="*/ 26856 w 33320"/>
                    <a:gd name="connsiteY29" fmla="*/ 1167 h 37470"/>
                    <a:gd name="connsiteX30" fmla="*/ 27122 w 33320"/>
                    <a:gd name="connsiteY30" fmla="*/ 579 h 37470"/>
                    <a:gd name="connsiteX31" fmla="*/ 27663 w 33320"/>
                    <a:gd name="connsiteY31" fmla="*/ 193 h 37470"/>
                    <a:gd name="connsiteX32" fmla="*/ 28681 w 33320"/>
                    <a:gd name="connsiteY32" fmla="*/ 0 h 37470"/>
                    <a:gd name="connsiteX33" fmla="*/ 30387 w 33320"/>
                    <a:gd name="connsiteY33" fmla="*/ -74 h 37470"/>
                    <a:gd name="connsiteX34" fmla="*/ 31864 w 33320"/>
                    <a:gd name="connsiteY34" fmla="*/ -37 h 37470"/>
                    <a:gd name="connsiteX35" fmla="*/ 32762 w 33320"/>
                    <a:gd name="connsiteY35" fmla="*/ 156 h 37470"/>
                    <a:gd name="connsiteX36" fmla="*/ 33230 w 33320"/>
                    <a:gd name="connsiteY36" fmla="*/ 542 h 37470"/>
                    <a:gd name="connsiteX37" fmla="*/ 33386 w 33320"/>
                    <a:gd name="connsiteY37" fmla="*/ 1057 h 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3320" h="37470">
                      <a:moveTo>
                        <a:pt x="33377" y="1047"/>
                      </a:moveTo>
                      <a:cubicBezTo>
                        <a:pt x="33377" y="1158"/>
                        <a:pt x="33368" y="1268"/>
                        <a:pt x="33340" y="1406"/>
                      </a:cubicBezTo>
                      <a:cubicBezTo>
                        <a:pt x="33340" y="1507"/>
                        <a:pt x="33331" y="1626"/>
                        <a:pt x="33304" y="1755"/>
                      </a:cubicBezTo>
                      <a:cubicBezTo>
                        <a:pt x="33276" y="1884"/>
                        <a:pt x="33239" y="2022"/>
                        <a:pt x="33184" y="2178"/>
                      </a:cubicBezTo>
                      <a:cubicBezTo>
                        <a:pt x="33166" y="2334"/>
                        <a:pt x="33120" y="2509"/>
                        <a:pt x="33074" y="2693"/>
                      </a:cubicBezTo>
                      <a:lnTo>
                        <a:pt x="21133" y="36000"/>
                      </a:lnTo>
                      <a:cubicBezTo>
                        <a:pt x="21032" y="36285"/>
                        <a:pt x="20885" y="36514"/>
                        <a:pt x="20711" y="36698"/>
                      </a:cubicBezTo>
                      <a:cubicBezTo>
                        <a:pt x="20555" y="36882"/>
                        <a:pt x="20308" y="37029"/>
                        <a:pt x="19968" y="37130"/>
                      </a:cubicBezTo>
                      <a:cubicBezTo>
                        <a:pt x="19629" y="37231"/>
                        <a:pt x="19207" y="37296"/>
                        <a:pt x="18684" y="37323"/>
                      </a:cubicBezTo>
                      <a:cubicBezTo>
                        <a:pt x="18171" y="37369"/>
                        <a:pt x="17520" y="37397"/>
                        <a:pt x="16740" y="37397"/>
                      </a:cubicBezTo>
                      <a:cubicBezTo>
                        <a:pt x="15960" y="37397"/>
                        <a:pt x="15318" y="37369"/>
                        <a:pt x="14795" y="37323"/>
                      </a:cubicBezTo>
                      <a:cubicBezTo>
                        <a:pt x="14282" y="37277"/>
                        <a:pt x="13851" y="37194"/>
                        <a:pt x="13511" y="37093"/>
                      </a:cubicBezTo>
                      <a:cubicBezTo>
                        <a:pt x="13200" y="36983"/>
                        <a:pt x="12961" y="36845"/>
                        <a:pt x="12778" y="36661"/>
                      </a:cubicBezTo>
                      <a:cubicBezTo>
                        <a:pt x="12594" y="36478"/>
                        <a:pt x="12457" y="36257"/>
                        <a:pt x="12347" y="36000"/>
                      </a:cubicBezTo>
                      <a:lnTo>
                        <a:pt x="451" y="2693"/>
                      </a:lnTo>
                      <a:cubicBezTo>
                        <a:pt x="350" y="2380"/>
                        <a:pt x="259" y="2104"/>
                        <a:pt x="176" y="1875"/>
                      </a:cubicBezTo>
                      <a:cubicBezTo>
                        <a:pt x="130" y="1636"/>
                        <a:pt x="94" y="1470"/>
                        <a:pt x="66" y="1360"/>
                      </a:cubicBezTo>
                      <a:cubicBezTo>
                        <a:pt x="66" y="1231"/>
                        <a:pt x="66" y="1130"/>
                        <a:pt x="66" y="1057"/>
                      </a:cubicBezTo>
                      <a:cubicBezTo>
                        <a:pt x="66" y="845"/>
                        <a:pt x="112" y="661"/>
                        <a:pt x="222" y="505"/>
                      </a:cubicBezTo>
                      <a:cubicBezTo>
                        <a:pt x="323" y="349"/>
                        <a:pt x="488" y="239"/>
                        <a:pt x="726" y="156"/>
                      </a:cubicBezTo>
                      <a:cubicBezTo>
                        <a:pt x="983" y="55"/>
                        <a:pt x="1304" y="-10"/>
                        <a:pt x="1699" y="-37"/>
                      </a:cubicBezTo>
                      <a:cubicBezTo>
                        <a:pt x="2111" y="-65"/>
                        <a:pt x="2616" y="-74"/>
                        <a:pt x="3212" y="-74"/>
                      </a:cubicBezTo>
                      <a:cubicBezTo>
                        <a:pt x="3964" y="-74"/>
                        <a:pt x="4560" y="-55"/>
                        <a:pt x="5000" y="0"/>
                      </a:cubicBezTo>
                      <a:cubicBezTo>
                        <a:pt x="5468" y="18"/>
                        <a:pt x="5817" y="92"/>
                        <a:pt x="6055" y="193"/>
                      </a:cubicBezTo>
                      <a:cubicBezTo>
                        <a:pt x="6312" y="294"/>
                        <a:pt x="6495" y="422"/>
                        <a:pt x="6596" y="579"/>
                      </a:cubicBezTo>
                      <a:cubicBezTo>
                        <a:pt x="6725" y="735"/>
                        <a:pt x="6844" y="937"/>
                        <a:pt x="6945" y="1167"/>
                      </a:cubicBezTo>
                      <a:lnTo>
                        <a:pt x="16822" y="30072"/>
                      </a:lnTo>
                      <a:lnTo>
                        <a:pt x="16978" y="30540"/>
                      </a:lnTo>
                      <a:lnTo>
                        <a:pt x="17088" y="30072"/>
                      </a:lnTo>
                      <a:lnTo>
                        <a:pt x="26856" y="1167"/>
                      </a:lnTo>
                      <a:cubicBezTo>
                        <a:pt x="26902" y="937"/>
                        <a:pt x="26994" y="735"/>
                        <a:pt x="27122" y="579"/>
                      </a:cubicBezTo>
                      <a:cubicBezTo>
                        <a:pt x="27250" y="422"/>
                        <a:pt x="27434" y="294"/>
                        <a:pt x="27663" y="193"/>
                      </a:cubicBezTo>
                      <a:cubicBezTo>
                        <a:pt x="27929" y="92"/>
                        <a:pt x="28259" y="27"/>
                        <a:pt x="28681" y="0"/>
                      </a:cubicBezTo>
                      <a:cubicBezTo>
                        <a:pt x="29121" y="-55"/>
                        <a:pt x="29690" y="-74"/>
                        <a:pt x="30387" y="-74"/>
                      </a:cubicBezTo>
                      <a:cubicBezTo>
                        <a:pt x="30983" y="-74"/>
                        <a:pt x="31478" y="-65"/>
                        <a:pt x="31864" y="-37"/>
                      </a:cubicBezTo>
                      <a:cubicBezTo>
                        <a:pt x="32258" y="-10"/>
                        <a:pt x="32552" y="55"/>
                        <a:pt x="32762" y="156"/>
                      </a:cubicBezTo>
                      <a:cubicBezTo>
                        <a:pt x="32992" y="257"/>
                        <a:pt x="33148" y="386"/>
                        <a:pt x="33230" y="542"/>
                      </a:cubicBezTo>
                      <a:cubicBezTo>
                        <a:pt x="33331" y="680"/>
                        <a:pt x="33386" y="845"/>
                        <a:pt x="33386" y="10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190" name="Forme libre : forme 189">
                <a:extLst>
                  <a:ext uri="{FF2B5EF4-FFF2-40B4-BE49-F238E27FC236}">
                    <a16:creationId xmlns:a16="http://schemas.microsoft.com/office/drawing/2014/main" id="{B363407F-7187-5FF4-B688-8B6B68F0F451}"/>
                  </a:ext>
                </a:extLst>
              </p:cNvPr>
              <p:cNvSpPr/>
              <p:nvPr/>
            </p:nvSpPr>
            <p:spPr>
              <a:xfrm>
                <a:off x="3806615" y="1836439"/>
                <a:ext cx="8171" cy="36073"/>
              </a:xfrm>
              <a:custGeom>
                <a:avLst/>
                <a:gdLst>
                  <a:gd name="connsiteX0" fmla="*/ 8238 w 8171"/>
                  <a:gd name="connsiteY0" fmla="*/ 4485 h 36073"/>
                  <a:gd name="connsiteX1" fmla="*/ 8036 w 8171"/>
                  <a:gd name="connsiteY1" fmla="*/ 6589 h 36073"/>
                  <a:gd name="connsiteX2" fmla="*/ 7376 w 8171"/>
                  <a:gd name="connsiteY2" fmla="*/ 7986 h 36073"/>
                  <a:gd name="connsiteX3" fmla="*/ 6138 w 8171"/>
                  <a:gd name="connsiteY3" fmla="*/ 8731 h 36073"/>
                  <a:gd name="connsiteX4" fmla="*/ 4147 w 8171"/>
                  <a:gd name="connsiteY4" fmla="*/ 8924 h 36073"/>
                  <a:gd name="connsiteX5" fmla="*/ 2130 w 8171"/>
                  <a:gd name="connsiteY5" fmla="*/ 8731 h 36073"/>
                  <a:gd name="connsiteX6" fmla="*/ 882 w 8171"/>
                  <a:gd name="connsiteY6" fmla="*/ 7986 h 36073"/>
                  <a:gd name="connsiteX7" fmla="*/ 222 w 8171"/>
                  <a:gd name="connsiteY7" fmla="*/ 6589 h 36073"/>
                  <a:gd name="connsiteX8" fmla="*/ 66 w 8171"/>
                  <a:gd name="connsiteY8" fmla="*/ 4485 h 36073"/>
                  <a:gd name="connsiteX9" fmla="*/ 222 w 8171"/>
                  <a:gd name="connsiteY9" fmla="*/ 2297 h 36073"/>
                  <a:gd name="connsiteX10" fmla="*/ 882 w 8171"/>
                  <a:gd name="connsiteY10" fmla="*/ 900 h 36073"/>
                  <a:gd name="connsiteX11" fmla="*/ 2130 w 8171"/>
                  <a:gd name="connsiteY11" fmla="*/ 156 h 36073"/>
                  <a:gd name="connsiteX12" fmla="*/ 4147 w 8171"/>
                  <a:gd name="connsiteY12" fmla="*/ -74 h 36073"/>
                  <a:gd name="connsiteX13" fmla="*/ 6138 w 8171"/>
                  <a:gd name="connsiteY13" fmla="*/ 156 h 36073"/>
                  <a:gd name="connsiteX14" fmla="*/ 7376 w 8171"/>
                  <a:gd name="connsiteY14" fmla="*/ 900 h 36073"/>
                  <a:gd name="connsiteX15" fmla="*/ 8036 w 8171"/>
                  <a:gd name="connsiteY15" fmla="*/ 2297 h 36073"/>
                  <a:gd name="connsiteX16" fmla="*/ 8238 w 8171"/>
                  <a:gd name="connsiteY16" fmla="*/ 4485 h 36073"/>
                  <a:gd name="connsiteX17" fmla="*/ 8238 w 8171"/>
                  <a:gd name="connsiteY17" fmla="*/ 31524 h 36073"/>
                  <a:gd name="connsiteX18" fmla="*/ 8036 w 8171"/>
                  <a:gd name="connsiteY18" fmla="*/ 33665 h 36073"/>
                  <a:gd name="connsiteX19" fmla="*/ 7376 w 8171"/>
                  <a:gd name="connsiteY19" fmla="*/ 35062 h 36073"/>
                  <a:gd name="connsiteX20" fmla="*/ 6138 w 8171"/>
                  <a:gd name="connsiteY20" fmla="*/ 35770 h 36073"/>
                  <a:gd name="connsiteX21" fmla="*/ 4147 w 8171"/>
                  <a:gd name="connsiteY21" fmla="*/ 36000 h 36073"/>
                  <a:gd name="connsiteX22" fmla="*/ 2130 w 8171"/>
                  <a:gd name="connsiteY22" fmla="*/ 35770 h 36073"/>
                  <a:gd name="connsiteX23" fmla="*/ 882 w 8171"/>
                  <a:gd name="connsiteY23" fmla="*/ 35062 h 36073"/>
                  <a:gd name="connsiteX24" fmla="*/ 222 w 8171"/>
                  <a:gd name="connsiteY24" fmla="*/ 33665 h 36073"/>
                  <a:gd name="connsiteX25" fmla="*/ 66 w 8171"/>
                  <a:gd name="connsiteY25" fmla="*/ 31524 h 36073"/>
                  <a:gd name="connsiteX26" fmla="*/ 222 w 8171"/>
                  <a:gd name="connsiteY26" fmla="*/ 29382 h 36073"/>
                  <a:gd name="connsiteX27" fmla="*/ 882 w 8171"/>
                  <a:gd name="connsiteY27" fmla="*/ 27976 h 36073"/>
                  <a:gd name="connsiteX28" fmla="*/ 2130 w 8171"/>
                  <a:gd name="connsiteY28" fmla="*/ 27232 h 36073"/>
                  <a:gd name="connsiteX29" fmla="*/ 4147 w 8171"/>
                  <a:gd name="connsiteY29" fmla="*/ 27002 h 36073"/>
                  <a:gd name="connsiteX30" fmla="*/ 6138 w 8171"/>
                  <a:gd name="connsiteY30" fmla="*/ 27232 h 36073"/>
                  <a:gd name="connsiteX31" fmla="*/ 7376 w 8171"/>
                  <a:gd name="connsiteY31" fmla="*/ 27976 h 36073"/>
                  <a:gd name="connsiteX32" fmla="*/ 8036 w 8171"/>
                  <a:gd name="connsiteY32" fmla="*/ 29382 h 36073"/>
                  <a:gd name="connsiteX33" fmla="*/ 8238 w 8171"/>
                  <a:gd name="connsiteY33" fmla="*/ 31524 h 3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171" h="36073">
                    <a:moveTo>
                      <a:pt x="8238" y="4485"/>
                    </a:moveTo>
                    <a:cubicBezTo>
                      <a:pt x="8238" y="5312"/>
                      <a:pt x="8174" y="6020"/>
                      <a:pt x="8036" y="6589"/>
                    </a:cubicBezTo>
                    <a:cubicBezTo>
                      <a:pt x="7935" y="7159"/>
                      <a:pt x="7715" y="7628"/>
                      <a:pt x="7376" y="7986"/>
                    </a:cubicBezTo>
                    <a:cubicBezTo>
                      <a:pt x="7064" y="8326"/>
                      <a:pt x="6651" y="8575"/>
                      <a:pt x="6138" y="8731"/>
                    </a:cubicBezTo>
                    <a:cubicBezTo>
                      <a:pt x="5615" y="8860"/>
                      <a:pt x="4954" y="8924"/>
                      <a:pt x="4147" y="8924"/>
                    </a:cubicBezTo>
                    <a:cubicBezTo>
                      <a:pt x="3322" y="8924"/>
                      <a:pt x="2653" y="8860"/>
                      <a:pt x="2130" y="8731"/>
                    </a:cubicBezTo>
                    <a:cubicBezTo>
                      <a:pt x="1616" y="8575"/>
                      <a:pt x="1194" y="8326"/>
                      <a:pt x="882" y="7986"/>
                    </a:cubicBezTo>
                    <a:cubicBezTo>
                      <a:pt x="571" y="7628"/>
                      <a:pt x="350" y="7159"/>
                      <a:pt x="222" y="6589"/>
                    </a:cubicBezTo>
                    <a:cubicBezTo>
                      <a:pt x="121" y="6020"/>
                      <a:pt x="66" y="5312"/>
                      <a:pt x="66" y="4485"/>
                    </a:cubicBezTo>
                    <a:cubicBezTo>
                      <a:pt x="66" y="3602"/>
                      <a:pt x="121" y="2876"/>
                      <a:pt x="222" y="2297"/>
                    </a:cubicBezTo>
                    <a:cubicBezTo>
                      <a:pt x="350" y="1700"/>
                      <a:pt x="571" y="1240"/>
                      <a:pt x="882" y="900"/>
                    </a:cubicBezTo>
                    <a:cubicBezTo>
                      <a:pt x="1194" y="533"/>
                      <a:pt x="1616" y="285"/>
                      <a:pt x="2130" y="156"/>
                    </a:cubicBezTo>
                    <a:cubicBezTo>
                      <a:pt x="2653" y="0"/>
                      <a:pt x="3322" y="-74"/>
                      <a:pt x="4147" y="-74"/>
                    </a:cubicBezTo>
                    <a:cubicBezTo>
                      <a:pt x="4954" y="-74"/>
                      <a:pt x="5615" y="0"/>
                      <a:pt x="6138" y="156"/>
                    </a:cubicBezTo>
                    <a:cubicBezTo>
                      <a:pt x="6651" y="285"/>
                      <a:pt x="7064" y="533"/>
                      <a:pt x="7376" y="900"/>
                    </a:cubicBezTo>
                    <a:cubicBezTo>
                      <a:pt x="7715" y="1240"/>
                      <a:pt x="7935" y="1700"/>
                      <a:pt x="8036" y="2297"/>
                    </a:cubicBezTo>
                    <a:cubicBezTo>
                      <a:pt x="8174" y="2876"/>
                      <a:pt x="8238" y="3602"/>
                      <a:pt x="8238" y="4485"/>
                    </a:cubicBezTo>
                    <a:close/>
                    <a:moveTo>
                      <a:pt x="8238" y="31524"/>
                    </a:moveTo>
                    <a:cubicBezTo>
                      <a:pt x="8238" y="32378"/>
                      <a:pt x="8174" y="33095"/>
                      <a:pt x="8036" y="33665"/>
                    </a:cubicBezTo>
                    <a:cubicBezTo>
                      <a:pt x="7935" y="34235"/>
                      <a:pt x="7715" y="34704"/>
                      <a:pt x="7376" y="35062"/>
                    </a:cubicBezTo>
                    <a:cubicBezTo>
                      <a:pt x="7064" y="35402"/>
                      <a:pt x="6651" y="35641"/>
                      <a:pt x="6138" y="35770"/>
                    </a:cubicBezTo>
                    <a:cubicBezTo>
                      <a:pt x="5615" y="35926"/>
                      <a:pt x="4954" y="36000"/>
                      <a:pt x="4147" y="36000"/>
                    </a:cubicBezTo>
                    <a:cubicBezTo>
                      <a:pt x="3322" y="36000"/>
                      <a:pt x="2653" y="35926"/>
                      <a:pt x="2130" y="35770"/>
                    </a:cubicBezTo>
                    <a:cubicBezTo>
                      <a:pt x="1616" y="35641"/>
                      <a:pt x="1194" y="35402"/>
                      <a:pt x="882" y="35062"/>
                    </a:cubicBezTo>
                    <a:cubicBezTo>
                      <a:pt x="571" y="34704"/>
                      <a:pt x="350" y="34235"/>
                      <a:pt x="222" y="33665"/>
                    </a:cubicBezTo>
                    <a:cubicBezTo>
                      <a:pt x="121" y="33095"/>
                      <a:pt x="66" y="32378"/>
                      <a:pt x="66" y="31524"/>
                    </a:cubicBezTo>
                    <a:cubicBezTo>
                      <a:pt x="66" y="30660"/>
                      <a:pt x="121" y="29952"/>
                      <a:pt x="222" y="29382"/>
                    </a:cubicBezTo>
                    <a:cubicBezTo>
                      <a:pt x="350" y="28785"/>
                      <a:pt x="571" y="28316"/>
                      <a:pt x="882" y="27976"/>
                    </a:cubicBezTo>
                    <a:cubicBezTo>
                      <a:pt x="1194" y="27636"/>
                      <a:pt x="1616" y="27388"/>
                      <a:pt x="2130" y="27232"/>
                    </a:cubicBezTo>
                    <a:cubicBezTo>
                      <a:pt x="2653" y="27085"/>
                      <a:pt x="3322" y="27002"/>
                      <a:pt x="4147" y="27002"/>
                    </a:cubicBezTo>
                    <a:cubicBezTo>
                      <a:pt x="4954" y="27002"/>
                      <a:pt x="5615" y="27085"/>
                      <a:pt x="6138" y="27232"/>
                    </a:cubicBezTo>
                    <a:cubicBezTo>
                      <a:pt x="6651" y="27388"/>
                      <a:pt x="7064" y="27636"/>
                      <a:pt x="7376" y="27976"/>
                    </a:cubicBezTo>
                    <a:cubicBezTo>
                      <a:pt x="7715" y="28316"/>
                      <a:pt x="7935" y="28785"/>
                      <a:pt x="8036" y="29382"/>
                    </a:cubicBezTo>
                    <a:cubicBezTo>
                      <a:pt x="8174" y="29952"/>
                      <a:pt x="8238" y="30660"/>
                      <a:pt x="8238" y="31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91" name="Forme libre : forme 190">
                <a:extLst>
                  <a:ext uri="{FF2B5EF4-FFF2-40B4-BE49-F238E27FC236}">
                    <a16:creationId xmlns:a16="http://schemas.microsoft.com/office/drawing/2014/main" id="{0B09565E-47C8-340E-67A8-16A0D74B2412}"/>
                  </a:ext>
                </a:extLst>
              </p:cNvPr>
              <p:cNvSpPr/>
              <p:nvPr/>
            </p:nvSpPr>
            <p:spPr>
              <a:xfrm>
                <a:off x="3606637" y="2223979"/>
                <a:ext cx="302285" cy="48471"/>
              </a:xfrm>
              <a:custGeom>
                <a:avLst/>
                <a:gdLst>
                  <a:gd name="connsiteX0" fmla="*/ 2178 w 302285"/>
                  <a:gd name="connsiteY0" fmla="*/ 39042 h 48471"/>
                  <a:gd name="connsiteX1" fmla="*/ 19282 w 302285"/>
                  <a:gd name="connsiteY1" fmla="*/ 30467 h 48471"/>
                  <a:gd name="connsiteX2" fmla="*/ 37323 w 302285"/>
                  <a:gd name="connsiteY2" fmla="*/ 22526 h 48471"/>
                  <a:gd name="connsiteX3" fmla="*/ 55831 w 302285"/>
                  <a:gd name="connsiteY3" fmla="*/ 15817 h 48471"/>
                  <a:gd name="connsiteX4" fmla="*/ 74807 w 302285"/>
                  <a:gd name="connsiteY4" fmla="*/ 10054 h 48471"/>
                  <a:gd name="connsiteX5" fmla="*/ 94250 w 302285"/>
                  <a:gd name="connsiteY5" fmla="*/ 5532 h 48471"/>
                  <a:gd name="connsiteX6" fmla="*/ 113538 w 302285"/>
                  <a:gd name="connsiteY6" fmla="*/ 2261 h 48471"/>
                  <a:gd name="connsiteX7" fmla="*/ 132972 w 302285"/>
                  <a:gd name="connsiteY7" fmla="*/ 395 h 48471"/>
                  <a:gd name="connsiteX8" fmla="*/ 152104 w 302285"/>
                  <a:gd name="connsiteY8" fmla="*/ -74 h 48471"/>
                  <a:gd name="connsiteX9" fmla="*/ 171704 w 302285"/>
                  <a:gd name="connsiteY9" fmla="*/ 1167 h 48471"/>
                  <a:gd name="connsiteX10" fmla="*/ 192083 w 302285"/>
                  <a:gd name="connsiteY10" fmla="*/ 3979 h 48471"/>
                  <a:gd name="connsiteX11" fmla="*/ 212609 w 302285"/>
                  <a:gd name="connsiteY11" fmla="*/ 8023 h 48471"/>
                  <a:gd name="connsiteX12" fmla="*/ 233144 w 302285"/>
                  <a:gd name="connsiteY12" fmla="*/ 13326 h 48471"/>
                  <a:gd name="connsiteX13" fmla="*/ 253046 w 302285"/>
                  <a:gd name="connsiteY13" fmla="*/ 20026 h 48471"/>
                  <a:gd name="connsiteX14" fmla="*/ 271866 w 302285"/>
                  <a:gd name="connsiteY14" fmla="*/ 27508 h 48471"/>
                  <a:gd name="connsiteX15" fmla="*/ 284779 w 302285"/>
                  <a:gd name="connsiteY15" fmla="*/ 33904 h 48471"/>
                  <a:gd name="connsiteX16" fmla="*/ 286329 w 302285"/>
                  <a:gd name="connsiteY16" fmla="*/ 38886 h 48471"/>
                  <a:gd name="connsiteX17" fmla="*/ 281358 w 302285"/>
                  <a:gd name="connsiteY17" fmla="*/ 40604 h 48471"/>
                  <a:gd name="connsiteX18" fmla="*/ 269224 w 302285"/>
                  <a:gd name="connsiteY18" fmla="*/ 34520 h 48471"/>
                  <a:gd name="connsiteX19" fmla="*/ 250716 w 302285"/>
                  <a:gd name="connsiteY19" fmla="*/ 27039 h 48471"/>
                  <a:gd name="connsiteX20" fmla="*/ 231272 w 302285"/>
                  <a:gd name="connsiteY20" fmla="*/ 20651 h 48471"/>
                  <a:gd name="connsiteX21" fmla="*/ 211214 w 302285"/>
                  <a:gd name="connsiteY21" fmla="*/ 15348 h 48471"/>
                  <a:gd name="connsiteX22" fmla="*/ 190991 w 302285"/>
                  <a:gd name="connsiteY22" fmla="*/ 11304 h 48471"/>
                  <a:gd name="connsiteX23" fmla="*/ 171236 w 302285"/>
                  <a:gd name="connsiteY23" fmla="*/ 8492 h 48471"/>
                  <a:gd name="connsiteX24" fmla="*/ 152260 w 302285"/>
                  <a:gd name="connsiteY24" fmla="*/ 7407 h 48471"/>
                  <a:gd name="connsiteX25" fmla="*/ 133752 w 302285"/>
                  <a:gd name="connsiteY25" fmla="*/ 7720 h 48471"/>
                  <a:gd name="connsiteX26" fmla="*/ 114932 w 302285"/>
                  <a:gd name="connsiteY26" fmla="*/ 9586 h 48471"/>
                  <a:gd name="connsiteX27" fmla="*/ 95956 w 302285"/>
                  <a:gd name="connsiteY27" fmla="*/ 12857 h 48471"/>
                  <a:gd name="connsiteX28" fmla="*/ 76980 w 302285"/>
                  <a:gd name="connsiteY28" fmla="*/ 17067 h 48471"/>
                  <a:gd name="connsiteX29" fmla="*/ 58472 w 302285"/>
                  <a:gd name="connsiteY29" fmla="*/ 22829 h 48471"/>
                  <a:gd name="connsiteX30" fmla="*/ 40276 w 302285"/>
                  <a:gd name="connsiteY30" fmla="*/ 29382 h 48471"/>
                  <a:gd name="connsiteX31" fmla="*/ 22548 w 302285"/>
                  <a:gd name="connsiteY31" fmla="*/ 37176 h 48471"/>
                  <a:gd name="connsiteX32" fmla="*/ 5443 w 302285"/>
                  <a:gd name="connsiteY32" fmla="*/ 45742 h 48471"/>
                  <a:gd name="connsiteX33" fmla="*/ 463 w 302285"/>
                  <a:gd name="connsiteY33" fmla="*/ 44032 h 48471"/>
                  <a:gd name="connsiteX34" fmla="*/ 2178 w 302285"/>
                  <a:gd name="connsiteY34" fmla="*/ 39042 h 48471"/>
                  <a:gd name="connsiteX35" fmla="*/ 283064 w 302285"/>
                  <a:gd name="connsiteY35" fmla="*/ 37176 h 48471"/>
                  <a:gd name="connsiteX36" fmla="*/ 279487 w 302285"/>
                  <a:gd name="connsiteY36" fmla="*/ 13482 h 48471"/>
                  <a:gd name="connsiteX37" fmla="*/ 302352 w 302285"/>
                  <a:gd name="connsiteY37" fmla="*/ 48398 h 48471"/>
                  <a:gd name="connsiteX38" fmla="*/ 260823 w 302285"/>
                  <a:gd name="connsiteY38" fmla="*/ 45898 h 48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02285" h="48471">
                    <a:moveTo>
                      <a:pt x="2178" y="39042"/>
                    </a:moveTo>
                    <a:lnTo>
                      <a:pt x="19282" y="30467"/>
                    </a:lnTo>
                    <a:lnTo>
                      <a:pt x="37323" y="22526"/>
                    </a:lnTo>
                    <a:lnTo>
                      <a:pt x="55831" y="15817"/>
                    </a:lnTo>
                    <a:lnTo>
                      <a:pt x="74807" y="10054"/>
                    </a:lnTo>
                    <a:lnTo>
                      <a:pt x="94250" y="5532"/>
                    </a:lnTo>
                    <a:lnTo>
                      <a:pt x="113538" y="2261"/>
                    </a:lnTo>
                    <a:lnTo>
                      <a:pt x="132972" y="395"/>
                    </a:lnTo>
                    <a:lnTo>
                      <a:pt x="152104" y="-74"/>
                    </a:lnTo>
                    <a:lnTo>
                      <a:pt x="171704" y="1167"/>
                    </a:lnTo>
                    <a:lnTo>
                      <a:pt x="192083" y="3979"/>
                    </a:lnTo>
                    <a:lnTo>
                      <a:pt x="212609" y="8023"/>
                    </a:lnTo>
                    <a:lnTo>
                      <a:pt x="233144" y="13326"/>
                    </a:lnTo>
                    <a:lnTo>
                      <a:pt x="253046" y="20026"/>
                    </a:lnTo>
                    <a:lnTo>
                      <a:pt x="271866" y="27508"/>
                    </a:lnTo>
                    <a:lnTo>
                      <a:pt x="284779" y="33904"/>
                    </a:lnTo>
                    <a:cubicBezTo>
                      <a:pt x="286485" y="34832"/>
                      <a:pt x="287265" y="37020"/>
                      <a:pt x="286329" y="38886"/>
                    </a:cubicBezTo>
                    <a:cubicBezTo>
                      <a:pt x="285403" y="40760"/>
                      <a:pt x="283220" y="41532"/>
                      <a:pt x="281358" y="40604"/>
                    </a:cubicBezTo>
                    <a:lnTo>
                      <a:pt x="269224" y="34520"/>
                    </a:lnTo>
                    <a:lnTo>
                      <a:pt x="250716" y="27039"/>
                    </a:lnTo>
                    <a:lnTo>
                      <a:pt x="231272" y="20651"/>
                    </a:lnTo>
                    <a:lnTo>
                      <a:pt x="211214" y="15348"/>
                    </a:lnTo>
                    <a:lnTo>
                      <a:pt x="190991" y="11304"/>
                    </a:lnTo>
                    <a:lnTo>
                      <a:pt x="171236" y="8492"/>
                    </a:lnTo>
                    <a:lnTo>
                      <a:pt x="152260" y="7407"/>
                    </a:lnTo>
                    <a:lnTo>
                      <a:pt x="133752" y="7720"/>
                    </a:lnTo>
                    <a:lnTo>
                      <a:pt x="114932" y="9586"/>
                    </a:lnTo>
                    <a:lnTo>
                      <a:pt x="95956" y="12857"/>
                    </a:lnTo>
                    <a:lnTo>
                      <a:pt x="76980" y="17067"/>
                    </a:lnTo>
                    <a:lnTo>
                      <a:pt x="58472" y="22829"/>
                    </a:lnTo>
                    <a:lnTo>
                      <a:pt x="40276" y="29382"/>
                    </a:lnTo>
                    <a:lnTo>
                      <a:pt x="22548" y="37176"/>
                    </a:lnTo>
                    <a:lnTo>
                      <a:pt x="5443" y="45742"/>
                    </a:lnTo>
                    <a:cubicBezTo>
                      <a:pt x="3572" y="46679"/>
                      <a:pt x="1398" y="45898"/>
                      <a:pt x="463" y="44032"/>
                    </a:cubicBezTo>
                    <a:cubicBezTo>
                      <a:pt x="-473" y="42157"/>
                      <a:pt x="307" y="39979"/>
                      <a:pt x="2178" y="39042"/>
                    </a:cubicBezTo>
                    <a:close/>
                    <a:moveTo>
                      <a:pt x="283064" y="37176"/>
                    </a:moveTo>
                    <a:lnTo>
                      <a:pt x="279487" y="13482"/>
                    </a:lnTo>
                    <a:lnTo>
                      <a:pt x="302352" y="48398"/>
                    </a:lnTo>
                    <a:lnTo>
                      <a:pt x="260823" y="45898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192" name="Graphique 6">
                <a:extLst>
                  <a:ext uri="{FF2B5EF4-FFF2-40B4-BE49-F238E27FC236}">
                    <a16:creationId xmlns:a16="http://schemas.microsoft.com/office/drawing/2014/main" id="{A80BDF0A-EB1F-8FD7-12CC-D2CEAC95E23E}"/>
                  </a:ext>
                </a:extLst>
              </p:cNvPr>
              <p:cNvGrpSpPr/>
              <p:nvPr/>
            </p:nvGrpSpPr>
            <p:grpSpPr>
              <a:xfrm>
                <a:off x="3669072" y="2165528"/>
                <a:ext cx="112369" cy="51964"/>
                <a:chOff x="3669072" y="2165528"/>
                <a:chExt cx="112369" cy="51964"/>
              </a:xfrm>
              <a:solidFill>
                <a:srgbClr val="000000"/>
              </a:solidFill>
            </p:grpSpPr>
            <p:sp>
              <p:nvSpPr>
                <p:cNvPr id="193" name="Forme libre : forme 192">
                  <a:extLst>
                    <a:ext uri="{FF2B5EF4-FFF2-40B4-BE49-F238E27FC236}">
                      <a16:creationId xmlns:a16="http://schemas.microsoft.com/office/drawing/2014/main" id="{3FECF987-BE5A-D113-33BB-140F62B60D8B}"/>
                    </a:ext>
                  </a:extLst>
                </p:cNvPr>
                <p:cNvSpPr/>
                <p:nvPr/>
              </p:nvSpPr>
              <p:spPr>
                <a:xfrm>
                  <a:off x="3669072" y="2165528"/>
                  <a:ext cx="32191" cy="51964"/>
                </a:xfrm>
                <a:custGeom>
                  <a:avLst/>
                  <a:gdLst>
                    <a:gd name="connsiteX0" fmla="*/ 32258 w 32191"/>
                    <a:gd name="connsiteY0" fmla="*/ 18666 h 51964"/>
                    <a:gd name="connsiteX1" fmla="*/ 31249 w 32191"/>
                    <a:gd name="connsiteY1" fmla="*/ 26919 h 51964"/>
                    <a:gd name="connsiteX2" fmla="*/ 28333 w 32191"/>
                    <a:gd name="connsiteY2" fmla="*/ 33151 h 51964"/>
                    <a:gd name="connsiteX3" fmla="*/ 23591 w 32191"/>
                    <a:gd name="connsiteY3" fmla="*/ 37093 h 51964"/>
                    <a:gd name="connsiteX4" fmla="*/ 17098 w 32191"/>
                    <a:gd name="connsiteY4" fmla="*/ 38454 h 51964"/>
                    <a:gd name="connsiteX5" fmla="*/ 14218 w 32191"/>
                    <a:gd name="connsiteY5" fmla="*/ 38141 h 51964"/>
                    <a:gd name="connsiteX6" fmla="*/ 11613 w 32191"/>
                    <a:gd name="connsiteY6" fmla="*/ 37167 h 51964"/>
                    <a:gd name="connsiteX7" fmla="*/ 9128 w 32191"/>
                    <a:gd name="connsiteY7" fmla="*/ 35494 h 51964"/>
                    <a:gd name="connsiteX8" fmla="*/ 6486 w 32191"/>
                    <a:gd name="connsiteY8" fmla="*/ 33114 h 51964"/>
                    <a:gd name="connsiteX9" fmla="*/ 6486 w 32191"/>
                    <a:gd name="connsiteY9" fmla="*/ 50650 h 51964"/>
                    <a:gd name="connsiteX10" fmla="*/ 6330 w 32191"/>
                    <a:gd name="connsiteY10" fmla="*/ 51192 h 51964"/>
                    <a:gd name="connsiteX11" fmla="*/ 5817 w 32191"/>
                    <a:gd name="connsiteY11" fmla="*/ 51587 h 51964"/>
                    <a:gd name="connsiteX12" fmla="*/ 4844 w 32191"/>
                    <a:gd name="connsiteY12" fmla="*/ 51817 h 51964"/>
                    <a:gd name="connsiteX13" fmla="*/ 3258 w 32191"/>
                    <a:gd name="connsiteY13" fmla="*/ 51890 h 51964"/>
                    <a:gd name="connsiteX14" fmla="*/ 1699 w 32191"/>
                    <a:gd name="connsiteY14" fmla="*/ 51817 h 51964"/>
                    <a:gd name="connsiteX15" fmla="*/ 690 w 32191"/>
                    <a:gd name="connsiteY15" fmla="*/ 51587 h 51964"/>
                    <a:gd name="connsiteX16" fmla="*/ 185 w 32191"/>
                    <a:gd name="connsiteY16" fmla="*/ 51192 h 51964"/>
                    <a:gd name="connsiteX17" fmla="*/ 66 w 32191"/>
                    <a:gd name="connsiteY17" fmla="*/ 50650 h 51964"/>
                    <a:gd name="connsiteX18" fmla="*/ 66 w 32191"/>
                    <a:gd name="connsiteY18" fmla="*/ 1672 h 51964"/>
                    <a:gd name="connsiteX19" fmla="*/ 185 w 32191"/>
                    <a:gd name="connsiteY19" fmla="*/ 1130 h 51964"/>
                    <a:gd name="connsiteX20" fmla="*/ 653 w 32191"/>
                    <a:gd name="connsiteY20" fmla="*/ 744 h 51964"/>
                    <a:gd name="connsiteX21" fmla="*/ 1543 w 32191"/>
                    <a:gd name="connsiteY21" fmla="*/ 542 h 51964"/>
                    <a:gd name="connsiteX22" fmla="*/ 2863 w 32191"/>
                    <a:gd name="connsiteY22" fmla="*/ 468 h 51964"/>
                    <a:gd name="connsiteX23" fmla="*/ 4184 w 32191"/>
                    <a:gd name="connsiteY23" fmla="*/ 542 h 51964"/>
                    <a:gd name="connsiteX24" fmla="*/ 5083 w 32191"/>
                    <a:gd name="connsiteY24" fmla="*/ 744 h 51964"/>
                    <a:gd name="connsiteX25" fmla="*/ 5551 w 32191"/>
                    <a:gd name="connsiteY25" fmla="*/ 1130 h 51964"/>
                    <a:gd name="connsiteX26" fmla="*/ 5707 w 32191"/>
                    <a:gd name="connsiteY26" fmla="*/ 1672 h 51964"/>
                    <a:gd name="connsiteX27" fmla="*/ 5707 w 32191"/>
                    <a:gd name="connsiteY27" fmla="*/ 6387 h 51964"/>
                    <a:gd name="connsiteX28" fmla="*/ 8779 w 32191"/>
                    <a:gd name="connsiteY28" fmla="*/ 3547 h 51964"/>
                    <a:gd name="connsiteX29" fmla="*/ 11732 w 32191"/>
                    <a:gd name="connsiteY29" fmla="*/ 1562 h 51964"/>
                    <a:gd name="connsiteX30" fmla="*/ 14805 w 32191"/>
                    <a:gd name="connsiteY30" fmla="*/ 349 h 51964"/>
                    <a:gd name="connsiteX31" fmla="*/ 18143 w 32191"/>
                    <a:gd name="connsiteY31" fmla="*/ -74 h 51964"/>
                    <a:gd name="connsiteX32" fmla="*/ 24637 w 32191"/>
                    <a:gd name="connsiteY32" fmla="*/ 1406 h 51964"/>
                    <a:gd name="connsiteX33" fmla="*/ 28993 w 32191"/>
                    <a:gd name="connsiteY33" fmla="*/ 5459 h 51964"/>
                    <a:gd name="connsiteX34" fmla="*/ 31479 w 32191"/>
                    <a:gd name="connsiteY34" fmla="*/ 11451 h 51964"/>
                    <a:gd name="connsiteX35" fmla="*/ 32258 w 32191"/>
                    <a:gd name="connsiteY35" fmla="*/ 18666 h 51964"/>
                    <a:gd name="connsiteX36" fmla="*/ 25490 w 32191"/>
                    <a:gd name="connsiteY36" fmla="*/ 19401 h 51964"/>
                    <a:gd name="connsiteX37" fmla="*/ 25068 w 32191"/>
                    <a:gd name="connsiteY37" fmla="*/ 14218 h 51964"/>
                    <a:gd name="connsiteX38" fmla="*/ 23664 w 32191"/>
                    <a:gd name="connsiteY38" fmla="*/ 9742 h 51964"/>
                    <a:gd name="connsiteX39" fmla="*/ 21023 w 32191"/>
                    <a:gd name="connsiteY39" fmla="*/ 6626 h 51964"/>
                    <a:gd name="connsiteX40" fmla="*/ 16859 w 32191"/>
                    <a:gd name="connsiteY40" fmla="*/ 5450 h 51964"/>
                    <a:gd name="connsiteX41" fmla="*/ 14410 w 32191"/>
                    <a:gd name="connsiteY41" fmla="*/ 5845 h 51964"/>
                    <a:gd name="connsiteX42" fmla="*/ 11962 w 32191"/>
                    <a:gd name="connsiteY42" fmla="*/ 7012 h 51964"/>
                    <a:gd name="connsiteX43" fmla="*/ 9357 w 32191"/>
                    <a:gd name="connsiteY43" fmla="*/ 9117 h 51964"/>
                    <a:gd name="connsiteX44" fmla="*/ 6486 w 32191"/>
                    <a:gd name="connsiteY44" fmla="*/ 12315 h 51964"/>
                    <a:gd name="connsiteX45" fmla="*/ 6486 w 32191"/>
                    <a:gd name="connsiteY45" fmla="*/ 26258 h 51964"/>
                    <a:gd name="connsiteX46" fmla="*/ 11494 w 32191"/>
                    <a:gd name="connsiteY46" fmla="*/ 31202 h 51964"/>
                    <a:gd name="connsiteX47" fmla="*/ 16474 w 32191"/>
                    <a:gd name="connsiteY47" fmla="*/ 32921 h 51964"/>
                    <a:gd name="connsiteX48" fmla="*/ 20592 w 32191"/>
                    <a:gd name="connsiteY48" fmla="*/ 31754 h 51964"/>
                    <a:gd name="connsiteX49" fmla="*/ 23398 w 32191"/>
                    <a:gd name="connsiteY49" fmla="*/ 28638 h 51964"/>
                    <a:gd name="connsiteX50" fmla="*/ 24985 w 32191"/>
                    <a:gd name="connsiteY50" fmla="*/ 24272 h 51964"/>
                    <a:gd name="connsiteX51" fmla="*/ 25490 w 32191"/>
                    <a:gd name="connsiteY51" fmla="*/ 19401 h 5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1" h="51964">
                      <a:moveTo>
                        <a:pt x="32258" y="18666"/>
                      </a:moveTo>
                      <a:cubicBezTo>
                        <a:pt x="32258" y="21726"/>
                        <a:pt x="31919" y="24484"/>
                        <a:pt x="31249" y="26919"/>
                      </a:cubicBezTo>
                      <a:cubicBezTo>
                        <a:pt x="30598" y="29364"/>
                        <a:pt x="29626" y="31441"/>
                        <a:pt x="28333" y="33151"/>
                      </a:cubicBezTo>
                      <a:cubicBezTo>
                        <a:pt x="27058" y="34842"/>
                        <a:pt x="25480" y="36156"/>
                        <a:pt x="23591" y="37093"/>
                      </a:cubicBezTo>
                      <a:cubicBezTo>
                        <a:pt x="21693" y="38003"/>
                        <a:pt x="19528" y="38454"/>
                        <a:pt x="17098" y="38454"/>
                      </a:cubicBezTo>
                      <a:cubicBezTo>
                        <a:pt x="16061" y="38454"/>
                        <a:pt x="15098" y="38352"/>
                        <a:pt x="14218" y="38141"/>
                      </a:cubicBezTo>
                      <a:cubicBezTo>
                        <a:pt x="13337" y="37930"/>
                        <a:pt x="12466" y="37608"/>
                        <a:pt x="11613" y="37167"/>
                      </a:cubicBezTo>
                      <a:cubicBezTo>
                        <a:pt x="10788" y="36726"/>
                        <a:pt x="9953" y="36165"/>
                        <a:pt x="9128" y="35494"/>
                      </a:cubicBezTo>
                      <a:cubicBezTo>
                        <a:pt x="8293" y="34814"/>
                        <a:pt x="7412" y="34024"/>
                        <a:pt x="6486" y="33114"/>
                      </a:cubicBezTo>
                      <a:lnTo>
                        <a:pt x="6486" y="50650"/>
                      </a:lnTo>
                      <a:cubicBezTo>
                        <a:pt x="6486" y="50852"/>
                        <a:pt x="6431" y="51036"/>
                        <a:pt x="6330" y="51192"/>
                      </a:cubicBezTo>
                      <a:cubicBezTo>
                        <a:pt x="6220" y="51348"/>
                        <a:pt x="6055" y="51477"/>
                        <a:pt x="5817" y="51587"/>
                      </a:cubicBezTo>
                      <a:cubicBezTo>
                        <a:pt x="5587" y="51688"/>
                        <a:pt x="5266" y="51762"/>
                        <a:pt x="4844" y="51817"/>
                      </a:cubicBezTo>
                      <a:cubicBezTo>
                        <a:pt x="4432" y="51863"/>
                        <a:pt x="3900" y="51890"/>
                        <a:pt x="3258" y="51890"/>
                      </a:cubicBezTo>
                      <a:cubicBezTo>
                        <a:pt x="2634" y="51890"/>
                        <a:pt x="2111" y="51863"/>
                        <a:pt x="1699" y="51817"/>
                      </a:cubicBezTo>
                      <a:cubicBezTo>
                        <a:pt x="1286" y="51771"/>
                        <a:pt x="947" y="51688"/>
                        <a:pt x="690" y="51587"/>
                      </a:cubicBezTo>
                      <a:cubicBezTo>
                        <a:pt x="451" y="51477"/>
                        <a:pt x="286" y="51348"/>
                        <a:pt x="185" y="51192"/>
                      </a:cubicBezTo>
                      <a:cubicBezTo>
                        <a:pt x="103" y="51036"/>
                        <a:pt x="66" y="50852"/>
                        <a:pt x="66" y="50650"/>
                      </a:cubicBezTo>
                      <a:lnTo>
                        <a:pt x="66" y="1672"/>
                      </a:lnTo>
                      <a:cubicBezTo>
                        <a:pt x="66" y="1443"/>
                        <a:pt x="103" y="1259"/>
                        <a:pt x="185" y="1130"/>
                      </a:cubicBezTo>
                      <a:cubicBezTo>
                        <a:pt x="259" y="974"/>
                        <a:pt x="415" y="845"/>
                        <a:pt x="653" y="744"/>
                      </a:cubicBezTo>
                      <a:cubicBezTo>
                        <a:pt x="882" y="634"/>
                        <a:pt x="1185" y="569"/>
                        <a:pt x="1543" y="542"/>
                      </a:cubicBezTo>
                      <a:cubicBezTo>
                        <a:pt x="1910" y="496"/>
                        <a:pt x="2350" y="468"/>
                        <a:pt x="2863" y="468"/>
                      </a:cubicBezTo>
                      <a:cubicBezTo>
                        <a:pt x="3414" y="468"/>
                        <a:pt x="3854" y="496"/>
                        <a:pt x="4184" y="542"/>
                      </a:cubicBezTo>
                      <a:cubicBezTo>
                        <a:pt x="4551" y="569"/>
                        <a:pt x="4854" y="634"/>
                        <a:pt x="5083" y="744"/>
                      </a:cubicBezTo>
                      <a:cubicBezTo>
                        <a:pt x="5312" y="845"/>
                        <a:pt x="5468" y="974"/>
                        <a:pt x="5551" y="1130"/>
                      </a:cubicBezTo>
                      <a:cubicBezTo>
                        <a:pt x="5652" y="1259"/>
                        <a:pt x="5707" y="1443"/>
                        <a:pt x="5707" y="1672"/>
                      </a:cubicBezTo>
                      <a:lnTo>
                        <a:pt x="5707" y="6387"/>
                      </a:lnTo>
                      <a:cubicBezTo>
                        <a:pt x="6770" y="5303"/>
                        <a:pt x="7789" y="4347"/>
                        <a:pt x="8779" y="3547"/>
                      </a:cubicBezTo>
                      <a:cubicBezTo>
                        <a:pt x="9760" y="2738"/>
                        <a:pt x="10751" y="2077"/>
                        <a:pt x="11732" y="1562"/>
                      </a:cubicBezTo>
                      <a:cubicBezTo>
                        <a:pt x="12741" y="1011"/>
                        <a:pt x="13768" y="606"/>
                        <a:pt x="14805" y="349"/>
                      </a:cubicBezTo>
                      <a:cubicBezTo>
                        <a:pt x="15869" y="64"/>
                        <a:pt x="16978" y="-74"/>
                        <a:pt x="18143" y="-74"/>
                      </a:cubicBezTo>
                      <a:cubicBezTo>
                        <a:pt x="20684" y="-74"/>
                        <a:pt x="22848" y="413"/>
                        <a:pt x="24637" y="1406"/>
                      </a:cubicBezTo>
                      <a:cubicBezTo>
                        <a:pt x="26425" y="2389"/>
                        <a:pt x="27883" y="3740"/>
                        <a:pt x="28993" y="5459"/>
                      </a:cubicBezTo>
                      <a:cubicBezTo>
                        <a:pt x="30130" y="7168"/>
                        <a:pt x="30965" y="9172"/>
                        <a:pt x="31479" y="11451"/>
                      </a:cubicBezTo>
                      <a:cubicBezTo>
                        <a:pt x="32001" y="13712"/>
                        <a:pt x="32258" y="16120"/>
                        <a:pt x="32258" y="18666"/>
                      </a:cubicBezTo>
                      <a:close/>
                      <a:moveTo>
                        <a:pt x="25490" y="19401"/>
                      </a:moveTo>
                      <a:cubicBezTo>
                        <a:pt x="25490" y="17609"/>
                        <a:pt x="25352" y="15881"/>
                        <a:pt x="25068" y="14218"/>
                      </a:cubicBezTo>
                      <a:cubicBezTo>
                        <a:pt x="24811" y="12536"/>
                        <a:pt x="24343" y="11038"/>
                        <a:pt x="23664" y="9742"/>
                      </a:cubicBezTo>
                      <a:cubicBezTo>
                        <a:pt x="23022" y="8437"/>
                        <a:pt x="22142" y="7398"/>
                        <a:pt x="21023" y="6626"/>
                      </a:cubicBezTo>
                      <a:cubicBezTo>
                        <a:pt x="19904" y="5845"/>
                        <a:pt x="18519" y="5450"/>
                        <a:pt x="16859" y="5450"/>
                      </a:cubicBezTo>
                      <a:cubicBezTo>
                        <a:pt x="16034" y="5450"/>
                        <a:pt x="15217" y="5588"/>
                        <a:pt x="14410" y="5845"/>
                      </a:cubicBezTo>
                      <a:cubicBezTo>
                        <a:pt x="13612" y="6075"/>
                        <a:pt x="12796" y="6470"/>
                        <a:pt x="11962" y="7012"/>
                      </a:cubicBezTo>
                      <a:cubicBezTo>
                        <a:pt x="11136" y="7536"/>
                        <a:pt x="10265" y="8235"/>
                        <a:pt x="9357" y="9117"/>
                      </a:cubicBezTo>
                      <a:cubicBezTo>
                        <a:pt x="8449" y="9972"/>
                        <a:pt x="7495" y="11038"/>
                        <a:pt x="6486" y="12315"/>
                      </a:cubicBezTo>
                      <a:lnTo>
                        <a:pt x="6486" y="26258"/>
                      </a:lnTo>
                      <a:cubicBezTo>
                        <a:pt x="8247" y="28417"/>
                        <a:pt x="9916" y="30063"/>
                        <a:pt x="11494" y="31202"/>
                      </a:cubicBezTo>
                      <a:cubicBezTo>
                        <a:pt x="13081" y="32351"/>
                        <a:pt x="14741" y="32921"/>
                        <a:pt x="16474" y="32921"/>
                      </a:cubicBezTo>
                      <a:cubicBezTo>
                        <a:pt x="18079" y="32921"/>
                        <a:pt x="19455" y="32535"/>
                        <a:pt x="20592" y="31754"/>
                      </a:cubicBezTo>
                      <a:cubicBezTo>
                        <a:pt x="21766" y="30972"/>
                        <a:pt x="22692" y="29934"/>
                        <a:pt x="23398" y="28638"/>
                      </a:cubicBezTo>
                      <a:cubicBezTo>
                        <a:pt x="24123" y="27333"/>
                        <a:pt x="24655" y="25881"/>
                        <a:pt x="24985" y="24272"/>
                      </a:cubicBezTo>
                      <a:cubicBezTo>
                        <a:pt x="25324" y="22664"/>
                        <a:pt x="25490" y="21037"/>
                        <a:pt x="25490" y="1940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94" name="Forme libre : forme 193">
                  <a:extLst>
                    <a:ext uri="{FF2B5EF4-FFF2-40B4-BE49-F238E27FC236}">
                      <a16:creationId xmlns:a16="http://schemas.microsoft.com/office/drawing/2014/main" id="{27A501A9-52F6-976B-735A-726C94CE94BD}"/>
                    </a:ext>
                  </a:extLst>
                </p:cNvPr>
                <p:cNvSpPr/>
                <p:nvPr/>
              </p:nvSpPr>
              <p:spPr>
                <a:xfrm>
                  <a:off x="3708693" y="2165528"/>
                  <a:ext cx="32191" cy="51964"/>
                </a:xfrm>
                <a:custGeom>
                  <a:avLst/>
                  <a:gdLst>
                    <a:gd name="connsiteX0" fmla="*/ 32258 w 32191"/>
                    <a:gd name="connsiteY0" fmla="*/ 50650 h 51964"/>
                    <a:gd name="connsiteX1" fmla="*/ 32056 w 32191"/>
                    <a:gd name="connsiteY1" fmla="*/ 51192 h 51964"/>
                    <a:gd name="connsiteX2" fmla="*/ 31552 w 32191"/>
                    <a:gd name="connsiteY2" fmla="*/ 51587 h 51964"/>
                    <a:gd name="connsiteX3" fmla="*/ 30580 w 32191"/>
                    <a:gd name="connsiteY3" fmla="*/ 51817 h 51964"/>
                    <a:gd name="connsiteX4" fmla="*/ 29030 w 32191"/>
                    <a:gd name="connsiteY4" fmla="*/ 51890 h 51964"/>
                    <a:gd name="connsiteX5" fmla="*/ 27434 w 32191"/>
                    <a:gd name="connsiteY5" fmla="*/ 51817 h 51964"/>
                    <a:gd name="connsiteX6" fmla="*/ 26462 w 32191"/>
                    <a:gd name="connsiteY6" fmla="*/ 51587 h 51964"/>
                    <a:gd name="connsiteX7" fmla="*/ 25921 w 32191"/>
                    <a:gd name="connsiteY7" fmla="*/ 51192 h 51964"/>
                    <a:gd name="connsiteX8" fmla="*/ 25801 w 32191"/>
                    <a:gd name="connsiteY8" fmla="*/ 50650 h 51964"/>
                    <a:gd name="connsiteX9" fmla="*/ 25801 w 32191"/>
                    <a:gd name="connsiteY9" fmla="*/ 32691 h 51964"/>
                    <a:gd name="connsiteX10" fmla="*/ 22766 w 32191"/>
                    <a:gd name="connsiteY10" fmla="*/ 35411 h 51964"/>
                    <a:gd name="connsiteX11" fmla="*/ 19932 w 32191"/>
                    <a:gd name="connsiteY11" fmla="*/ 37204 h 51964"/>
                    <a:gd name="connsiteX12" fmla="*/ 17098 w 32191"/>
                    <a:gd name="connsiteY12" fmla="*/ 38141 h 51964"/>
                    <a:gd name="connsiteX13" fmla="*/ 14181 w 32191"/>
                    <a:gd name="connsiteY13" fmla="*/ 38454 h 51964"/>
                    <a:gd name="connsiteX14" fmla="*/ 7688 w 32191"/>
                    <a:gd name="connsiteY14" fmla="*/ 36974 h 51964"/>
                    <a:gd name="connsiteX15" fmla="*/ 3295 w 32191"/>
                    <a:gd name="connsiteY15" fmla="*/ 32921 h 51964"/>
                    <a:gd name="connsiteX16" fmla="*/ 846 w 32191"/>
                    <a:gd name="connsiteY16" fmla="*/ 26919 h 51964"/>
                    <a:gd name="connsiteX17" fmla="*/ 66 w 32191"/>
                    <a:gd name="connsiteY17" fmla="*/ 19640 h 51964"/>
                    <a:gd name="connsiteX18" fmla="*/ 1038 w 32191"/>
                    <a:gd name="connsiteY18" fmla="*/ 11497 h 51964"/>
                    <a:gd name="connsiteX19" fmla="*/ 3909 w 32191"/>
                    <a:gd name="connsiteY19" fmla="*/ 5257 h 51964"/>
                    <a:gd name="connsiteX20" fmla="*/ 8660 w 32191"/>
                    <a:gd name="connsiteY20" fmla="*/ 1323 h 51964"/>
                    <a:gd name="connsiteX21" fmla="*/ 15190 w 32191"/>
                    <a:gd name="connsiteY21" fmla="*/ -74 h 51964"/>
                    <a:gd name="connsiteX22" fmla="*/ 18106 w 32191"/>
                    <a:gd name="connsiteY22" fmla="*/ 275 h 51964"/>
                    <a:gd name="connsiteX23" fmla="*/ 20785 w 32191"/>
                    <a:gd name="connsiteY23" fmla="*/ 1323 h 51964"/>
                    <a:gd name="connsiteX24" fmla="*/ 23509 w 32191"/>
                    <a:gd name="connsiteY24" fmla="*/ 3198 h 51964"/>
                    <a:gd name="connsiteX25" fmla="*/ 26544 w 32191"/>
                    <a:gd name="connsiteY25" fmla="*/ 5918 h 51964"/>
                    <a:gd name="connsiteX26" fmla="*/ 26544 w 32191"/>
                    <a:gd name="connsiteY26" fmla="*/ 1672 h 51964"/>
                    <a:gd name="connsiteX27" fmla="*/ 26700 w 32191"/>
                    <a:gd name="connsiteY27" fmla="*/ 1130 h 51964"/>
                    <a:gd name="connsiteX28" fmla="*/ 27205 w 32191"/>
                    <a:gd name="connsiteY28" fmla="*/ 744 h 51964"/>
                    <a:gd name="connsiteX29" fmla="*/ 28094 w 32191"/>
                    <a:gd name="connsiteY29" fmla="*/ 542 h 51964"/>
                    <a:gd name="connsiteX30" fmla="*/ 29461 w 32191"/>
                    <a:gd name="connsiteY30" fmla="*/ 468 h 51964"/>
                    <a:gd name="connsiteX31" fmla="*/ 30782 w 32191"/>
                    <a:gd name="connsiteY31" fmla="*/ 542 h 51964"/>
                    <a:gd name="connsiteX32" fmla="*/ 31634 w 32191"/>
                    <a:gd name="connsiteY32" fmla="*/ 744 h 51964"/>
                    <a:gd name="connsiteX33" fmla="*/ 32102 w 32191"/>
                    <a:gd name="connsiteY33" fmla="*/ 1130 h 51964"/>
                    <a:gd name="connsiteX34" fmla="*/ 32258 w 32191"/>
                    <a:gd name="connsiteY34" fmla="*/ 1672 h 51964"/>
                    <a:gd name="connsiteX35" fmla="*/ 25801 w 32191"/>
                    <a:gd name="connsiteY35" fmla="*/ 12076 h 51964"/>
                    <a:gd name="connsiteX36" fmla="*/ 20748 w 32191"/>
                    <a:gd name="connsiteY36" fmla="*/ 7168 h 51964"/>
                    <a:gd name="connsiteX37" fmla="*/ 15694 w 32191"/>
                    <a:gd name="connsiteY37" fmla="*/ 5450 h 51964"/>
                    <a:gd name="connsiteX38" fmla="*/ 11531 w 32191"/>
                    <a:gd name="connsiteY38" fmla="*/ 6626 h 51964"/>
                    <a:gd name="connsiteX39" fmla="*/ 8733 w 32191"/>
                    <a:gd name="connsiteY39" fmla="*/ 9705 h 51964"/>
                    <a:gd name="connsiteX40" fmla="*/ 7174 w 32191"/>
                    <a:gd name="connsiteY40" fmla="*/ 14025 h 51964"/>
                    <a:gd name="connsiteX41" fmla="*/ 6715 w 32191"/>
                    <a:gd name="connsiteY41" fmla="*/ 18932 h 51964"/>
                    <a:gd name="connsiteX42" fmla="*/ 7101 w 32191"/>
                    <a:gd name="connsiteY42" fmla="*/ 24153 h 51964"/>
                    <a:gd name="connsiteX43" fmla="*/ 8541 w 32191"/>
                    <a:gd name="connsiteY43" fmla="*/ 28638 h 51964"/>
                    <a:gd name="connsiteX44" fmla="*/ 11219 w 32191"/>
                    <a:gd name="connsiteY44" fmla="*/ 31790 h 51964"/>
                    <a:gd name="connsiteX45" fmla="*/ 15419 w 32191"/>
                    <a:gd name="connsiteY45" fmla="*/ 32957 h 51964"/>
                    <a:gd name="connsiteX46" fmla="*/ 17868 w 32191"/>
                    <a:gd name="connsiteY46" fmla="*/ 32608 h 51964"/>
                    <a:gd name="connsiteX47" fmla="*/ 20317 w 32191"/>
                    <a:gd name="connsiteY47" fmla="*/ 31441 h 51964"/>
                    <a:gd name="connsiteX48" fmla="*/ 22922 w 32191"/>
                    <a:gd name="connsiteY48" fmla="*/ 29336 h 51964"/>
                    <a:gd name="connsiteX49" fmla="*/ 25801 w 32191"/>
                    <a:gd name="connsiteY49" fmla="*/ 26101 h 5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32191" h="51964">
                      <a:moveTo>
                        <a:pt x="32258" y="50650"/>
                      </a:moveTo>
                      <a:cubicBezTo>
                        <a:pt x="32258" y="50852"/>
                        <a:pt x="32194" y="51036"/>
                        <a:pt x="32056" y="51192"/>
                      </a:cubicBezTo>
                      <a:cubicBezTo>
                        <a:pt x="31955" y="51348"/>
                        <a:pt x="31790" y="51477"/>
                        <a:pt x="31552" y="51587"/>
                      </a:cubicBezTo>
                      <a:cubicBezTo>
                        <a:pt x="31323" y="51688"/>
                        <a:pt x="31002" y="51762"/>
                        <a:pt x="30580" y="51817"/>
                      </a:cubicBezTo>
                      <a:cubicBezTo>
                        <a:pt x="30167" y="51863"/>
                        <a:pt x="29653" y="51890"/>
                        <a:pt x="29030" y="51890"/>
                      </a:cubicBezTo>
                      <a:cubicBezTo>
                        <a:pt x="28378" y="51890"/>
                        <a:pt x="27847" y="51863"/>
                        <a:pt x="27434" y="51817"/>
                      </a:cubicBezTo>
                      <a:cubicBezTo>
                        <a:pt x="27049" y="51771"/>
                        <a:pt x="26718" y="51688"/>
                        <a:pt x="26462" y="51587"/>
                      </a:cubicBezTo>
                      <a:cubicBezTo>
                        <a:pt x="26205" y="51477"/>
                        <a:pt x="26022" y="51348"/>
                        <a:pt x="25921" y="51192"/>
                      </a:cubicBezTo>
                      <a:cubicBezTo>
                        <a:pt x="25838" y="51036"/>
                        <a:pt x="25801" y="50852"/>
                        <a:pt x="25801" y="50650"/>
                      </a:cubicBezTo>
                      <a:lnTo>
                        <a:pt x="25801" y="32691"/>
                      </a:lnTo>
                      <a:cubicBezTo>
                        <a:pt x="24738" y="33748"/>
                        <a:pt x="23729" y="34658"/>
                        <a:pt x="22766" y="35411"/>
                      </a:cubicBezTo>
                      <a:cubicBezTo>
                        <a:pt x="21812" y="36138"/>
                        <a:pt x="20867" y="36735"/>
                        <a:pt x="19932" y="37204"/>
                      </a:cubicBezTo>
                      <a:cubicBezTo>
                        <a:pt x="18996" y="37645"/>
                        <a:pt x="18051" y="37957"/>
                        <a:pt x="17098" y="38141"/>
                      </a:cubicBezTo>
                      <a:cubicBezTo>
                        <a:pt x="16162" y="38352"/>
                        <a:pt x="15190" y="38454"/>
                        <a:pt x="14181" y="38454"/>
                      </a:cubicBezTo>
                      <a:cubicBezTo>
                        <a:pt x="11641" y="38454"/>
                        <a:pt x="9476" y="37957"/>
                        <a:pt x="7688" y="36974"/>
                      </a:cubicBezTo>
                      <a:cubicBezTo>
                        <a:pt x="5899" y="35963"/>
                        <a:pt x="4432" y="34612"/>
                        <a:pt x="3295" y="32921"/>
                      </a:cubicBezTo>
                      <a:cubicBezTo>
                        <a:pt x="2176" y="31211"/>
                        <a:pt x="1359" y="29208"/>
                        <a:pt x="846" y="26919"/>
                      </a:cubicBezTo>
                      <a:cubicBezTo>
                        <a:pt x="323" y="24612"/>
                        <a:pt x="66" y="22177"/>
                        <a:pt x="66" y="19640"/>
                      </a:cubicBezTo>
                      <a:cubicBezTo>
                        <a:pt x="66" y="16626"/>
                        <a:pt x="387" y="13905"/>
                        <a:pt x="1038" y="11497"/>
                      </a:cubicBezTo>
                      <a:cubicBezTo>
                        <a:pt x="1680" y="9052"/>
                        <a:pt x="2643" y="6975"/>
                        <a:pt x="3909" y="5257"/>
                      </a:cubicBezTo>
                      <a:cubicBezTo>
                        <a:pt x="5211" y="3547"/>
                        <a:pt x="6789" y="2233"/>
                        <a:pt x="8660" y="1323"/>
                      </a:cubicBezTo>
                      <a:cubicBezTo>
                        <a:pt x="10549" y="386"/>
                        <a:pt x="12723" y="-74"/>
                        <a:pt x="15190" y="-74"/>
                      </a:cubicBezTo>
                      <a:cubicBezTo>
                        <a:pt x="16226" y="-74"/>
                        <a:pt x="17198" y="36"/>
                        <a:pt x="18106" y="275"/>
                      </a:cubicBezTo>
                      <a:cubicBezTo>
                        <a:pt x="19014" y="478"/>
                        <a:pt x="19904" y="827"/>
                        <a:pt x="20785" y="1323"/>
                      </a:cubicBezTo>
                      <a:cubicBezTo>
                        <a:pt x="21693" y="1792"/>
                        <a:pt x="22601" y="2417"/>
                        <a:pt x="23509" y="3198"/>
                      </a:cubicBezTo>
                      <a:cubicBezTo>
                        <a:pt x="24444" y="3952"/>
                        <a:pt x="25453" y="4862"/>
                        <a:pt x="26544" y="5918"/>
                      </a:cubicBezTo>
                      <a:lnTo>
                        <a:pt x="26544" y="1672"/>
                      </a:lnTo>
                      <a:cubicBezTo>
                        <a:pt x="26544" y="1443"/>
                        <a:pt x="26590" y="1259"/>
                        <a:pt x="26700" y="1130"/>
                      </a:cubicBezTo>
                      <a:cubicBezTo>
                        <a:pt x="26801" y="974"/>
                        <a:pt x="26966" y="845"/>
                        <a:pt x="27205" y="744"/>
                      </a:cubicBezTo>
                      <a:cubicBezTo>
                        <a:pt x="27434" y="634"/>
                        <a:pt x="27737" y="569"/>
                        <a:pt x="28094" y="542"/>
                      </a:cubicBezTo>
                      <a:cubicBezTo>
                        <a:pt x="28461" y="496"/>
                        <a:pt x="28911" y="468"/>
                        <a:pt x="29461" y="468"/>
                      </a:cubicBezTo>
                      <a:cubicBezTo>
                        <a:pt x="29974" y="468"/>
                        <a:pt x="30415" y="496"/>
                        <a:pt x="30782" y="542"/>
                      </a:cubicBezTo>
                      <a:cubicBezTo>
                        <a:pt x="31139" y="569"/>
                        <a:pt x="31423" y="634"/>
                        <a:pt x="31634" y="744"/>
                      </a:cubicBezTo>
                      <a:cubicBezTo>
                        <a:pt x="31864" y="845"/>
                        <a:pt x="32020" y="974"/>
                        <a:pt x="32102" y="1130"/>
                      </a:cubicBezTo>
                      <a:cubicBezTo>
                        <a:pt x="32203" y="1259"/>
                        <a:pt x="32258" y="1443"/>
                        <a:pt x="32258" y="1672"/>
                      </a:cubicBezTo>
                      <a:close/>
                      <a:moveTo>
                        <a:pt x="25801" y="12076"/>
                      </a:moveTo>
                      <a:cubicBezTo>
                        <a:pt x="24068" y="9926"/>
                        <a:pt x="22380" y="8290"/>
                        <a:pt x="20748" y="7168"/>
                      </a:cubicBezTo>
                      <a:cubicBezTo>
                        <a:pt x="19143" y="6029"/>
                        <a:pt x="17455" y="5450"/>
                        <a:pt x="15694" y="5450"/>
                      </a:cubicBezTo>
                      <a:cubicBezTo>
                        <a:pt x="14062" y="5450"/>
                        <a:pt x="12677" y="5845"/>
                        <a:pt x="11531" y="6626"/>
                      </a:cubicBezTo>
                      <a:cubicBezTo>
                        <a:pt x="10393" y="7398"/>
                        <a:pt x="9458" y="8428"/>
                        <a:pt x="8733" y="9705"/>
                      </a:cubicBezTo>
                      <a:cubicBezTo>
                        <a:pt x="8036" y="10973"/>
                        <a:pt x="7513" y="12416"/>
                        <a:pt x="7174" y="14025"/>
                      </a:cubicBezTo>
                      <a:cubicBezTo>
                        <a:pt x="6871" y="15633"/>
                        <a:pt x="6715" y="17269"/>
                        <a:pt x="6715" y="18932"/>
                      </a:cubicBezTo>
                      <a:cubicBezTo>
                        <a:pt x="6715" y="20725"/>
                        <a:pt x="6844" y="22471"/>
                        <a:pt x="7101" y="24153"/>
                      </a:cubicBezTo>
                      <a:cubicBezTo>
                        <a:pt x="7385" y="25844"/>
                        <a:pt x="7862" y="27333"/>
                        <a:pt x="8541" y="28638"/>
                      </a:cubicBezTo>
                      <a:cubicBezTo>
                        <a:pt x="9210" y="29934"/>
                        <a:pt x="10109" y="30991"/>
                        <a:pt x="11219" y="31790"/>
                      </a:cubicBezTo>
                      <a:cubicBezTo>
                        <a:pt x="12338" y="32572"/>
                        <a:pt x="13732" y="32957"/>
                        <a:pt x="15419" y="32957"/>
                      </a:cubicBezTo>
                      <a:cubicBezTo>
                        <a:pt x="16272" y="32957"/>
                        <a:pt x="17088" y="32847"/>
                        <a:pt x="17868" y="32608"/>
                      </a:cubicBezTo>
                      <a:cubicBezTo>
                        <a:pt x="18675" y="32379"/>
                        <a:pt x="19491" y="31983"/>
                        <a:pt x="20317" y="31441"/>
                      </a:cubicBezTo>
                      <a:cubicBezTo>
                        <a:pt x="21151" y="30899"/>
                        <a:pt x="22013" y="30191"/>
                        <a:pt x="22922" y="29336"/>
                      </a:cubicBezTo>
                      <a:cubicBezTo>
                        <a:pt x="23830" y="28454"/>
                        <a:pt x="24793" y="27379"/>
                        <a:pt x="25801" y="2610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95" name="Forme libre : forme 194">
                  <a:extLst>
                    <a:ext uri="{FF2B5EF4-FFF2-40B4-BE49-F238E27FC236}">
                      <a16:creationId xmlns:a16="http://schemas.microsoft.com/office/drawing/2014/main" id="{9EF2F31A-ED03-FEDD-815D-586884AF9EE4}"/>
                    </a:ext>
                  </a:extLst>
                </p:cNvPr>
                <p:cNvSpPr/>
                <p:nvPr/>
              </p:nvSpPr>
              <p:spPr>
                <a:xfrm>
                  <a:off x="3748121" y="2166070"/>
                  <a:ext cx="33320" cy="37470"/>
                </a:xfrm>
                <a:custGeom>
                  <a:avLst/>
                  <a:gdLst>
                    <a:gd name="connsiteX0" fmla="*/ 33377 w 33320"/>
                    <a:gd name="connsiteY0" fmla="*/ 1057 h 37470"/>
                    <a:gd name="connsiteX1" fmla="*/ 33340 w 33320"/>
                    <a:gd name="connsiteY1" fmla="*/ 1406 h 37470"/>
                    <a:gd name="connsiteX2" fmla="*/ 33304 w 33320"/>
                    <a:gd name="connsiteY2" fmla="*/ 1755 h 37470"/>
                    <a:gd name="connsiteX3" fmla="*/ 33185 w 33320"/>
                    <a:gd name="connsiteY3" fmla="*/ 2187 h 37470"/>
                    <a:gd name="connsiteX4" fmla="*/ 33074 w 33320"/>
                    <a:gd name="connsiteY4" fmla="*/ 2693 h 37470"/>
                    <a:gd name="connsiteX5" fmla="*/ 21133 w 33320"/>
                    <a:gd name="connsiteY5" fmla="*/ 36000 h 37470"/>
                    <a:gd name="connsiteX6" fmla="*/ 20711 w 33320"/>
                    <a:gd name="connsiteY6" fmla="*/ 36707 h 37470"/>
                    <a:gd name="connsiteX7" fmla="*/ 19968 w 33320"/>
                    <a:gd name="connsiteY7" fmla="*/ 37130 h 37470"/>
                    <a:gd name="connsiteX8" fmla="*/ 18684 w 33320"/>
                    <a:gd name="connsiteY8" fmla="*/ 37323 h 37470"/>
                    <a:gd name="connsiteX9" fmla="*/ 16740 w 33320"/>
                    <a:gd name="connsiteY9" fmla="*/ 37397 h 37470"/>
                    <a:gd name="connsiteX10" fmla="*/ 14796 w 33320"/>
                    <a:gd name="connsiteY10" fmla="*/ 37323 h 37470"/>
                    <a:gd name="connsiteX11" fmla="*/ 13512 w 33320"/>
                    <a:gd name="connsiteY11" fmla="*/ 37093 h 37470"/>
                    <a:gd name="connsiteX12" fmla="*/ 12778 w 33320"/>
                    <a:gd name="connsiteY12" fmla="*/ 36661 h 37470"/>
                    <a:gd name="connsiteX13" fmla="*/ 12347 w 33320"/>
                    <a:gd name="connsiteY13" fmla="*/ 36000 h 37470"/>
                    <a:gd name="connsiteX14" fmla="*/ 451 w 33320"/>
                    <a:gd name="connsiteY14" fmla="*/ 2693 h 37470"/>
                    <a:gd name="connsiteX15" fmla="*/ 176 w 33320"/>
                    <a:gd name="connsiteY15" fmla="*/ 1875 h 37470"/>
                    <a:gd name="connsiteX16" fmla="*/ 66 w 33320"/>
                    <a:gd name="connsiteY16" fmla="*/ 1369 h 37470"/>
                    <a:gd name="connsiteX17" fmla="*/ 66 w 33320"/>
                    <a:gd name="connsiteY17" fmla="*/ 1057 h 37470"/>
                    <a:gd name="connsiteX18" fmla="*/ 222 w 33320"/>
                    <a:gd name="connsiteY18" fmla="*/ 514 h 37470"/>
                    <a:gd name="connsiteX19" fmla="*/ 727 w 33320"/>
                    <a:gd name="connsiteY19" fmla="*/ 156 h 37470"/>
                    <a:gd name="connsiteX20" fmla="*/ 1699 w 33320"/>
                    <a:gd name="connsiteY20" fmla="*/ -37 h 37470"/>
                    <a:gd name="connsiteX21" fmla="*/ 3212 w 33320"/>
                    <a:gd name="connsiteY21" fmla="*/ -74 h 37470"/>
                    <a:gd name="connsiteX22" fmla="*/ 5000 w 33320"/>
                    <a:gd name="connsiteY22" fmla="*/ 0 h 37470"/>
                    <a:gd name="connsiteX23" fmla="*/ 6055 w 33320"/>
                    <a:gd name="connsiteY23" fmla="*/ 193 h 37470"/>
                    <a:gd name="connsiteX24" fmla="*/ 6596 w 33320"/>
                    <a:gd name="connsiteY24" fmla="*/ 588 h 37470"/>
                    <a:gd name="connsiteX25" fmla="*/ 6945 w 33320"/>
                    <a:gd name="connsiteY25" fmla="*/ 1167 h 37470"/>
                    <a:gd name="connsiteX26" fmla="*/ 16822 w 33320"/>
                    <a:gd name="connsiteY26" fmla="*/ 30081 h 37470"/>
                    <a:gd name="connsiteX27" fmla="*/ 16978 w 33320"/>
                    <a:gd name="connsiteY27" fmla="*/ 30550 h 37470"/>
                    <a:gd name="connsiteX28" fmla="*/ 17098 w 33320"/>
                    <a:gd name="connsiteY28" fmla="*/ 30081 h 37470"/>
                    <a:gd name="connsiteX29" fmla="*/ 26856 w 33320"/>
                    <a:gd name="connsiteY29" fmla="*/ 1167 h 37470"/>
                    <a:gd name="connsiteX30" fmla="*/ 27122 w 33320"/>
                    <a:gd name="connsiteY30" fmla="*/ 588 h 37470"/>
                    <a:gd name="connsiteX31" fmla="*/ 27672 w 33320"/>
                    <a:gd name="connsiteY31" fmla="*/ 193 h 37470"/>
                    <a:gd name="connsiteX32" fmla="*/ 28681 w 33320"/>
                    <a:gd name="connsiteY32" fmla="*/ 0 h 37470"/>
                    <a:gd name="connsiteX33" fmla="*/ 30387 w 33320"/>
                    <a:gd name="connsiteY33" fmla="*/ -74 h 37470"/>
                    <a:gd name="connsiteX34" fmla="*/ 31873 w 33320"/>
                    <a:gd name="connsiteY34" fmla="*/ -37 h 37470"/>
                    <a:gd name="connsiteX35" fmla="*/ 32763 w 33320"/>
                    <a:gd name="connsiteY35" fmla="*/ 156 h 37470"/>
                    <a:gd name="connsiteX36" fmla="*/ 33230 w 33320"/>
                    <a:gd name="connsiteY36" fmla="*/ 551 h 37470"/>
                    <a:gd name="connsiteX37" fmla="*/ 33386 w 33320"/>
                    <a:gd name="connsiteY37" fmla="*/ 1057 h 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3320" h="37470">
                      <a:moveTo>
                        <a:pt x="33377" y="1057"/>
                      </a:moveTo>
                      <a:cubicBezTo>
                        <a:pt x="33377" y="1158"/>
                        <a:pt x="33368" y="1277"/>
                        <a:pt x="33340" y="1406"/>
                      </a:cubicBezTo>
                      <a:cubicBezTo>
                        <a:pt x="33340" y="1507"/>
                        <a:pt x="33331" y="1626"/>
                        <a:pt x="33304" y="1755"/>
                      </a:cubicBezTo>
                      <a:cubicBezTo>
                        <a:pt x="33276" y="1884"/>
                        <a:pt x="33240" y="2031"/>
                        <a:pt x="33185" y="2187"/>
                      </a:cubicBezTo>
                      <a:cubicBezTo>
                        <a:pt x="33166" y="2343"/>
                        <a:pt x="33120" y="2509"/>
                        <a:pt x="33074" y="2693"/>
                      </a:cubicBezTo>
                      <a:lnTo>
                        <a:pt x="21133" y="36000"/>
                      </a:lnTo>
                      <a:cubicBezTo>
                        <a:pt x="21032" y="36285"/>
                        <a:pt x="20886" y="36524"/>
                        <a:pt x="20711" y="36707"/>
                      </a:cubicBezTo>
                      <a:cubicBezTo>
                        <a:pt x="20555" y="36882"/>
                        <a:pt x="20308" y="37029"/>
                        <a:pt x="19968" y="37130"/>
                      </a:cubicBezTo>
                      <a:cubicBezTo>
                        <a:pt x="19629" y="37240"/>
                        <a:pt x="19207" y="37305"/>
                        <a:pt x="18684" y="37323"/>
                      </a:cubicBezTo>
                      <a:cubicBezTo>
                        <a:pt x="18171" y="37378"/>
                        <a:pt x="17520" y="37397"/>
                        <a:pt x="16740" y="37397"/>
                      </a:cubicBezTo>
                      <a:cubicBezTo>
                        <a:pt x="15969" y="37397"/>
                        <a:pt x="15318" y="37378"/>
                        <a:pt x="14796" y="37323"/>
                      </a:cubicBezTo>
                      <a:cubicBezTo>
                        <a:pt x="14282" y="37277"/>
                        <a:pt x="13851" y="37204"/>
                        <a:pt x="13512" y="37093"/>
                      </a:cubicBezTo>
                      <a:cubicBezTo>
                        <a:pt x="13209" y="36992"/>
                        <a:pt x="12961" y="36845"/>
                        <a:pt x="12778" y="36661"/>
                      </a:cubicBezTo>
                      <a:cubicBezTo>
                        <a:pt x="12594" y="36487"/>
                        <a:pt x="12457" y="36266"/>
                        <a:pt x="12347" y="36000"/>
                      </a:cubicBezTo>
                      <a:lnTo>
                        <a:pt x="451" y="2693"/>
                      </a:lnTo>
                      <a:cubicBezTo>
                        <a:pt x="351" y="2380"/>
                        <a:pt x="259" y="2104"/>
                        <a:pt x="176" y="1875"/>
                      </a:cubicBezTo>
                      <a:cubicBezTo>
                        <a:pt x="130" y="1636"/>
                        <a:pt x="94" y="1470"/>
                        <a:pt x="66" y="1369"/>
                      </a:cubicBezTo>
                      <a:cubicBezTo>
                        <a:pt x="66" y="1240"/>
                        <a:pt x="66" y="1130"/>
                        <a:pt x="66" y="1057"/>
                      </a:cubicBezTo>
                      <a:cubicBezTo>
                        <a:pt x="66" y="845"/>
                        <a:pt x="112" y="671"/>
                        <a:pt x="222" y="514"/>
                      </a:cubicBezTo>
                      <a:cubicBezTo>
                        <a:pt x="323" y="358"/>
                        <a:pt x="488" y="239"/>
                        <a:pt x="727" y="156"/>
                      </a:cubicBezTo>
                      <a:cubicBezTo>
                        <a:pt x="983" y="55"/>
                        <a:pt x="1304" y="-9"/>
                        <a:pt x="1699" y="-37"/>
                      </a:cubicBezTo>
                      <a:cubicBezTo>
                        <a:pt x="2111" y="-55"/>
                        <a:pt x="2616" y="-74"/>
                        <a:pt x="3212" y="-74"/>
                      </a:cubicBezTo>
                      <a:cubicBezTo>
                        <a:pt x="3964" y="-74"/>
                        <a:pt x="4560" y="-46"/>
                        <a:pt x="5000" y="0"/>
                      </a:cubicBezTo>
                      <a:cubicBezTo>
                        <a:pt x="5468" y="27"/>
                        <a:pt x="5817" y="92"/>
                        <a:pt x="6055" y="193"/>
                      </a:cubicBezTo>
                      <a:cubicBezTo>
                        <a:pt x="6312" y="303"/>
                        <a:pt x="6495" y="432"/>
                        <a:pt x="6596" y="588"/>
                      </a:cubicBezTo>
                      <a:cubicBezTo>
                        <a:pt x="6725" y="744"/>
                        <a:pt x="6844" y="937"/>
                        <a:pt x="6945" y="1167"/>
                      </a:cubicBezTo>
                      <a:lnTo>
                        <a:pt x="16822" y="30081"/>
                      </a:lnTo>
                      <a:lnTo>
                        <a:pt x="16978" y="30550"/>
                      </a:lnTo>
                      <a:lnTo>
                        <a:pt x="17098" y="30081"/>
                      </a:lnTo>
                      <a:lnTo>
                        <a:pt x="26856" y="1167"/>
                      </a:lnTo>
                      <a:cubicBezTo>
                        <a:pt x="26902" y="937"/>
                        <a:pt x="26994" y="744"/>
                        <a:pt x="27122" y="588"/>
                      </a:cubicBezTo>
                      <a:cubicBezTo>
                        <a:pt x="27251" y="432"/>
                        <a:pt x="27434" y="303"/>
                        <a:pt x="27672" y="193"/>
                      </a:cubicBezTo>
                      <a:cubicBezTo>
                        <a:pt x="27929" y="92"/>
                        <a:pt x="28269" y="27"/>
                        <a:pt x="28681" y="0"/>
                      </a:cubicBezTo>
                      <a:cubicBezTo>
                        <a:pt x="29121" y="-46"/>
                        <a:pt x="29690" y="-74"/>
                        <a:pt x="30387" y="-74"/>
                      </a:cubicBezTo>
                      <a:cubicBezTo>
                        <a:pt x="30983" y="-74"/>
                        <a:pt x="31479" y="-55"/>
                        <a:pt x="31873" y="-37"/>
                      </a:cubicBezTo>
                      <a:cubicBezTo>
                        <a:pt x="32258" y="-9"/>
                        <a:pt x="32552" y="55"/>
                        <a:pt x="32763" y="156"/>
                      </a:cubicBezTo>
                      <a:cubicBezTo>
                        <a:pt x="32992" y="266"/>
                        <a:pt x="33148" y="395"/>
                        <a:pt x="33230" y="551"/>
                      </a:cubicBezTo>
                      <a:cubicBezTo>
                        <a:pt x="33331" y="680"/>
                        <a:pt x="33386" y="845"/>
                        <a:pt x="33386" y="105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196" name="Forme libre : forme 195">
                <a:extLst>
                  <a:ext uri="{FF2B5EF4-FFF2-40B4-BE49-F238E27FC236}">
                    <a16:creationId xmlns:a16="http://schemas.microsoft.com/office/drawing/2014/main" id="{0D2857FB-9226-591F-3E50-1FAFFC3DD3DE}"/>
                  </a:ext>
                </a:extLst>
              </p:cNvPr>
              <p:cNvSpPr/>
              <p:nvPr/>
            </p:nvSpPr>
            <p:spPr>
              <a:xfrm>
                <a:off x="3789842" y="2167587"/>
                <a:ext cx="8162" cy="36082"/>
              </a:xfrm>
              <a:custGeom>
                <a:avLst/>
                <a:gdLst>
                  <a:gd name="connsiteX0" fmla="*/ 8229 w 8162"/>
                  <a:gd name="connsiteY0" fmla="*/ 4485 h 36082"/>
                  <a:gd name="connsiteX1" fmla="*/ 8036 w 8162"/>
                  <a:gd name="connsiteY1" fmla="*/ 6589 h 36082"/>
                  <a:gd name="connsiteX2" fmla="*/ 7376 w 8162"/>
                  <a:gd name="connsiteY2" fmla="*/ 7996 h 36082"/>
                  <a:gd name="connsiteX3" fmla="*/ 6129 w 8162"/>
                  <a:gd name="connsiteY3" fmla="*/ 8731 h 36082"/>
                  <a:gd name="connsiteX4" fmla="*/ 4148 w 8162"/>
                  <a:gd name="connsiteY4" fmla="*/ 8924 h 36082"/>
                  <a:gd name="connsiteX5" fmla="*/ 2130 w 8162"/>
                  <a:gd name="connsiteY5" fmla="*/ 8731 h 36082"/>
                  <a:gd name="connsiteX6" fmla="*/ 882 w 8162"/>
                  <a:gd name="connsiteY6" fmla="*/ 7996 h 36082"/>
                  <a:gd name="connsiteX7" fmla="*/ 222 w 8162"/>
                  <a:gd name="connsiteY7" fmla="*/ 6589 h 36082"/>
                  <a:gd name="connsiteX8" fmla="*/ 66 w 8162"/>
                  <a:gd name="connsiteY8" fmla="*/ 4485 h 36082"/>
                  <a:gd name="connsiteX9" fmla="*/ 222 w 8162"/>
                  <a:gd name="connsiteY9" fmla="*/ 2307 h 36082"/>
                  <a:gd name="connsiteX10" fmla="*/ 882 w 8162"/>
                  <a:gd name="connsiteY10" fmla="*/ 900 h 36082"/>
                  <a:gd name="connsiteX11" fmla="*/ 2130 w 8162"/>
                  <a:gd name="connsiteY11" fmla="*/ 165 h 36082"/>
                  <a:gd name="connsiteX12" fmla="*/ 4148 w 8162"/>
                  <a:gd name="connsiteY12" fmla="*/ -74 h 36082"/>
                  <a:gd name="connsiteX13" fmla="*/ 6129 w 8162"/>
                  <a:gd name="connsiteY13" fmla="*/ 165 h 36082"/>
                  <a:gd name="connsiteX14" fmla="*/ 7376 w 8162"/>
                  <a:gd name="connsiteY14" fmla="*/ 900 h 36082"/>
                  <a:gd name="connsiteX15" fmla="*/ 8036 w 8162"/>
                  <a:gd name="connsiteY15" fmla="*/ 2307 h 36082"/>
                  <a:gd name="connsiteX16" fmla="*/ 8229 w 8162"/>
                  <a:gd name="connsiteY16" fmla="*/ 4485 h 36082"/>
                  <a:gd name="connsiteX17" fmla="*/ 8229 w 8162"/>
                  <a:gd name="connsiteY17" fmla="*/ 31524 h 36082"/>
                  <a:gd name="connsiteX18" fmla="*/ 8036 w 8162"/>
                  <a:gd name="connsiteY18" fmla="*/ 33665 h 36082"/>
                  <a:gd name="connsiteX19" fmla="*/ 7376 w 8162"/>
                  <a:gd name="connsiteY19" fmla="*/ 35071 h 36082"/>
                  <a:gd name="connsiteX20" fmla="*/ 6129 w 8162"/>
                  <a:gd name="connsiteY20" fmla="*/ 35770 h 36082"/>
                  <a:gd name="connsiteX21" fmla="*/ 4148 w 8162"/>
                  <a:gd name="connsiteY21" fmla="*/ 36009 h 36082"/>
                  <a:gd name="connsiteX22" fmla="*/ 2130 w 8162"/>
                  <a:gd name="connsiteY22" fmla="*/ 35770 h 36082"/>
                  <a:gd name="connsiteX23" fmla="*/ 882 w 8162"/>
                  <a:gd name="connsiteY23" fmla="*/ 35071 h 36082"/>
                  <a:gd name="connsiteX24" fmla="*/ 222 w 8162"/>
                  <a:gd name="connsiteY24" fmla="*/ 33665 h 36082"/>
                  <a:gd name="connsiteX25" fmla="*/ 66 w 8162"/>
                  <a:gd name="connsiteY25" fmla="*/ 31524 h 36082"/>
                  <a:gd name="connsiteX26" fmla="*/ 222 w 8162"/>
                  <a:gd name="connsiteY26" fmla="*/ 29382 h 36082"/>
                  <a:gd name="connsiteX27" fmla="*/ 882 w 8162"/>
                  <a:gd name="connsiteY27" fmla="*/ 27976 h 36082"/>
                  <a:gd name="connsiteX28" fmla="*/ 2130 w 8162"/>
                  <a:gd name="connsiteY28" fmla="*/ 27241 h 36082"/>
                  <a:gd name="connsiteX29" fmla="*/ 4148 w 8162"/>
                  <a:gd name="connsiteY29" fmla="*/ 27002 h 36082"/>
                  <a:gd name="connsiteX30" fmla="*/ 6129 w 8162"/>
                  <a:gd name="connsiteY30" fmla="*/ 27241 h 36082"/>
                  <a:gd name="connsiteX31" fmla="*/ 7376 w 8162"/>
                  <a:gd name="connsiteY31" fmla="*/ 27976 h 36082"/>
                  <a:gd name="connsiteX32" fmla="*/ 8036 w 8162"/>
                  <a:gd name="connsiteY32" fmla="*/ 29382 h 36082"/>
                  <a:gd name="connsiteX33" fmla="*/ 8229 w 8162"/>
                  <a:gd name="connsiteY33" fmla="*/ 31524 h 36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162" h="36082">
                    <a:moveTo>
                      <a:pt x="8229" y="4485"/>
                    </a:moveTo>
                    <a:cubicBezTo>
                      <a:pt x="8229" y="5321"/>
                      <a:pt x="8165" y="6020"/>
                      <a:pt x="8036" y="6589"/>
                    </a:cubicBezTo>
                    <a:cubicBezTo>
                      <a:pt x="7935" y="7159"/>
                      <a:pt x="7715" y="7628"/>
                      <a:pt x="7376" y="7996"/>
                    </a:cubicBezTo>
                    <a:cubicBezTo>
                      <a:pt x="7064" y="8326"/>
                      <a:pt x="6651" y="8575"/>
                      <a:pt x="6129" y="8731"/>
                    </a:cubicBezTo>
                    <a:cubicBezTo>
                      <a:pt x="5615" y="8860"/>
                      <a:pt x="4955" y="8924"/>
                      <a:pt x="4148" y="8924"/>
                    </a:cubicBezTo>
                    <a:cubicBezTo>
                      <a:pt x="3322" y="8924"/>
                      <a:pt x="2643" y="8860"/>
                      <a:pt x="2130" y="8731"/>
                    </a:cubicBezTo>
                    <a:cubicBezTo>
                      <a:pt x="1607" y="8575"/>
                      <a:pt x="1194" y="8326"/>
                      <a:pt x="882" y="7996"/>
                    </a:cubicBezTo>
                    <a:cubicBezTo>
                      <a:pt x="571" y="7628"/>
                      <a:pt x="351" y="7159"/>
                      <a:pt x="222" y="6589"/>
                    </a:cubicBezTo>
                    <a:cubicBezTo>
                      <a:pt x="121" y="6020"/>
                      <a:pt x="66" y="5321"/>
                      <a:pt x="66" y="4485"/>
                    </a:cubicBezTo>
                    <a:cubicBezTo>
                      <a:pt x="66" y="3602"/>
                      <a:pt x="121" y="2876"/>
                      <a:pt x="222" y="2307"/>
                    </a:cubicBezTo>
                    <a:cubicBezTo>
                      <a:pt x="351" y="1709"/>
                      <a:pt x="571" y="1240"/>
                      <a:pt x="882" y="900"/>
                    </a:cubicBezTo>
                    <a:cubicBezTo>
                      <a:pt x="1194" y="542"/>
                      <a:pt x="1607" y="294"/>
                      <a:pt x="2130" y="165"/>
                    </a:cubicBezTo>
                    <a:cubicBezTo>
                      <a:pt x="2643" y="9"/>
                      <a:pt x="3322" y="-74"/>
                      <a:pt x="4148" y="-74"/>
                    </a:cubicBezTo>
                    <a:cubicBezTo>
                      <a:pt x="4955" y="-74"/>
                      <a:pt x="5615" y="9"/>
                      <a:pt x="6129" y="165"/>
                    </a:cubicBezTo>
                    <a:cubicBezTo>
                      <a:pt x="6651" y="294"/>
                      <a:pt x="7064" y="542"/>
                      <a:pt x="7376" y="900"/>
                    </a:cubicBezTo>
                    <a:cubicBezTo>
                      <a:pt x="7715" y="1240"/>
                      <a:pt x="7935" y="1709"/>
                      <a:pt x="8036" y="2307"/>
                    </a:cubicBezTo>
                    <a:cubicBezTo>
                      <a:pt x="8165" y="2876"/>
                      <a:pt x="8229" y="3602"/>
                      <a:pt x="8229" y="4485"/>
                    </a:cubicBezTo>
                    <a:close/>
                    <a:moveTo>
                      <a:pt x="8229" y="31524"/>
                    </a:moveTo>
                    <a:cubicBezTo>
                      <a:pt x="8229" y="32379"/>
                      <a:pt x="8165" y="33095"/>
                      <a:pt x="8036" y="33665"/>
                    </a:cubicBezTo>
                    <a:cubicBezTo>
                      <a:pt x="7935" y="34235"/>
                      <a:pt x="7715" y="34704"/>
                      <a:pt x="7376" y="35071"/>
                    </a:cubicBezTo>
                    <a:cubicBezTo>
                      <a:pt x="7064" y="35412"/>
                      <a:pt x="6651" y="35641"/>
                      <a:pt x="6129" y="35770"/>
                    </a:cubicBezTo>
                    <a:cubicBezTo>
                      <a:pt x="5615" y="35926"/>
                      <a:pt x="4955" y="36009"/>
                      <a:pt x="4148" y="36009"/>
                    </a:cubicBezTo>
                    <a:cubicBezTo>
                      <a:pt x="3322" y="36009"/>
                      <a:pt x="2643" y="35926"/>
                      <a:pt x="2130" y="35770"/>
                    </a:cubicBezTo>
                    <a:cubicBezTo>
                      <a:pt x="1607" y="35641"/>
                      <a:pt x="1194" y="35412"/>
                      <a:pt x="882" y="35071"/>
                    </a:cubicBezTo>
                    <a:cubicBezTo>
                      <a:pt x="571" y="34704"/>
                      <a:pt x="351" y="34235"/>
                      <a:pt x="222" y="33665"/>
                    </a:cubicBezTo>
                    <a:cubicBezTo>
                      <a:pt x="121" y="33095"/>
                      <a:pt x="66" y="32379"/>
                      <a:pt x="66" y="31524"/>
                    </a:cubicBezTo>
                    <a:cubicBezTo>
                      <a:pt x="66" y="30669"/>
                      <a:pt x="121" y="29952"/>
                      <a:pt x="222" y="29382"/>
                    </a:cubicBezTo>
                    <a:cubicBezTo>
                      <a:pt x="351" y="28785"/>
                      <a:pt x="571" y="28316"/>
                      <a:pt x="882" y="27976"/>
                    </a:cubicBezTo>
                    <a:cubicBezTo>
                      <a:pt x="1194" y="27645"/>
                      <a:pt x="1607" y="27397"/>
                      <a:pt x="2130" y="27241"/>
                    </a:cubicBezTo>
                    <a:cubicBezTo>
                      <a:pt x="2643" y="27085"/>
                      <a:pt x="3322" y="27002"/>
                      <a:pt x="4148" y="27002"/>
                    </a:cubicBezTo>
                    <a:cubicBezTo>
                      <a:pt x="4955" y="27002"/>
                      <a:pt x="5615" y="27085"/>
                      <a:pt x="6129" y="27241"/>
                    </a:cubicBezTo>
                    <a:cubicBezTo>
                      <a:pt x="6651" y="27397"/>
                      <a:pt x="7064" y="27645"/>
                      <a:pt x="7376" y="27976"/>
                    </a:cubicBezTo>
                    <a:cubicBezTo>
                      <a:pt x="7715" y="28316"/>
                      <a:pt x="7935" y="28785"/>
                      <a:pt x="8036" y="29382"/>
                    </a:cubicBezTo>
                    <a:cubicBezTo>
                      <a:pt x="8165" y="29952"/>
                      <a:pt x="8229" y="30669"/>
                      <a:pt x="8229" y="31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97" name="Forme libre : forme 196">
                <a:extLst>
                  <a:ext uri="{FF2B5EF4-FFF2-40B4-BE49-F238E27FC236}">
                    <a16:creationId xmlns:a16="http://schemas.microsoft.com/office/drawing/2014/main" id="{35E57B1A-BFE4-A5F8-B23B-37DC0A07165B}"/>
                  </a:ext>
                </a:extLst>
              </p:cNvPr>
              <p:cNvSpPr/>
              <p:nvPr/>
            </p:nvSpPr>
            <p:spPr>
              <a:xfrm>
                <a:off x="2597190" y="2333855"/>
                <a:ext cx="265138" cy="382219"/>
              </a:xfrm>
              <a:custGeom>
                <a:avLst/>
                <a:gdLst>
                  <a:gd name="connsiteX0" fmla="*/ 306001 w 309833"/>
                  <a:gd name="connsiteY0" fmla="*/ -62 h 427526"/>
                  <a:gd name="connsiteX1" fmla="*/ 279404 w 309833"/>
                  <a:gd name="connsiteY1" fmla="*/ 1960 h 427526"/>
                  <a:gd name="connsiteX2" fmla="*/ 254985 w 309833"/>
                  <a:gd name="connsiteY2" fmla="*/ 6169 h 427526"/>
                  <a:gd name="connsiteX3" fmla="*/ 233211 w 309833"/>
                  <a:gd name="connsiteY3" fmla="*/ 12401 h 427526"/>
                  <a:gd name="connsiteX4" fmla="*/ 213614 w 309833"/>
                  <a:gd name="connsiteY4" fmla="*/ 20507 h 427526"/>
                  <a:gd name="connsiteX5" fmla="*/ 196349 w 309833"/>
                  <a:gd name="connsiteY5" fmla="*/ 30322 h 427526"/>
                  <a:gd name="connsiteX6" fmla="*/ 180952 w 309833"/>
                  <a:gd name="connsiteY6" fmla="*/ 41700 h 427526"/>
                  <a:gd name="connsiteX7" fmla="*/ 167731 w 309833"/>
                  <a:gd name="connsiteY7" fmla="*/ 54641 h 427526"/>
                  <a:gd name="connsiteX8" fmla="*/ 156066 w 309833"/>
                  <a:gd name="connsiteY8" fmla="*/ 68666 h 427526"/>
                  <a:gd name="connsiteX9" fmla="*/ 145956 w 309833"/>
                  <a:gd name="connsiteY9" fmla="*/ 83941 h 427526"/>
                  <a:gd name="connsiteX10" fmla="*/ 137402 w 309833"/>
                  <a:gd name="connsiteY10" fmla="*/ 100153 h 427526"/>
                  <a:gd name="connsiteX11" fmla="*/ 130092 w 309833"/>
                  <a:gd name="connsiteY11" fmla="*/ 117138 h 427526"/>
                  <a:gd name="connsiteX12" fmla="*/ 124182 w 309833"/>
                  <a:gd name="connsiteY12" fmla="*/ 134913 h 427526"/>
                  <a:gd name="connsiteX13" fmla="*/ 118894 w 309833"/>
                  <a:gd name="connsiteY13" fmla="*/ 152991 h 427526"/>
                  <a:gd name="connsiteX14" fmla="*/ 114539 w 309833"/>
                  <a:gd name="connsiteY14" fmla="*/ 171538 h 427526"/>
                  <a:gd name="connsiteX15" fmla="*/ 107696 w 309833"/>
                  <a:gd name="connsiteY15" fmla="*/ 209100 h 427526"/>
                  <a:gd name="connsiteX16" fmla="*/ 102252 w 309833"/>
                  <a:gd name="connsiteY16" fmla="*/ 246662 h 427526"/>
                  <a:gd name="connsiteX17" fmla="*/ 96808 w 309833"/>
                  <a:gd name="connsiteY17" fmla="*/ 282975 h 427526"/>
                  <a:gd name="connsiteX18" fmla="*/ 90120 w 309833"/>
                  <a:gd name="connsiteY18" fmla="*/ 316953 h 427526"/>
                  <a:gd name="connsiteX19" fmla="*/ 86076 w 309833"/>
                  <a:gd name="connsiteY19" fmla="*/ 332384 h 427526"/>
                  <a:gd name="connsiteX20" fmla="*/ 81410 w 309833"/>
                  <a:gd name="connsiteY20" fmla="*/ 347034 h 427526"/>
                  <a:gd name="connsiteX21" fmla="*/ 75500 w 309833"/>
                  <a:gd name="connsiteY21" fmla="*/ 360590 h 427526"/>
                  <a:gd name="connsiteX22" fmla="*/ 68812 w 309833"/>
                  <a:gd name="connsiteY22" fmla="*/ 372750 h 427526"/>
                  <a:gd name="connsiteX23" fmla="*/ 61036 w 309833"/>
                  <a:gd name="connsiteY23" fmla="*/ 383347 h 427526"/>
                  <a:gd name="connsiteX24" fmla="*/ 61346 w 309833"/>
                  <a:gd name="connsiteY24" fmla="*/ 383034 h 427526"/>
                  <a:gd name="connsiteX25" fmla="*/ 52014 w 309833"/>
                  <a:gd name="connsiteY25" fmla="*/ 392546 h 427526"/>
                  <a:gd name="connsiteX26" fmla="*/ 52636 w 309833"/>
                  <a:gd name="connsiteY26" fmla="*/ 392078 h 427526"/>
                  <a:gd name="connsiteX27" fmla="*/ 41594 w 309833"/>
                  <a:gd name="connsiteY27" fmla="*/ 399871 h 427526"/>
                  <a:gd name="connsiteX28" fmla="*/ 42061 w 309833"/>
                  <a:gd name="connsiteY28" fmla="*/ 399559 h 427526"/>
                  <a:gd name="connsiteX29" fmla="*/ 29462 w 309833"/>
                  <a:gd name="connsiteY29" fmla="*/ 405634 h 427526"/>
                  <a:gd name="connsiteX30" fmla="*/ 30084 w 309833"/>
                  <a:gd name="connsiteY30" fmla="*/ 405322 h 427526"/>
                  <a:gd name="connsiteX31" fmla="*/ 21218 w 309833"/>
                  <a:gd name="connsiteY31" fmla="*/ 407821 h 427526"/>
                  <a:gd name="connsiteX32" fmla="*/ 18574 w 309833"/>
                  <a:gd name="connsiteY32" fmla="*/ 412490 h 427526"/>
                  <a:gd name="connsiteX33" fmla="*/ 23241 w 309833"/>
                  <a:gd name="connsiteY33" fmla="*/ 414990 h 427526"/>
                  <a:gd name="connsiteX34" fmla="*/ 23241 w 309833"/>
                  <a:gd name="connsiteY34" fmla="*/ 414990 h 427526"/>
                  <a:gd name="connsiteX35" fmla="*/ 32106 w 309833"/>
                  <a:gd name="connsiteY35" fmla="*/ 412647 h 427526"/>
                  <a:gd name="connsiteX36" fmla="*/ 32728 w 309833"/>
                  <a:gd name="connsiteY36" fmla="*/ 412334 h 427526"/>
                  <a:gd name="connsiteX37" fmla="*/ 45326 w 309833"/>
                  <a:gd name="connsiteY37" fmla="*/ 406259 h 427526"/>
                  <a:gd name="connsiteX38" fmla="*/ 45793 w 309833"/>
                  <a:gd name="connsiteY38" fmla="*/ 405946 h 427526"/>
                  <a:gd name="connsiteX39" fmla="*/ 56836 w 309833"/>
                  <a:gd name="connsiteY39" fmla="*/ 398153 h 427526"/>
                  <a:gd name="connsiteX40" fmla="*/ 57458 w 309833"/>
                  <a:gd name="connsiteY40" fmla="*/ 397684 h 427526"/>
                  <a:gd name="connsiteX41" fmla="*/ 66790 w 309833"/>
                  <a:gd name="connsiteY41" fmla="*/ 388181 h 427526"/>
                  <a:gd name="connsiteX42" fmla="*/ 67101 w 309833"/>
                  <a:gd name="connsiteY42" fmla="*/ 387868 h 427526"/>
                  <a:gd name="connsiteX43" fmla="*/ 75344 w 309833"/>
                  <a:gd name="connsiteY43" fmla="*/ 376334 h 427526"/>
                  <a:gd name="connsiteX44" fmla="*/ 82498 w 309833"/>
                  <a:gd name="connsiteY44" fmla="*/ 363550 h 427526"/>
                  <a:gd name="connsiteX45" fmla="*/ 88409 w 309833"/>
                  <a:gd name="connsiteY45" fmla="*/ 349368 h 427526"/>
                  <a:gd name="connsiteX46" fmla="*/ 93385 w 309833"/>
                  <a:gd name="connsiteY46" fmla="*/ 334250 h 427526"/>
                  <a:gd name="connsiteX47" fmla="*/ 97429 w 309833"/>
                  <a:gd name="connsiteY47" fmla="*/ 318359 h 427526"/>
                  <a:gd name="connsiteX48" fmla="*/ 104118 w 309833"/>
                  <a:gd name="connsiteY48" fmla="*/ 284069 h 427526"/>
                  <a:gd name="connsiteX49" fmla="*/ 109561 w 309833"/>
                  <a:gd name="connsiteY49" fmla="*/ 247747 h 427526"/>
                  <a:gd name="connsiteX50" fmla="*/ 115004 w 309833"/>
                  <a:gd name="connsiteY50" fmla="*/ 210497 h 427526"/>
                  <a:gd name="connsiteX51" fmla="*/ 121848 w 309833"/>
                  <a:gd name="connsiteY51" fmla="*/ 173247 h 427526"/>
                  <a:gd name="connsiteX52" fmla="*/ 126203 w 309833"/>
                  <a:gd name="connsiteY52" fmla="*/ 155013 h 427526"/>
                  <a:gd name="connsiteX53" fmla="*/ 131180 w 309833"/>
                  <a:gd name="connsiteY53" fmla="*/ 137247 h 427526"/>
                  <a:gd name="connsiteX54" fmla="*/ 137090 w 309833"/>
                  <a:gd name="connsiteY54" fmla="*/ 120106 h 427526"/>
                  <a:gd name="connsiteX55" fmla="*/ 144089 w 309833"/>
                  <a:gd name="connsiteY55" fmla="*/ 103738 h 427526"/>
                  <a:gd name="connsiteX56" fmla="*/ 152332 w 309833"/>
                  <a:gd name="connsiteY56" fmla="*/ 88150 h 427526"/>
                  <a:gd name="connsiteX57" fmla="*/ 161820 w 309833"/>
                  <a:gd name="connsiteY57" fmla="*/ 73500 h 427526"/>
                  <a:gd name="connsiteX58" fmla="*/ 172863 w 309833"/>
                  <a:gd name="connsiteY58" fmla="*/ 60100 h 427526"/>
                  <a:gd name="connsiteX59" fmla="*/ 185462 w 309833"/>
                  <a:gd name="connsiteY59" fmla="*/ 47785 h 427526"/>
                  <a:gd name="connsiteX60" fmla="*/ 199926 w 309833"/>
                  <a:gd name="connsiteY60" fmla="*/ 36719 h 427526"/>
                  <a:gd name="connsiteX61" fmla="*/ 216568 w 309833"/>
                  <a:gd name="connsiteY61" fmla="*/ 27519 h 427526"/>
                  <a:gd name="connsiteX62" fmla="*/ 235232 w 309833"/>
                  <a:gd name="connsiteY62" fmla="*/ 19726 h 427526"/>
                  <a:gd name="connsiteX63" fmla="*/ 256385 w 309833"/>
                  <a:gd name="connsiteY63" fmla="*/ 13494 h 427526"/>
                  <a:gd name="connsiteX64" fmla="*/ 279870 w 309833"/>
                  <a:gd name="connsiteY64" fmla="*/ 9285 h 427526"/>
                  <a:gd name="connsiteX65" fmla="*/ 306466 w 309833"/>
                  <a:gd name="connsiteY65" fmla="*/ 7263 h 427526"/>
                  <a:gd name="connsiteX66" fmla="*/ 309888 w 309833"/>
                  <a:gd name="connsiteY66" fmla="*/ 3366 h 427526"/>
                  <a:gd name="connsiteX67" fmla="*/ 306000 w 309833"/>
                  <a:gd name="connsiteY67" fmla="*/ -62 h 427526"/>
                  <a:gd name="connsiteX68" fmla="*/ 22308 w 309833"/>
                  <a:gd name="connsiteY68" fmla="*/ 411406 h 427526"/>
                  <a:gd name="connsiteX69" fmla="*/ 33972 w 309833"/>
                  <a:gd name="connsiteY69" fmla="*/ 390671 h 427526"/>
                  <a:gd name="connsiteX70" fmla="*/ 66 w 309833"/>
                  <a:gd name="connsiteY70" fmla="*/ 414990 h 427526"/>
                  <a:gd name="connsiteX71" fmla="*/ 40038 w 309833"/>
                  <a:gd name="connsiteY71" fmla="*/ 427453 h 427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309833" h="427526">
                    <a:moveTo>
                      <a:pt x="306001" y="-62"/>
                    </a:moveTo>
                    <a:lnTo>
                      <a:pt x="279404" y="1960"/>
                    </a:lnTo>
                    <a:lnTo>
                      <a:pt x="254985" y="6169"/>
                    </a:lnTo>
                    <a:lnTo>
                      <a:pt x="233211" y="12401"/>
                    </a:lnTo>
                    <a:lnTo>
                      <a:pt x="213614" y="20507"/>
                    </a:lnTo>
                    <a:lnTo>
                      <a:pt x="196349" y="30322"/>
                    </a:lnTo>
                    <a:lnTo>
                      <a:pt x="180952" y="41700"/>
                    </a:lnTo>
                    <a:lnTo>
                      <a:pt x="167731" y="54641"/>
                    </a:lnTo>
                    <a:lnTo>
                      <a:pt x="156066" y="68666"/>
                    </a:lnTo>
                    <a:lnTo>
                      <a:pt x="145956" y="83941"/>
                    </a:lnTo>
                    <a:lnTo>
                      <a:pt x="137402" y="100153"/>
                    </a:lnTo>
                    <a:lnTo>
                      <a:pt x="130092" y="117138"/>
                    </a:lnTo>
                    <a:lnTo>
                      <a:pt x="124182" y="134913"/>
                    </a:lnTo>
                    <a:lnTo>
                      <a:pt x="118894" y="152991"/>
                    </a:lnTo>
                    <a:lnTo>
                      <a:pt x="114539" y="171538"/>
                    </a:lnTo>
                    <a:lnTo>
                      <a:pt x="107696" y="209100"/>
                    </a:lnTo>
                    <a:lnTo>
                      <a:pt x="102252" y="246662"/>
                    </a:lnTo>
                    <a:lnTo>
                      <a:pt x="96808" y="282975"/>
                    </a:lnTo>
                    <a:lnTo>
                      <a:pt x="90120" y="316953"/>
                    </a:lnTo>
                    <a:lnTo>
                      <a:pt x="86076" y="332384"/>
                    </a:lnTo>
                    <a:lnTo>
                      <a:pt x="81410" y="347034"/>
                    </a:lnTo>
                    <a:lnTo>
                      <a:pt x="75500" y="360590"/>
                    </a:lnTo>
                    <a:lnTo>
                      <a:pt x="68812" y="372750"/>
                    </a:lnTo>
                    <a:lnTo>
                      <a:pt x="61036" y="383347"/>
                    </a:lnTo>
                    <a:lnTo>
                      <a:pt x="61346" y="383034"/>
                    </a:lnTo>
                    <a:lnTo>
                      <a:pt x="52014" y="392546"/>
                    </a:lnTo>
                    <a:lnTo>
                      <a:pt x="52636" y="392078"/>
                    </a:lnTo>
                    <a:lnTo>
                      <a:pt x="41594" y="399871"/>
                    </a:lnTo>
                    <a:lnTo>
                      <a:pt x="42061" y="399559"/>
                    </a:lnTo>
                    <a:lnTo>
                      <a:pt x="29462" y="405634"/>
                    </a:lnTo>
                    <a:lnTo>
                      <a:pt x="30084" y="405322"/>
                    </a:lnTo>
                    <a:lnTo>
                      <a:pt x="21218" y="407821"/>
                    </a:lnTo>
                    <a:cubicBezTo>
                      <a:pt x="19197" y="408437"/>
                      <a:pt x="18108" y="410468"/>
                      <a:pt x="18574" y="412490"/>
                    </a:cubicBezTo>
                    <a:cubicBezTo>
                      <a:pt x="19197" y="414521"/>
                      <a:pt x="21218" y="415615"/>
                      <a:pt x="23241" y="414990"/>
                    </a:cubicBezTo>
                    <a:lnTo>
                      <a:pt x="23241" y="414990"/>
                    </a:lnTo>
                    <a:lnTo>
                      <a:pt x="32106" y="412647"/>
                    </a:lnTo>
                    <a:cubicBezTo>
                      <a:pt x="32262" y="412490"/>
                      <a:pt x="32573" y="412490"/>
                      <a:pt x="32728" y="412334"/>
                    </a:cubicBezTo>
                    <a:lnTo>
                      <a:pt x="45326" y="406259"/>
                    </a:lnTo>
                    <a:cubicBezTo>
                      <a:pt x="45482" y="406259"/>
                      <a:pt x="45637" y="406103"/>
                      <a:pt x="45793" y="405946"/>
                    </a:cubicBezTo>
                    <a:lnTo>
                      <a:pt x="56836" y="398153"/>
                    </a:lnTo>
                    <a:cubicBezTo>
                      <a:pt x="56992" y="397996"/>
                      <a:pt x="57303" y="397840"/>
                      <a:pt x="57458" y="397684"/>
                    </a:cubicBezTo>
                    <a:lnTo>
                      <a:pt x="66790" y="388181"/>
                    </a:lnTo>
                    <a:cubicBezTo>
                      <a:pt x="66790" y="388025"/>
                      <a:pt x="66946" y="388025"/>
                      <a:pt x="67101" y="387868"/>
                    </a:cubicBezTo>
                    <a:lnTo>
                      <a:pt x="75344" y="376334"/>
                    </a:lnTo>
                    <a:lnTo>
                      <a:pt x="82498" y="363550"/>
                    </a:lnTo>
                    <a:lnTo>
                      <a:pt x="88409" y="349368"/>
                    </a:lnTo>
                    <a:lnTo>
                      <a:pt x="93385" y="334250"/>
                    </a:lnTo>
                    <a:lnTo>
                      <a:pt x="97429" y="318359"/>
                    </a:lnTo>
                    <a:lnTo>
                      <a:pt x="104118" y="284069"/>
                    </a:lnTo>
                    <a:lnTo>
                      <a:pt x="109561" y="247747"/>
                    </a:lnTo>
                    <a:lnTo>
                      <a:pt x="115004" y="210497"/>
                    </a:lnTo>
                    <a:lnTo>
                      <a:pt x="121848" y="173247"/>
                    </a:lnTo>
                    <a:lnTo>
                      <a:pt x="126203" y="155013"/>
                    </a:lnTo>
                    <a:lnTo>
                      <a:pt x="131180" y="137247"/>
                    </a:lnTo>
                    <a:lnTo>
                      <a:pt x="137090" y="120106"/>
                    </a:lnTo>
                    <a:lnTo>
                      <a:pt x="144089" y="103738"/>
                    </a:lnTo>
                    <a:lnTo>
                      <a:pt x="152332" y="88150"/>
                    </a:lnTo>
                    <a:lnTo>
                      <a:pt x="161820" y="73500"/>
                    </a:lnTo>
                    <a:lnTo>
                      <a:pt x="172863" y="60100"/>
                    </a:lnTo>
                    <a:lnTo>
                      <a:pt x="185462" y="47785"/>
                    </a:lnTo>
                    <a:lnTo>
                      <a:pt x="199926" y="36719"/>
                    </a:lnTo>
                    <a:lnTo>
                      <a:pt x="216568" y="27519"/>
                    </a:lnTo>
                    <a:lnTo>
                      <a:pt x="235232" y="19726"/>
                    </a:lnTo>
                    <a:lnTo>
                      <a:pt x="256385" y="13494"/>
                    </a:lnTo>
                    <a:lnTo>
                      <a:pt x="279870" y="9285"/>
                    </a:lnTo>
                    <a:lnTo>
                      <a:pt x="306466" y="7263"/>
                    </a:lnTo>
                    <a:cubicBezTo>
                      <a:pt x="308644" y="7107"/>
                      <a:pt x="310044" y="5388"/>
                      <a:pt x="309888" y="3366"/>
                    </a:cubicBezTo>
                    <a:cubicBezTo>
                      <a:pt x="309732" y="1179"/>
                      <a:pt x="308021" y="-218"/>
                      <a:pt x="306000" y="-62"/>
                    </a:cubicBezTo>
                    <a:close/>
                    <a:moveTo>
                      <a:pt x="22308" y="411406"/>
                    </a:moveTo>
                    <a:lnTo>
                      <a:pt x="33972" y="390671"/>
                    </a:lnTo>
                    <a:lnTo>
                      <a:pt x="66" y="414990"/>
                    </a:lnTo>
                    <a:lnTo>
                      <a:pt x="40038" y="427453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98" name="Forme libre : forme 197">
                <a:extLst>
                  <a:ext uri="{FF2B5EF4-FFF2-40B4-BE49-F238E27FC236}">
                    <a16:creationId xmlns:a16="http://schemas.microsoft.com/office/drawing/2014/main" id="{E21C1FE3-482A-B47A-87B1-4161C857C324}"/>
                  </a:ext>
                </a:extLst>
              </p:cNvPr>
              <p:cNvSpPr/>
              <p:nvPr/>
            </p:nvSpPr>
            <p:spPr>
              <a:xfrm>
                <a:off x="2591823" y="2375248"/>
                <a:ext cx="306552" cy="453920"/>
              </a:xfrm>
              <a:custGeom>
                <a:avLst/>
                <a:gdLst>
                  <a:gd name="connsiteX0" fmla="*/ 305288 w 309865"/>
                  <a:gd name="connsiteY0" fmla="*/ -255 h 445956"/>
                  <a:gd name="connsiteX1" fmla="*/ 293468 w 309865"/>
                  <a:gd name="connsiteY1" fmla="*/ 1615 h 445956"/>
                  <a:gd name="connsiteX2" fmla="*/ 292689 w 309865"/>
                  <a:gd name="connsiteY2" fmla="*/ 1773 h 445956"/>
                  <a:gd name="connsiteX3" fmla="*/ 282114 w 309865"/>
                  <a:gd name="connsiteY3" fmla="*/ 5824 h 445956"/>
                  <a:gd name="connsiteX4" fmla="*/ 281335 w 309865"/>
                  <a:gd name="connsiteY4" fmla="*/ 6135 h 445956"/>
                  <a:gd name="connsiteX5" fmla="*/ 271849 w 309865"/>
                  <a:gd name="connsiteY5" fmla="*/ 12370 h 445956"/>
                  <a:gd name="connsiteX6" fmla="*/ 271381 w 309865"/>
                  <a:gd name="connsiteY6" fmla="*/ 12837 h 445956"/>
                  <a:gd name="connsiteX7" fmla="*/ 263138 w 309865"/>
                  <a:gd name="connsiteY7" fmla="*/ 20942 h 445956"/>
                  <a:gd name="connsiteX8" fmla="*/ 262672 w 309865"/>
                  <a:gd name="connsiteY8" fmla="*/ 21409 h 445956"/>
                  <a:gd name="connsiteX9" fmla="*/ 255363 w 309865"/>
                  <a:gd name="connsiteY9" fmla="*/ 31228 h 445956"/>
                  <a:gd name="connsiteX10" fmla="*/ 248673 w 309865"/>
                  <a:gd name="connsiteY10" fmla="*/ 43231 h 445956"/>
                  <a:gd name="connsiteX11" fmla="*/ 242764 w 309865"/>
                  <a:gd name="connsiteY11" fmla="*/ 56634 h 445956"/>
                  <a:gd name="connsiteX12" fmla="*/ 237476 w 309865"/>
                  <a:gd name="connsiteY12" fmla="*/ 70974 h 445956"/>
                  <a:gd name="connsiteX13" fmla="*/ 232655 w 309865"/>
                  <a:gd name="connsiteY13" fmla="*/ 86870 h 445956"/>
                  <a:gd name="connsiteX14" fmla="*/ 228299 w 309865"/>
                  <a:gd name="connsiteY14" fmla="*/ 103391 h 445956"/>
                  <a:gd name="connsiteX15" fmla="*/ 220521 w 309865"/>
                  <a:gd name="connsiteY15" fmla="*/ 139084 h 445956"/>
                  <a:gd name="connsiteX16" fmla="*/ 212747 w 309865"/>
                  <a:gd name="connsiteY16" fmla="*/ 177113 h 445956"/>
                  <a:gd name="connsiteX17" fmla="*/ 204190 w 309865"/>
                  <a:gd name="connsiteY17" fmla="*/ 216079 h 445956"/>
                  <a:gd name="connsiteX18" fmla="*/ 193926 w 309865"/>
                  <a:gd name="connsiteY18" fmla="*/ 255042 h 445956"/>
                  <a:gd name="connsiteX19" fmla="*/ 181329 w 309865"/>
                  <a:gd name="connsiteY19" fmla="*/ 292760 h 445956"/>
                  <a:gd name="connsiteX20" fmla="*/ 173552 w 309865"/>
                  <a:gd name="connsiteY20" fmla="*/ 310529 h 445956"/>
                  <a:gd name="connsiteX21" fmla="*/ 164998 w 309865"/>
                  <a:gd name="connsiteY21" fmla="*/ 327828 h 445956"/>
                  <a:gd name="connsiteX22" fmla="*/ 155199 w 309865"/>
                  <a:gd name="connsiteY22" fmla="*/ 344037 h 445956"/>
                  <a:gd name="connsiteX23" fmla="*/ 144311 w 309865"/>
                  <a:gd name="connsiteY23" fmla="*/ 359155 h 445956"/>
                  <a:gd name="connsiteX24" fmla="*/ 132025 w 309865"/>
                  <a:gd name="connsiteY24" fmla="*/ 373339 h 445956"/>
                  <a:gd name="connsiteX25" fmla="*/ 118336 w 309865"/>
                  <a:gd name="connsiteY25" fmla="*/ 385807 h 445956"/>
                  <a:gd name="connsiteX26" fmla="*/ 103095 w 309865"/>
                  <a:gd name="connsiteY26" fmla="*/ 397029 h 445956"/>
                  <a:gd name="connsiteX27" fmla="*/ 86298 w 309865"/>
                  <a:gd name="connsiteY27" fmla="*/ 406693 h 445956"/>
                  <a:gd name="connsiteX28" fmla="*/ 67477 w 309865"/>
                  <a:gd name="connsiteY28" fmla="*/ 414331 h 445956"/>
                  <a:gd name="connsiteX29" fmla="*/ 46948 w 309865"/>
                  <a:gd name="connsiteY29" fmla="*/ 420407 h 445956"/>
                  <a:gd name="connsiteX30" fmla="*/ 24239 w 309865"/>
                  <a:gd name="connsiteY30" fmla="*/ 424306 h 445956"/>
                  <a:gd name="connsiteX31" fmla="*/ 21752 w 309865"/>
                  <a:gd name="connsiteY31" fmla="*/ 424461 h 445956"/>
                  <a:gd name="connsiteX32" fmla="*/ 18330 w 309865"/>
                  <a:gd name="connsiteY32" fmla="*/ 428512 h 445956"/>
                  <a:gd name="connsiteX33" fmla="*/ 22373 w 309865"/>
                  <a:gd name="connsiteY33" fmla="*/ 431941 h 445956"/>
                  <a:gd name="connsiteX34" fmla="*/ 25484 w 309865"/>
                  <a:gd name="connsiteY34" fmla="*/ 431630 h 445956"/>
                  <a:gd name="connsiteX35" fmla="*/ 48969 w 309865"/>
                  <a:gd name="connsiteY35" fmla="*/ 427579 h 445956"/>
                  <a:gd name="connsiteX36" fmla="*/ 70432 w 309865"/>
                  <a:gd name="connsiteY36" fmla="*/ 421344 h 445956"/>
                  <a:gd name="connsiteX37" fmla="*/ 89875 w 309865"/>
                  <a:gd name="connsiteY37" fmla="*/ 413083 h 445956"/>
                  <a:gd name="connsiteX38" fmla="*/ 107606 w 309865"/>
                  <a:gd name="connsiteY38" fmla="*/ 403108 h 445956"/>
                  <a:gd name="connsiteX39" fmla="*/ 123469 w 309865"/>
                  <a:gd name="connsiteY39" fmla="*/ 391264 h 445956"/>
                  <a:gd name="connsiteX40" fmla="*/ 137778 w 309865"/>
                  <a:gd name="connsiteY40" fmla="*/ 378171 h 445956"/>
                  <a:gd name="connsiteX41" fmla="*/ 150378 w 309865"/>
                  <a:gd name="connsiteY41" fmla="*/ 363520 h 445956"/>
                  <a:gd name="connsiteX42" fmla="*/ 161576 w 309865"/>
                  <a:gd name="connsiteY42" fmla="*/ 347933 h 445956"/>
                  <a:gd name="connsiteX43" fmla="*/ 171686 w 309865"/>
                  <a:gd name="connsiteY43" fmla="*/ 331101 h 445956"/>
                  <a:gd name="connsiteX44" fmla="*/ 180550 w 309865"/>
                  <a:gd name="connsiteY44" fmla="*/ 313490 h 445956"/>
                  <a:gd name="connsiteX45" fmla="*/ 188327 w 309865"/>
                  <a:gd name="connsiteY45" fmla="*/ 295097 h 445956"/>
                  <a:gd name="connsiteX46" fmla="*/ 201237 w 309865"/>
                  <a:gd name="connsiteY46" fmla="*/ 257068 h 445956"/>
                  <a:gd name="connsiteX47" fmla="*/ 211502 w 309865"/>
                  <a:gd name="connsiteY47" fmla="*/ 217793 h 445956"/>
                  <a:gd name="connsiteX48" fmla="*/ 220056 w 309865"/>
                  <a:gd name="connsiteY48" fmla="*/ 178516 h 445956"/>
                  <a:gd name="connsiteX49" fmla="*/ 227833 w 309865"/>
                  <a:gd name="connsiteY49" fmla="*/ 140798 h 445956"/>
                  <a:gd name="connsiteX50" fmla="*/ 235610 w 309865"/>
                  <a:gd name="connsiteY50" fmla="*/ 105417 h 445956"/>
                  <a:gd name="connsiteX51" fmla="*/ 239808 w 309865"/>
                  <a:gd name="connsiteY51" fmla="*/ 88896 h 445956"/>
                  <a:gd name="connsiteX52" fmla="*/ 244475 w 309865"/>
                  <a:gd name="connsiteY52" fmla="*/ 73622 h 445956"/>
                  <a:gd name="connsiteX53" fmla="*/ 249452 w 309865"/>
                  <a:gd name="connsiteY53" fmla="*/ 59596 h 445956"/>
                  <a:gd name="connsiteX54" fmla="*/ 255050 w 309865"/>
                  <a:gd name="connsiteY54" fmla="*/ 46815 h 445956"/>
                  <a:gd name="connsiteX55" fmla="*/ 261427 w 309865"/>
                  <a:gd name="connsiteY55" fmla="*/ 35748 h 445956"/>
                  <a:gd name="connsiteX56" fmla="*/ 268738 w 309865"/>
                  <a:gd name="connsiteY56" fmla="*/ 25929 h 445956"/>
                  <a:gd name="connsiteX57" fmla="*/ 268270 w 309865"/>
                  <a:gd name="connsiteY57" fmla="*/ 26399 h 445956"/>
                  <a:gd name="connsiteX58" fmla="*/ 276513 w 309865"/>
                  <a:gd name="connsiteY58" fmla="*/ 18294 h 445956"/>
                  <a:gd name="connsiteX59" fmla="*/ 276047 w 309865"/>
                  <a:gd name="connsiteY59" fmla="*/ 18761 h 445956"/>
                  <a:gd name="connsiteX60" fmla="*/ 285536 w 309865"/>
                  <a:gd name="connsiteY60" fmla="*/ 12526 h 445956"/>
                  <a:gd name="connsiteX61" fmla="*/ 284757 w 309865"/>
                  <a:gd name="connsiteY61" fmla="*/ 12837 h 445956"/>
                  <a:gd name="connsiteX62" fmla="*/ 295334 w 309865"/>
                  <a:gd name="connsiteY62" fmla="*/ 8786 h 445956"/>
                  <a:gd name="connsiteX63" fmla="*/ 294555 w 309865"/>
                  <a:gd name="connsiteY63" fmla="*/ 8941 h 445956"/>
                  <a:gd name="connsiteX64" fmla="*/ 306378 w 309865"/>
                  <a:gd name="connsiteY64" fmla="*/ 7071 h 445956"/>
                  <a:gd name="connsiteX65" fmla="*/ 309486 w 309865"/>
                  <a:gd name="connsiteY65" fmla="*/ 2862 h 445956"/>
                  <a:gd name="connsiteX66" fmla="*/ 305288 w 309865"/>
                  <a:gd name="connsiteY66" fmla="*/ -255 h 445956"/>
                  <a:gd name="connsiteX67" fmla="*/ 22063 w 309865"/>
                  <a:gd name="connsiteY67" fmla="*/ 428201 h 445956"/>
                  <a:gd name="connsiteX68" fmla="*/ 35593 w 309865"/>
                  <a:gd name="connsiteY68" fmla="*/ 408407 h 445956"/>
                  <a:gd name="connsiteX69" fmla="*/ -335 w 309865"/>
                  <a:gd name="connsiteY69" fmla="*/ 429760 h 445956"/>
                  <a:gd name="connsiteX70" fmla="*/ 38394 w 309865"/>
                  <a:gd name="connsiteY70" fmla="*/ 445658 h 445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309865" h="445956">
                    <a:moveTo>
                      <a:pt x="305288" y="-255"/>
                    </a:moveTo>
                    <a:lnTo>
                      <a:pt x="293468" y="1615"/>
                    </a:lnTo>
                    <a:cubicBezTo>
                      <a:pt x="293158" y="1615"/>
                      <a:pt x="292845" y="1615"/>
                      <a:pt x="292689" y="1773"/>
                    </a:cubicBezTo>
                    <a:lnTo>
                      <a:pt x="282114" y="5824"/>
                    </a:lnTo>
                    <a:cubicBezTo>
                      <a:pt x="281803" y="5980"/>
                      <a:pt x="281648" y="5980"/>
                      <a:pt x="281335" y="6135"/>
                    </a:cubicBezTo>
                    <a:lnTo>
                      <a:pt x="271849" y="12370"/>
                    </a:lnTo>
                    <a:cubicBezTo>
                      <a:pt x="271692" y="12526"/>
                      <a:pt x="271536" y="12681"/>
                      <a:pt x="271381" y="12837"/>
                    </a:cubicBezTo>
                    <a:lnTo>
                      <a:pt x="263138" y="20942"/>
                    </a:lnTo>
                    <a:cubicBezTo>
                      <a:pt x="262983" y="21097"/>
                      <a:pt x="262827" y="21253"/>
                      <a:pt x="262672" y="21409"/>
                    </a:cubicBezTo>
                    <a:lnTo>
                      <a:pt x="255363" y="31228"/>
                    </a:lnTo>
                    <a:lnTo>
                      <a:pt x="248673" y="43231"/>
                    </a:lnTo>
                    <a:lnTo>
                      <a:pt x="242764" y="56634"/>
                    </a:lnTo>
                    <a:lnTo>
                      <a:pt x="237476" y="70974"/>
                    </a:lnTo>
                    <a:lnTo>
                      <a:pt x="232655" y="86870"/>
                    </a:lnTo>
                    <a:lnTo>
                      <a:pt x="228299" y="103391"/>
                    </a:lnTo>
                    <a:lnTo>
                      <a:pt x="220521" y="139084"/>
                    </a:lnTo>
                    <a:lnTo>
                      <a:pt x="212747" y="177113"/>
                    </a:lnTo>
                    <a:lnTo>
                      <a:pt x="204190" y="216079"/>
                    </a:lnTo>
                    <a:lnTo>
                      <a:pt x="193926" y="255042"/>
                    </a:lnTo>
                    <a:lnTo>
                      <a:pt x="181329" y="292760"/>
                    </a:lnTo>
                    <a:lnTo>
                      <a:pt x="173552" y="310529"/>
                    </a:lnTo>
                    <a:lnTo>
                      <a:pt x="164998" y="327828"/>
                    </a:lnTo>
                    <a:lnTo>
                      <a:pt x="155199" y="344037"/>
                    </a:lnTo>
                    <a:lnTo>
                      <a:pt x="144311" y="359155"/>
                    </a:lnTo>
                    <a:lnTo>
                      <a:pt x="132025" y="373339"/>
                    </a:lnTo>
                    <a:lnTo>
                      <a:pt x="118336" y="385807"/>
                    </a:lnTo>
                    <a:lnTo>
                      <a:pt x="103095" y="397029"/>
                    </a:lnTo>
                    <a:lnTo>
                      <a:pt x="86298" y="406693"/>
                    </a:lnTo>
                    <a:lnTo>
                      <a:pt x="67477" y="414331"/>
                    </a:lnTo>
                    <a:lnTo>
                      <a:pt x="46948" y="420407"/>
                    </a:lnTo>
                    <a:lnTo>
                      <a:pt x="24239" y="424306"/>
                    </a:lnTo>
                    <a:lnTo>
                      <a:pt x="21752" y="424461"/>
                    </a:lnTo>
                    <a:cubicBezTo>
                      <a:pt x="19728" y="424617"/>
                      <a:pt x="18173" y="426331"/>
                      <a:pt x="18330" y="428512"/>
                    </a:cubicBezTo>
                    <a:cubicBezTo>
                      <a:pt x="18486" y="430540"/>
                      <a:pt x="20352" y="432097"/>
                      <a:pt x="22373" y="431941"/>
                    </a:cubicBezTo>
                    <a:lnTo>
                      <a:pt x="25484" y="431630"/>
                    </a:lnTo>
                    <a:lnTo>
                      <a:pt x="48969" y="427579"/>
                    </a:lnTo>
                    <a:lnTo>
                      <a:pt x="70432" y="421344"/>
                    </a:lnTo>
                    <a:lnTo>
                      <a:pt x="89875" y="413083"/>
                    </a:lnTo>
                    <a:lnTo>
                      <a:pt x="107606" y="403108"/>
                    </a:lnTo>
                    <a:lnTo>
                      <a:pt x="123469" y="391264"/>
                    </a:lnTo>
                    <a:lnTo>
                      <a:pt x="137778" y="378171"/>
                    </a:lnTo>
                    <a:lnTo>
                      <a:pt x="150378" y="363520"/>
                    </a:lnTo>
                    <a:lnTo>
                      <a:pt x="161576" y="347933"/>
                    </a:lnTo>
                    <a:lnTo>
                      <a:pt x="171686" y="331101"/>
                    </a:lnTo>
                    <a:lnTo>
                      <a:pt x="180550" y="313490"/>
                    </a:lnTo>
                    <a:lnTo>
                      <a:pt x="188327" y="295097"/>
                    </a:lnTo>
                    <a:lnTo>
                      <a:pt x="201237" y="257068"/>
                    </a:lnTo>
                    <a:lnTo>
                      <a:pt x="211502" y="217793"/>
                    </a:lnTo>
                    <a:lnTo>
                      <a:pt x="220056" y="178516"/>
                    </a:lnTo>
                    <a:lnTo>
                      <a:pt x="227833" y="140798"/>
                    </a:lnTo>
                    <a:lnTo>
                      <a:pt x="235610" y="105417"/>
                    </a:lnTo>
                    <a:lnTo>
                      <a:pt x="239808" y="88896"/>
                    </a:lnTo>
                    <a:lnTo>
                      <a:pt x="244475" y="73622"/>
                    </a:lnTo>
                    <a:lnTo>
                      <a:pt x="249452" y="59596"/>
                    </a:lnTo>
                    <a:lnTo>
                      <a:pt x="255050" y="46815"/>
                    </a:lnTo>
                    <a:lnTo>
                      <a:pt x="261427" y="35748"/>
                    </a:lnTo>
                    <a:lnTo>
                      <a:pt x="268738" y="25929"/>
                    </a:lnTo>
                    <a:lnTo>
                      <a:pt x="268270" y="26399"/>
                    </a:lnTo>
                    <a:lnTo>
                      <a:pt x="276513" y="18294"/>
                    </a:lnTo>
                    <a:lnTo>
                      <a:pt x="276047" y="18761"/>
                    </a:lnTo>
                    <a:lnTo>
                      <a:pt x="285536" y="12526"/>
                    </a:lnTo>
                    <a:lnTo>
                      <a:pt x="284757" y="12837"/>
                    </a:lnTo>
                    <a:lnTo>
                      <a:pt x="295334" y="8786"/>
                    </a:lnTo>
                    <a:lnTo>
                      <a:pt x="294555" y="8941"/>
                    </a:lnTo>
                    <a:lnTo>
                      <a:pt x="306378" y="7071"/>
                    </a:lnTo>
                    <a:cubicBezTo>
                      <a:pt x="308399" y="6760"/>
                      <a:pt x="309799" y="4888"/>
                      <a:pt x="309486" y="2862"/>
                    </a:cubicBezTo>
                    <a:cubicBezTo>
                      <a:pt x="309176" y="837"/>
                      <a:pt x="307310" y="-567"/>
                      <a:pt x="305288" y="-255"/>
                    </a:cubicBezTo>
                    <a:close/>
                    <a:moveTo>
                      <a:pt x="22063" y="428201"/>
                    </a:moveTo>
                    <a:lnTo>
                      <a:pt x="35593" y="408407"/>
                    </a:lnTo>
                    <a:lnTo>
                      <a:pt x="-335" y="429760"/>
                    </a:lnTo>
                    <a:lnTo>
                      <a:pt x="38394" y="445658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grpSp>
            <p:nvGrpSpPr>
              <p:cNvPr id="199" name="Graphique 6">
                <a:extLst>
                  <a:ext uri="{FF2B5EF4-FFF2-40B4-BE49-F238E27FC236}">
                    <a16:creationId xmlns:a16="http://schemas.microsoft.com/office/drawing/2014/main" id="{653FFF98-8A62-F1E5-D90E-640BDF23144E}"/>
                  </a:ext>
                </a:extLst>
              </p:cNvPr>
              <p:cNvGrpSpPr/>
              <p:nvPr/>
            </p:nvGrpSpPr>
            <p:grpSpPr>
              <a:xfrm>
                <a:off x="2789921" y="2662197"/>
                <a:ext cx="71809" cy="51964"/>
                <a:chOff x="2789921" y="2662197"/>
                <a:chExt cx="71809" cy="51964"/>
              </a:xfrm>
              <a:solidFill>
                <a:srgbClr val="000000"/>
              </a:solidFill>
            </p:grpSpPr>
            <p:sp>
              <p:nvSpPr>
                <p:cNvPr id="200" name="Forme libre : forme 199">
                  <a:extLst>
                    <a:ext uri="{FF2B5EF4-FFF2-40B4-BE49-F238E27FC236}">
                      <a16:creationId xmlns:a16="http://schemas.microsoft.com/office/drawing/2014/main" id="{EA5BB49F-859E-A287-2378-F6D292E3C22B}"/>
                    </a:ext>
                  </a:extLst>
                </p:cNvPr>
                <p:cNvSpPr/>
                <p:nvPr/>
              </p:nvSpPr>
              <p:spPr>
                <a:xfrm>
                  <a:off x="2789921" y="2662197"/>
                  <a:ext cx="32191" cy="51964"/>
                </a:xfrm>
                <a:custGeom>
                  <a:avLst/>
                  <a:gdLst>
                    <a:gd name="connsiteX0" fmla="*/ 32260 w 32191"/>
                    <a:gd name="connsiteY0" fmla="*/ 18674 h 51964"/>
                    <a:gd name="connsiteX1" fmla="*/ 31249 w 32191"/>
                    <a:gd name="connsiteY1" fmla="*/ 26927 h 51964"/>
                    <a:gd name="connsiteX2" fmla="*/ 28334 w 32191"/>
                    <a:gd name="connsiteY2" fmla="*/ 33159 h 51964"/>
                    <a:gd name="connsiteX3" fmla="*/ 23590 w 32191"/>
                    <a:gd name="connsiteY3" fmla="*/ 37101 h 51964"/>
                    <a:gd name="connsiteX4" fmla="*/ 17098 w 32191"/>
                    <a:gd name="connsiteY4" fmla="*/ 38462 h 51964"/>
                    <a:gd name="connsiteX5" fmla="*/ 14221 w 32191"/>
                    <a:gd name="connsiteY5" fmla="*/ 38149 h 51964"/>
                    <a:gd name="connsiteX6" fmla="*/ 11616 w 32191"/>
                    <a:gd name="connsiteY6" fmla="*/ 37175 h 51964"/>
                    <a:gd name="connsiteX7" fmla="*/ 9128 w 32191"/>
                    <a:gd name="connsiteY7" fmla="*/ 35502 h 51964"/>
                    <a:gd name="connsiteX8" fmla="*/ 6483 w 32191"/>
                    <a:gd name="connsiteY8" fmla="*/ 33122 h 51964"/>
                    <a:gd name="connsiteX9" fmla="*/ 6483 w 32191"/>
                    <a:gd name="connsiteY9" fmla="*/ 50658 h 51964"/>
                    <a:gd name="connsiteX10" fmla="*/ 6328 w 32191"/>
                    <a:gd name="connsiteY10" fmla="*/ 51200 h 51964"/>
                    <a:gd name="connsiteX11" fmla="*/ 5822 w 32191"/>
                    <a:gd name="connsiteY11" fmla="*/ 51595 h 51964"/>
                    <a:gd name="connsiteX12" fmla="*/ 4851 w 32191"/>
                    <a:gd name="connsiteY12" fmla="*/ 51825 h 51964"/>
                    <a:gd name="connsiteX13" fmla="*/ 3257 w 32191"/>
                    <a:gd name="connsiteY13" fmla="*/ 51898 h 51964"/>
                    <a:gd name="connsiteX14" fmla="*/ 1701 w 32191"/>
                    <a:gd name="connsiteY14" fmla="*/ 51825 h 51964"/>
                    <a:gd name="connsiteX15" fmla="*/ 691 w 32191"/>
                    <a:gd name="connsiteY15" fmla="*/ 51595 h 51964"/>
                    <a:gd name="connsiteX16" fmla="*/ 185 w 32191"/>
                    <a:gd name="connsiteY16" fmla="*/ 51200 h 51964"/>
                    <a:gd name="connsiteX17" fmla="*/ 68 w 32191"/>
                    <a:gd name="connsiteY17" fmla="*/ 50658 h 51964"/>
                    <a:gd name="connsiteX18" fmla="*/ 68 w 32191"/>
                    <a:gd name="connsiteY18" fmla="*/ 1680 h 51964"/>
                    <a:gd name="connsiteX19" fmla="*/ 185 w 32191"/>
                    <a:gd name="connsiteY19" fmla="*/ 1138 h 51964"/>
                    <a:gd name="connsiteX20" fmla="*/ 651 w 32191"/>
                    <a:gd name="connsiteY20" fmla="*/ 752 h 51964"/>
                    <a:gd name="connsiteX21" fmla="*/ 1546 w 32191"/>
                    <a:gd name="connsiteY21" fmla="*/ 550 h 51964"/>
                    <a:gd name="connsiteX22" fmla="*/ 2868 w 32191"/>
                    <a:gd name="connsiteY22" fmla="*/ 476 h 51964"/>
                    <a:gd name="connsiteX23" fmla="*/ 4190 w 32191"/>
                    <a:gd name="connsiteY23" fmla="*/ 550 h 51964"/>
                    <a:gd name="connsiteX24" fmla="*/ 5084 w 32191"/>
                    <a:gd name="connsiteY24" fmla="*/ 752 h 51964"/>
                    <a:gd name="connsiteX25" fmla="*/ 5551 w 32191"/>
                    <a:gd name="connsiteY25" fmla="*/ 1138 h 51964"/>
                    <a:gd name="connsiteX26" fmla="*/ 5706 w 32191"/>
                    <a:gd name="connsiteY26" fmla="*/ 1680 h 51964"/>
                    <a:gd name="connsiteX27" fmla="*/ 5706 w 32191"/>
                    <a:gd name="connsiteY27" fmla="*/ 6395 h 51964"/>
                    <a:gd name="connsiteX28" fmla="*/ 8777 w 32191"/>
                    <a:gd name="connsiteY28" fmla="*/ 3555 h 51964"/>
                    <a:gd name="connsiteX29" fmla="*/ 11732 w 32191"/>
                    <a:gd name="connsiteY29" fmla="*/ 1570 h 51964"/>
                    <a:gd name="connsiteX30" fmla="*/ 14804 w 32191"/>
                    <a:gd name="connsiteY30" fmla="*/ 357 h 51964"/>
                    <a:gd name="connsiteX31" fmla="*/ 18147 w 32191"/>
                    <a:gd name="connsiteY31" fmla="*/ -66 h 51964"/>
                    <a:gd name="connsiteX32" fmla="*/ 24640 w 32191"/>
                    <a:gd name="connsiteY32" fmla="*/ 1414 h 51964"/>
                    <a:gd name="connsiteX33" fmla="*/ 28994 w 32191"/>
                    <a:gd name="connsiteY33" fmla="*/ 5467 h 51964"/>
                    <a:gd name="connsiteX34" fmla="*/ 31482 w 32191"/>
                    <a:gd name="connsiteY34" fmla="*/ 11459 h 51964"/>
                    <a:gd name="connsiteX35" fmla="*/ 32260 w 32191"/>
                    <a:gd name="connsiteY35" fmla="*/ 18674 h 51964"/>
                    <a:gd name="connsiteX36" fmla="*/ 25495 w 32191"/>
                    <a:gd name="connsiteY36" fmla="*/ 19409 h 51964"/>
                    <a:gd name="connsiteX37" fmla="*/ 25068 w 32191"/>
                    <a:gd name="connsiteY37" fmla="*/ 14226 h 51964"/>
                    <a:gd name="connsiteX38" fmla="*/ 23668 w 32191"/>
                    <a:gd name="connsiteY38" fmla="*/ 9750 h 51964"/>
                    <a:gd name="connsiteX39" fmla="*/ 21024 w 32191"/>
                    <a:gd name="connsiteY39" fmla="*/ 6634 h 51964"/>
                    <a:gd name="connsiteX40" fmla="*/ 16864 w 32191"/>
                    <a:gd name="connsiteY40" fmla="*/ 5458 h 51964"/>
                    <a:gd name="connsiteX41" fmla="*/ 14415 w 32191"/>
                    <a:gd name="connsiteY41" fmla="*/ 5853 h 51964"/>
                    <a:gd name="connsiteX42" fmla="*/ 11965 w 32191"/>
                    <a:gd name="connsiteY42" fmla="*/ 7020 h 51964"/>
                    <a:gd name="connsiteX43" fmla="*/ 9361 w 32191"/>
                    <a:gd name="connsiteY43" fmla="*/ 9125 h 51964"/>
                    <a:gd name="connsiteX44" fmla="*/ 6483 w 32191"/>
                    <a:gd name="connsiteY44" fmla="*/ 12323 h 51964"/>
                    <a:gd name="connsiteX45" fmla="*/ 6483 w 32191"/>
                    <a:gd name="connsiteY45" fmla="*/ 26266 h 51964"/>
                    <a:gd name="connsiteX46" fmla="*/ 11498 w 32191"/>
                    <a:gd name="connsiteY46" fmla="*/ 31219 h 51964"/>
                    <a:gd name="connsiteX47" fmla="*/ 16475 w 32191"/>
                    <a:gd name="connsiteY47" fmla="*/ 32929 h 51964"/>
                    <a:gd name="connsiteX48" fmla="*/ 20597 w 32191"/>
                    <a:gd name="connsiteY48" fmla="*/ 31762 h 51964"/>
                    <a:gd name="connsiteX49" fmla="*/ 23396 w 32191"/>
                    <a:gd name="connsiteY49" fmla="*/ 28646 h 51964"/>
                    <a:gd name="connsiteX50" fmla="*/ 24990 w 32191"/>
                    <a:gd name="connsiteY50" fmla="*/ 24280 h 51964"/>
                    <a:gd name="connsiteX51" fmla="*/ 25495 w 32191"/>
                    <a:gd name="connsiteY51" fmla="*/ 19409 h 5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2191" h="51964">
                      <a:moveTo>
                        <a:pt x="32260" y="18674"/>
                      </a:moveTo>
                      <a:cubicBezTo>
                        <a:pt x="32260" y="21735"/>
                        <a:pt x="31923" y="24492"/>
                        <a:pt x="31249" y="26927"/>
                      </a:cubicBezTo>
                      <a:cubicBezTo>
                        <a:pt x="30601" y="29372"/>
                        <a:pt x="29630" y="31449"/>
                        <a:pt x="28334" y="33159"/>
                      </a:cubicBezTo>
                      <a:cubicBezTo>
                        <a:pt x="27063" y="34850"/>
                        <a:pt x="25482" y="36164"/>
                        <a:pt x="23590" y="37101"/>
                      </a:cubicBezTo>
                      <a:cubicBezTo>
                        <a:pt x="21698" y="38011"/>
                        <a:pt x="19534" y="38462"/>
                        <a:pt x="17098" y="38462"/>
                      </a:cubicBezTo>
                      <a:cubicBezTo>
                        <a:pt x="16060" y="38462"/>
                        <a:pt x="15102" y="38361"/>
                        <a:pt x="14221" y="38149"/>
                      </a:cubicBezTo>
                      <a:cubicBezTo>
                        <a:pt x="13339" y="37947"/>
                        <a:pt x="12471" y="37616"/>
                        <a:pt x="11616" y="37175"/>
                      </a:cubicBezTo>
                      <a:cubicBezTo>
                        <a:pt x="10786" y="36734"/>
                        <a:pt x="9957" y="36173"/>
                        <a:pt x="9128" y="35502"/>
                      </a:cubicBezTo>
                      <a:cubicBezTo>
                        <a:pt x="8298" y="34822"/>
                        <a:pt x="7416" y="34032"/>
                        <a:pt x="6483" y="33122"/>
                      </a:cubicBezTo>
                      <a:lnTo>
                        <a:pt x="6483" y="50658"/>
                      </a:lnTo>
                      <a:cubicBezTo>
                        <a:pt x="6483" y="50860"/>
                        <a:pt x="6431" y="51044"/>
                        <a:pt x="6328" y="51200"/>
                      </a:cubicBezTo>
                      <a:cubicBezTo>
                        <a:pt x="6224" y="51356"/>
                        <a:pt x="6056" y="51485"/>
                        <a:pt x="5822" y="51595"/>
                      </a:cubicBezTo>
                      <a:cubicBezTo>
                        <a:pt x="5589" y="51696"/>
                        <a:pt x="5265" y="51770"/>
                        <a:pt x="4851" y="51825"/>
                      </a:cubicBezTo>
                      <a:cubicBezTo>
                        <a:pt x="4435" y="51871"/>
                        <a:pt x="3904" y="51898"/>
                        <a:pt x="3257" y="51898"/>
                      </a:cubicBezTo>
                      <a:cubicBezTo>
                        <a:pt x="2634" y="51898"/>
                        <a:pt x="2116" y="51871"/>
                        <a:pt x="1701" y="51825"/>
                      </a:cubicBezTo>
                      <a:cubicBezTo>
                        <a:pt x="1287" y="51779"/>
                        <a:pt x="949" y="51696"/>
                        <a:pt x="691" y="51595"/>
                      </a:cubicBezTo>
                      <a:cubicBezTo>
                        <a:pt x="457" y="51485"/>
                        <a:pt x="289" y="51356"/>
                        <a:pt x="185" y="51200"/>
                      </a:cubicBezTo>
                      <a:cubicBezTo>
                        <a:pt x="107" y="51044"/>
                        <a:pt x="68" y="50860"/>
                        <a:pt x="68" y="50658"/>
                      </a:cubicBezTo>
                      <a:lnTo>
                        <a:pt x="68" y="1680"/>
                      </a:lnTo>
                      <a:cubicBezTo>
                        <a:pt x="68" y="1451"/>
                        <a:pt x="107" y="1267"/>
                        <a:pt x="185" y="1138"/>
                      </a:cubicBezTo>
                      <a:cubicBezTo>
                        <a:pt x="262" y="982"/>
                        <a:pt x="418" y="853"/>
                        <a:pt x="651" y="752"/>
                      </a:cubicBezTo>
                      <a:cubicBezTo>
                        <a:pt x="885" y="642"/>
                        <a:pt x="1183" y="578"/>
                        <a:pt x="1546" y="550"/>
                      </a:cubicBezTo>
                      <a:cubicBezTo>
                        <a:pt x="1909" y="504"/>
                        <a:pt x="2349" y="476"/>
                        <a:pt x="2868" y="476"/>
                      </a:cubicBezTo>
                      <a:cubicBezTo>
                        <a:pt x="3412" y="476"/>
                        <a:pt x="3853" y="504"/>
                        <a:pt x="4190" y="550"/>
                      </a:cubicBezTo>
                      <a:cubicBezTo>
                        <a:pt x="4553" y="578"/>
                        <a:pt x="4851" y="642"/>
                        <a:pt x="5084" y="752"/>
                      </a:cubicBezTo>
                      <a:cubicBezTo>
                        <a:pt x="5317" y="853"/>
                        <a:pt x="5473" y="982"/>
                        <a:pt x="5551" y="1138"/>
                      </a:cubicBezTo>
                      <a:cubicBezTo>
                        <a:pt x="5654" y="1267"/>
                        <a:pt x="5706" y="1451"/>
                        <a:pt x="5706" y="1680"/>
                      </a:cubicBezTo>
                      <a:lnTo>
                        <a:pt x="5706" y="6395"/>
                      </a:lnTo>
                      <a:cubicBezTo>
                        <a:pt x="6769" y="5311"/>
                        <a:pt x="7792" y="4355"/>
                        <a:pt x="8777" y="3555"/>
                      </a:cubicBezTo>
                      <a:cubicBezTo>
                        <a:pt x="9762" y="2747"/>
                        <a:pt x="10747" y="2085"/>
                        <a:pt x="11732" y="1570"/>
                      </a:cubicBezTo>
                      <a:cubicBezTo>
                        <a:pt x="12743" y="1019"/>
                        <a:pt x="13767" y="614"/>
                        <a:pt x="14804" y="357"/>
                      </a:cubicBezTo>
                      <a:cubicBezTo>
                        <a:pt x="15866" y="72"/>
                        <a:pt x="16981" y="-66"/>
                        <a:pt x="18147" y="-66"/>
                      </a:cubicBezTo>
                      <a:cubicBezTo>
                        <a:pt x="20687" y="-66"/>
                        <a:pt x="22852" y="421"/>
                        <a:pt x="24640" y="1414"/>
                      </a:cubicBezTo>
                      <a:cubicBezTo>
                        <a:pt x="26429" y="2397"/>
                        <a:pt x="27880" y="3748"/>
                        <a:pt x="28994" y="5467"/>
                      </a:cubicBezTo>
                      <a:cubicBezTo>
                        <a:pt x="30135" y="7177"/>
                        <a:pt x="30964" y="9180"/>
                        <a:pt x="31482" y="11459"/>
                      </a:cubicBezTo>
                      <a:cubicBezTo>
                        <a:pt x="32001" y="13720"/>
                        <a:pt x="32260" y="16128"/>
                        <a:pt x="32260" y="18674"/>
                      </a:cubicBezTo>
                      <a:close/>
                      <a:moveTo>
                        <a:pt x="25495" y="19409"/>
                      </a:moveTo>
                      <a:cubicBezTo>
                        <a:pt x="25495" y="17617"/>
                        <a:pt x="25353" y="15889"/>
                        <a:pt x="25068" y="14226"/>
                      </a:cubicBezTo>
                      <a:cubicBezTo>
                        <a:pt x="24808" y="12544"/>
                        <a:pt x="24342" y="11046"/>
                        <a:pt x="23668" y="9750"/>
                      </a:cubicBezTo>
                      <a:cubicBezTo>
                        <a:pt x="23020" y="8445"/>
                        <a:pt x="22138" y="7406"/>
                        <a:pt x="21024" y="6634"/>
                      </a:cubicBezTo>
                      <a:cubicBezTo>
                        <a:pt x="19910" y="5853"/>
                        <a:pt x="18523" y="5458"/>
                        <a:pt x="16864" y="5458"/>
                      </a:cubicBezTo>
                      <a:cubicBezTo>
                        <a:pt x="16035" y="5458"/>
                        <a:pt x="15218" y="5596"/>
                        <a:pt x="14415" y="5853"/>
                      </a:cubicBezTo>
                      <a:cubicBezTo>
                        <a:pt x="13612" y="6083"/>
                        <a:pt x="12794" y="6478"/>
                        <a:pt x="11965" y="7020"/>
                      </a:cubicBezTo>
                      <a:cubicBezTo>
                        <a:pt x="11136" y="7544"/>
                        <a:pt x="10268" y="8243"/>
                        <a:pt x="9361" y="9125"/>
                      </a:cubicBezTo>
                      <a:cubicBezTo>
                        <a:pt x="8453" y="9980"/>
                        <a:pt x="7494" y="11046"/>
                        <a:pt x="6483" y="12323"/>
                      </a:cubicBezTo>
                      <a:lnTo>
                        <a:pt x="6483" y="26266"/>
                      </a:lnTo>
                      <a:cubicBezTo>
                        <a:pt x="8246" y="28425"/>
                        <a:pt x="9918" y="30071"/>
                        <a:pt x="11498" y="31219"/>
                      </a:cubicBezTo>
                      <a:cubicBezTo>
                        <a:pt x="13080" y="32359"/>
                        <a:pt x="14739" y="32929"/>
                        <a:pt x="16475" y="32929"/>
                      </a:cubicBezTo>
                      <a:cubicBezTo>
                        <a:pt x="18083" y="32929"/>
                        <a:pt x="19456" y="32543"/>
                        <a:pt x="20597" y="31762"/>
                      </a:cubicBezTo>
                      <a:cubicBezTo>
                        <a:pt x="21763" y="30980"/>
                        <a:pt x="22696" y="29942"/>
                        <a:pt x="23396" y="28646"/>
                      </a:cubicBezTo>
                      <a:cubicBezTo>
                        <a:pt x="24121" y="27341"/>
                        <a:pt x="24653" y="25889"/>
                        <a:pt x="24990" y="24280"/>
                      </a:cubicBezTo>
                      <a:cubicBezTo>
                        <a:pt x="25326" y="22672"/>
                        <a:pt x="25495" y="21045"/>
                        <a:pt x="25495" y="1940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201" name="Forme libre : forme 200">
                  <a:extLst>
                    <a:ext uri="{FF2B5EF4-FFF2-40B4-BE49-F238E27FC236}">
                      <a16:creationId xmlns:a16="http://schemas.microsoft.com/office/drawing/2014/main" id="{46EF68A3-9E3A-C4D0-2750-2DB975E3A959}"/>
                    </a:ext>
                  </a:extLst>
                </p:cNvPr>
                <p:cNvSpPr/>
                <p:nvPr/>
              </p:nvSpPr>
              <p:spPr>
                <a:xfrm>
                  <a:off x="2829539" y="2662197"/>
                  <a:ext cx="32191" cy="51964"/>
                </a:xfrm>
                <a:custGeom>
                  <a:avLst/>
                  <a:gdLst>
                    <a:gd name="connsiteX0" fmla="*/ 32259 w 32191"/>
                    <a:gd name="connsiteY0" fmla="*/ 50658 h 51964"/>
                    <a:gd name="connsiteX1" fmla="*/ 32065 w 32191"/>
                    <a:gd name="connsiteY1" fmla="*/ 51200 h 51964"/>
                    <a:gd name="connsiteX2" fmla="*/ 31559 w 32191"/>
                    <a:gd name="connsiteY2" fmla="*/ 51595 h 51964"/>
                    <a:gd name="connsiteX3" fmla="*/ 30587 w 32191"/>
                    <a:gd name="connsiteY3" fmla="*/ 51825 h 51964"/>
                    <a:gd name="connsiteX4" fmla="*/ 29033 w 32191"/>
                    <a:gd name="connsiteY4" fmla="*/ 51898 h 51964"/>
                    <a:gd name="connsiteX5" fmla="*/ 27438 w 32191"/>
                    <a:gd name="connsiteY5" fmla="*/ 51825 h 51964"/>
                    <a:gd name="connsiteX6" fmla="*/ 26466 w 32191"/>
                    <a:gd name="connsiteY6" fmla="*/ 51595 h 51964"/>
                    <a:gd name="connsiteX7" fmla="*/ 25922 w 32191"/>
                    <a:gd name="connsiteY7" fmla="*/ 51200 h 51964"/>
                    <a:gd name="connsiteX8" fmla="*/ 25805 w 32191"/>
                    <a:gd name="connsiteY8" fmla="*/ 50658 h 51964"/>
                    <a:gd name="connsiteX9" fmla="*/ 25805 w 32191"/>
                    <a:gd name="connsiteY9" fmla="*/ 32699 h 51964"/>
                    <a:gd name="connsiteX10" fmla="*/ 22773 w 32191"/>
                    <a:gd name="connsiteY10" fmla="*/ 35420 h 51964"/>
                    <a:gd name="connsiteX11" fmla="*/ 19934 w 32191"/>
                    <a:gd name="connsiteY11" fmla="*/ 37212 h 51964"/>
                    <a:gd name="connsiteX12" fmla="*/ 17097 w 32191"/>
                    <a:gd name="connsiteY12" fmla="*/ 38149 h 51964"/>
                    <a:gd name="connsiteX13" fmla="*/ 14181 w 32191"/>
                    <a:gd name="connsiteY13" fmla="*/ 38462 h 51964"/>
                    <a:gd name="connsiteX14" fmla="*/ 7688 w 32191"/>
                    <a:gd name="connsiteY14" fmla="*/ 36982 h 51964"/>
                    <a:gd name="connsiteX15" fmla="*/ 3295 w 32191"/>
                    <a:gd name="connsiteY15" fmla="*/ 32929 h 51964"/>
                    <a:gd name="connsiteX16" fmla="*/ 845 w 32191"/>
                    <a:gd name="connsiteY16" fmla="*/ 26927 h 51964"/>
                    <a:gd name="connsiteX17" fmla="*/ 68 w 32191"/>
                    <a:gd name="connsiteY17" fmla="*/ 19648 h 51964"/>
                    <a:gd name="connsiteX18" fmla="*/ 1039 w 32191"/>
                    <a:gd name="connsiteY18" fmla="*/ 11505 h 51964"/>
                    <a:gd name="connsiteX19" fmla="*/ 3916 w 32191"/>
                    <a:gd name="connsiteY19" fmla="*/ 5265 h 51964"/>
                    <a:gd name="connsiteX20" fmla="*/ 8660 w 32191"/>
                    <a:gd name="connsiteY20" fmla="*/ 1331 h 51964"/>
                    <a:gd name="connsiteX21" fmla="*/ 15192 w 32191"/>
                    <a:gd name="connsiteY21" fmla="*/ -66 h 51964"/>
                    <a:gd name="connsiteX22" fmla="*/ 18107 w 32191"/>
                    <a:gd name="connsiteY22" fmla="*/ 283 h 51964"/>
                    <a:gd name="connsiteX23" fmla="*/ 20790 w 32191"/>
                    <a:gd name="connsiteY23" fmla="*/ 1331 h 51964"/>
                    <a:gd name="connsiteX24" fmla="*/ 23511 w 32191"/>
                    <a:gd name="connsiteY24" fmla="*/ 3206 h 51964"/>
                    <a:gd name="connsiteX25" fmla="*/ 26544 w 32191"/>
                    <a:gd name="connsiteY25" fmla="*/ 5927 h 51964"/>
                    <a:gd name="connsiteX26" fmla="*/ 26544 w 32191"/>
                    <a:gd name="connsiteY26" fmla="*/ 1680 h 51964"/>
                    <a:gd name="connsiteX27" fmla="*/ 26699 w 32191"/>
                    <a:gd name="connsiteY27" fmla="*/ 1138 h 51964"/>
                    <a:gd name="connsiteX28" fmla="*/ 27206 w 32191"/>
                    <a:gd name="connsiteY28" fmla="*/ 752 h 51964"/>
                    <a:gd name="connsiteX29" fmla="*/ 28100 w 32191"/>
                    <a:gd name="connsiteY29" fmla="*/ 550 h 51964"/>
                    <a:gd name="connsiteX30" fmla="*/ 29460 w 32191"/>
                    <a:gd name="connsiteY30" fmla="*/ 476 h 51964"/>
                    <a:gd name="connsiteX31" fmla="*/ 30781 w 32191"/>
                    <a:gd name="connsiteY31" fmla="*/ 550 h 51964"/>
                    <a:gd name="connsiteX32" fmla="*/ 31637 w 32191"/>
                    <a:gd name="connsiteY32" fmla="*/ 752 h 51964"/>
                    <a:gd name="connsiteX33" fmla="*/ 32104 w 32191"/>
                    <a:gd name="connsiteY33" fmla="*/ 1138 h 51964"/>
                    <a:gd name="connsiteX34" fmla="*/ 32259 w 32191"/>
                    <a:gd name="connsiteY34" fmla="*/ 1680 h 51964"/>
                    <a:gd name="connsiteX35" fmla="*/ 25805 w 32191"/>
                    <a:gd name="connsiteY35" fmla="*/ 12084 h 51964"/>
                    <a:gd name="connsiteX36" fmla="*/ 20752 w 32191"/>
                    <a:gd name="connsiteY36" fmla="*/ 7177 h 51964"/>
                    <a:gd name="connsiteX37" fmla="*/ 15697 w 32191"/>
                    <a:gd name="connsiteY37" fmla="*/ 5467 h 51964"/>
                    <a:gd name="connsiteX38" fmla="*/ 11537 w 32191"/>
                    <a:gd name="connsiteY38" fmla="*/ 6634 h 51964"/>
                    <a:gd name="connsiteX39" fmla="*/ 8738 w 32191"/>
                    <a:gd name="connsiteY39" fmla="*/ 9713 h 51964"/>
                    <a:gd name="connsiteX40" fmla="*/ 7182 w 32191"/>
                    <a:gd name="connsiteY40" fmla="*/ 14033 h 51964"/>
                    <a:gd name="connsiteX41" fmla="*/ 6716 w 32191"/>
                    <a:gd name="connsiteY41" fmla="*/ 18941 h 51964"/>
                    <a:gd name="connsiteX42" fmla="*/ 7105 w 32191"/>
                    <a:gd name="connsiteY42" fmla="*/ 24161 h 51964"/>
                    <a:gd name="connsiteX43" fmla="*/ 8543 w 32191"/>
                    <a:gd name="connsiteY43" fmla="*/ 28646 h 51964"/>
                    <a:gd name="connsiteX44" fmla="*/ 11226 w 32191"/>
                    <a:gd name="connsiteY44" fmla="*/ 31798 h 51964"/>
                    <a:gd name="connsiteX45" fmla="*/ 15425 w 32191"/>
                    <a:gd name="connsiteY45" fmla="*/ 32966 h 51964"/>
                    <a:gd name="connsiteX46" fmla="*/ 17874 w 32191"/>
                    <a:gd name="connsiteY46" fmla="*/ 32616 h 51964"/>
                    <a:gd name="connsiteX47" fmla="*/ 20323 w 32191"/>
                    <a:gd name="connsiteY47" fmla="*/ 31449 h 51964"/>
                    <a:gd name="connsiteX48" fmla="*/ 22929 w 32191"/>
                    <a:gd name="connsiteY48" fmla="*/ 29345 h 51964"/>
                    <a:gd name="connsiteX49" fmla="*/ 25805 w 32191"/>
                    <a:gd name="connsiteY49" fmla="*/ 26109 h 5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32191" h="51964">
                      <a:moveTo>
                        <a:pt x="32259" y="50658"/>
                      </a:moveTo>
                      <a:cubicBezTo>
                        <a:pt x="32259" y="50860"/>
                        <a:pt x="32195" y="51044"/>
                        <a:pt x="32065" y="51200"/>
                      </a:cubicBezTo>
                      <a:cubicBezTo>
                        <a:pt x="31961" y="51356"/>
                        <a:pt x="31793" y="51485"/>
                        <a:pt x="31559" y="51595"/>
                      </a:cubicBezTo>
                      <a:cubicBezTo>
                        <a:pt x="31326" y="51696"/>
                        <a:pt x="31003" y="51770"/>
                        <a:pt x="30587" y="51825"/>
                      </a:cubicBezTo>
                      <a:cubicBezTo>
                        <a:pt x="30173" y="51871"/>
                        <a:pt x="29654" y="51898"/>
                        <a:pt x="29033" y="51898"/>
                      </a:cubicBezTo>
                      <a:cubicBezTo>
                        <a:pt x="28384" y="51898"/>
                        <a:pt x="27853" y="51871"/>
                        <a:pt x="27438" y="51825"/>
                      </a:cubicBezTo>
                      <a:cubicBezTo>
                        <a:pt x="27050" y="51779"/>
                        <a:pt x="26726" y="51696"/>
                        <a:pt x="26466" y="51595"/>
                      </a:cubicBezTo>
                      <a:cubicBezTo>
                        <a:pt x="26207" y="51485"/>
                        <a:pt x="26026" y="51356"/>
                        <a:pt x="25922" y="51200"/>
                      </a:cubicBezTo>
                      <a:cubicBezTo>
                        <a:pt x="25844" y="51044"/>
                        <a:pt x="25805" y="50860"/>
                        <a:pt x="25805" y="50658"/>
                      </a:cubicBezTo>
                      <a:lnTo>
                        <a:pt x="25805" y="32699"/>
                      </a:lnTo>
                      <a:cubicBezTo>
                        <a:pt x="24743" y="33765"/>
                        <a:pt x="23732" y="34666"/>
                        <a:pt x="22773" y="35420"/>
                      </a:cubicBezTo>
                      <a:cubicBezTo>
                        <a:pt x="21814" y="36146"/>
                        <a:pt x="20868" y="36743"/>
                        <a:pt x="19934" y="37212"/>
                      </a:cubicBezTo>
                      <a:cubicBezTo>
                        <a:pt x="19002" y="37653"/>
                        <a:pt x="18055" y="37965"/>
                        <a:pt x="17097" y="38149"/>
                      </a:cubicBezTo>
                      <a:cubicBezTo>
                        <a:pt x="16163" y="38361"/>
                        <a:pt x="15192" y="38462"/>
                        <a:pt x="14181" y="38462"/>
                      </a:cubicBezTo>
                      <a:cubicBezTo>
                        <a:pt x="11641" y="38462"/>
                        <a:pt x="9476" y="37965"/>
                        <a:pt x="7688" y="36982"/>
                      </a:cubicBezTo>
                      <a:cubicBezTo>
                        <a:pt x="5899" y="35971"/>
                        <a:pt x="4435" y="34620"/>
                        <a:pt x="3295" y="32929"/>
                      </a:cubicBezTo>
                      <a:cubicBezTo>
                        <a:pt x="2180" y="31219"/>
                        <a:pt x="1364" y="29216"/>
                        <a:pt x="845" y="26927"/>
                      </a:cubicBezTo>
                      <a:cubicBezTo>
                        <a:pt x="327" y="24620"/>
                        <a:pt x="68" y="22185"/>
                        <a:pt x="68" y="19648"/>
                      </a:cubicBezTo>
                      <a:cubicBezTo>
                        <a:pt x="68" y="16634"/>
                        <a:pt x="392" y="13913"/>
                        <a:pt x="1039" y="11505"/>
                      </a:cubicBezTo>
                      <a:cubicBezTo>
                        <a:pt x="1688" y="9061"/>
                        <a:pt x="2647" y="6984"/>
                        <a:pt x="3916" y="5265"/>
                      </a:cubicBezTo>
                      <a:cubicBezTo>
                        <a:pt x="5212" y="3555"/>
                        <a:pt x="6793" y="2241"/>
                        <a:pt x="8660" y="1331"/>
                      </a:cubicBezTo>
                      <a:cubicBezTo>
                        <a:pt x="10552" y="394"/>
                        <a:pt x="12729" y="-66"/>
                        <a:pt x="15192" y="-66"/>
                      </a:cubicBezTo>
                      <a:cubicBezTo>
                        <a:pt x="16228" y="-66"/>
                        <a:pt x="17200" y="45"/>
                        <a:pt x="18107" y="283"/>
                      </a:cubicBezTo>
                      <a:cubicBezTo>
                        <a:pt x="19014" y="486"/>
                        <a:pt x="19909" y="844"/>
                        <a:pt x="20790" y="1331"/>
                      </a:cubicBezTo>
                      <a:cubicBezTo>
                        <a:pt x="21697" y="1800"/>
                        <a:pt x="22604" y="2425"/>
                        <a:pt x="23511" y="3206"/>
                      </a:cubicBezTo>
                      <a:cubicBezTo>
                        <a:pt x="24445" y="3960"/>
                        <a:pt x="25456" y="4870"/>
                        <a:pt x="26544" y="5927"/>
                      </a:cubicBezTo>
                      <a:lnTo>
                        <a:pt x="26544" y="1680"/>
                      </a:lnTo>
                      <a:cubicBezTo>
                        <a:pt x="26544" y="1451"/>
                        <a:pt x="26596" y="1267"/>
                        <a:pt x="26699" y="1138"/>
                      </a:cubicBezTo>
                      <a:cubicBezTo>
                        <a:pt x="26803" y="982"/>
                        <a:pt x="26972" y="853"/>
                        <a:pt x="27206" y="752"/>
                      </a:cubicBezTo>
                      <a:cubicBezTo>
                        <a:pt x="27438" y="642"/>
                        <a:pt x="27737" y="578"/>
                        <a:pt x="28100" y="550"/>
                      </a:cubicBezTo>
                      <a:cubicBezTo>
                        <a:pt x="28462" y="504"/>
                        <a:pt x="28916" y="476"/>
                        <a:pt x="29460" y="476"/>
                      </a:cubicBezTo>
                      <a:cubicBezTo>
                        <a:pt x="29978" y="476"/>
                        <a:pt x="30419" y="504"/>
                        <a:pt x="30781" y="550"/>
                      </a:cubicBezTo>
                      <a:cubicBezTo>
                        <a:pt x="31145" y="578"/>
                        <a:pt x="31430" y="642"/>
                        <a:pt x="31637" y="752"/>
                      </a:cubicBezTo>
                      <a:cubicBezTo>
                        <a:pt x="31870" y="853"/>
                        <a:pt x="32026" y="982"/>
                        <a:pt x="32104" y="1138"/>
                      </a:cubicBezTo>
                      <a:cubicBezTo>
                        <a:pt x="32208" y="1267"/>
                        <a:pt x="32259" y="1451"/>
                        <a:pt x="32259" y="1680"/>
                      </a:cubicBezTo>
                      <a:close/>
                      <a:moveTo>
                        <a:pt x="25805" y="12084"/>
                      </a:moveTo>
                      <a:cubicBezTo>
                        <a:pt x="24069" y="9934"/>
                        <a:pt x="22384" y="8298"/>
                        <a:pt x="20752" y="7177"/>
                      </a:cubicBezTo>
                      <a:cubicBezTo>
                        <a:pt x="19145" y="6037"/>
                        <a:pt x="17460" y="5467"/>
                        <a:pt x="15697" y="5467"/>
                      </a:cubicBezTo>
                      <a:cubicBezTo>
                        <a:pt x="14064" y="5467"/>
                        <a:pt x="12678" y="5853"/>
                        <a:pt x="11537" y="6634"/>
                      </a:cubicBezTo>
                      <a:cubicBezTo>
                        <a:pt x="10397" y="7406"/>
                        <a:pt x="9463" y="8436"/>
                        <a:pt x="8738" y="9713"/>
                      </a:cubicBezTo>
                      <a:cubicBezTo>
                        <a:pt x="8038" y="10981"/>
                        <a:pt x="7520" y="12424"/>
                        <a:pt x="7182" y="14033"/>
                      </a:cubicBezTo>
                      <a:cubicBezTo>
                        <a:pt x="6871" y="15641"/>
                        <a:pt x="6716" y="17277"/>
                        <a:pt x="6716" y="18941"/>
                      </a:cubicBezTo>
                      <a:cubicBezTo>
                        <a:pt x="6716" y="20733"/>
                        <a:pt x="6846" y="22479"/>
                        <a:pt x="7105" y="24161"/>
                      </a:cubicBezTo>
                      <a:cubicBezTo>
                        <a:pt x="7390" y="25852"/>
                        <a:pt x="7869" y="27341"/>
                        <a:pt x="8543" y="28646"/>
                      </a:cubicBezTo>
                      <a:cubicBezTo>
                        <a:pt x="9217" y="29942"/>
                        <a:pt x="10112" y="30999"/>
                        <a:pt x="11226" y="31798"/>
                      </a:cubicBezTo>
                      <a:cubicBezTo>
                        <a:pt x="12340" y="32580"/>
                        <a:pt x="13740" y="32966"/>
                        <a:pt x="15425" y="32966"/>
                      </a:cubicBezTo>
                      <a:cubicBezTo>
                        <a:pt x="16280" y="32966"/>
                        <a:pt x="17097" y="32855"/>
                        <a:pt x="17874" y="32616"/>
                      </a:cubicBezTo>
                      <a:cubicBezTo>
                        <a:pt x="18678" y="32387"/>
                        <a:pt x="19494" y="31991"/>
                        <a:pt x="20323" y="31449"/>
                      </a:cubicBezTo>
                      <a:cubicBezTo>
                        <a:pt x="21153" y="30907"/>
                        <a:pt x="22021" y="30199"/>
                        <a:pt x="22929" y="29345"/>
                      </a:cubicBezTo>
                      <a:cubicBezTo>
                        <a:pt x="23836" y="28462"/>
                        <a:pt x="24794" y="27387"/>
                        <a:pt x="25805" y="2610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sp>
            <p:nvSpPr>
              <p:cNvPr id="202" name="Forme libre : forme 201">
                <a:extLst>
                  <a:ext uri="{FF2B5EF4-FFF2-40B4-BE49-F238E27FC236}">
                    <a16:creationId xmlns:a16="http://schemas.microsoft.com/office/drawing/2014/main" id="{0715E368-7859-A36E-034F-96CFB3B1EDE3}"/>
                  </a:ext>
                </a:extLst>
              </p:cNvPr>
              <p:cNvSpPr/>
              <p:nvPr/>
            </p:nvSpPr>
            <p:spPr>
              <a:xfrm>
                <a:off x="2875853" y="2664256"/>
                <a:ext cx="8164" cy="36082"/>
              </a:xfrm>
              <a:custGeom>
                <a:avLst/>
                <a:gdLst>
                  <a:gd name="connsiteX0" fmla="*/ 8232 w 8164"/>
                  <a:gd name="connsiteY0" fmla="*/ 4493 h 36082"/>
                  <a:gd name="connsiteX1" fmla="*/ 8038 w 8164"/>
                  <a:gd name="connsiteY1" fmla="*/ 6597 h 36082"/>
                  <a:gd name="connsiteX2" fmla="*/ 7378 w 8164"/>
                  <a:gd name="connsiteY2" fmla="*/ 8004 h 36082"/>
                  <a:gd name="connsiteX3" fmla="*/ 6133 w 8164"/>
                  <a:gd name="connsiteY3" fmla="*/ 8739 h 36082"/>
                  <a:gd name="connsiteX4" fmla="*/ 4150 w 8164"/>
                  <a:gd name="connsiteY4" fmla="*/ 8941 h 36082"/>
                  <a:gd name="connsiteX5" fmla="*/ 2129 w 8164"/>
                  <a:gd name="connsiteY5" fmla="*/ 8739 h 36082"/>
                  <a:gd name="connsiteX6" fmla="*/ 884 w 8164"/>
                  <a:gd name="connsiteY6" fmla="*/ 8004 h 36082"/>
                  <a:gd name="connsiteX7" fmla="*/ 224 w 8164"/>
                  <a:gd name="connsiteY7" fmla="*/ 6597 h 36082"/>
                  <a:gd name="connsiteX8" fmla="*/ 68 w 8164"/>
                  <a:gd name="connsiteY8" fmla="*/ 4493 h 36082"/>
                  <a:gd name="connsiteX9" fmla="*/ 224 w 8164"/>
                  <a:gd name="connsiteY9" fmla="*/ 2315 h 36082"/>
                  <a:gd name="connsiteX10" fmla="*/ 884 w 8164"/>
                  <a:gd name="connsiteY10" fmla="*/ 908 h 36082"/>
                  <a:gd name="connsiteX11" fmla="*/ 2129 w 8164"/>
                  <a:gd name="connsiteY11" fmla="*/ 173 h 36082"/>
                  <a:gd name="connsiteX12" fmla="*/ 4150 w 8164"/>
                  <a:gd name="connsiteY12" fmla="*/ -66 h 36082"/>
                  <a:gd name="connsiteX13" fmla="*/ 6133 w 8164"/>
                  <a:gd name="connsiteY13" fmla="*/ 173 h 36082"/>
                  <a:gd name="connsiteX14" fmla="*/ 7378 w 8164"/>
                  <a:gd name="connsiteY14" fmla="*/ 908 h 36082"/>
                  <a:gd name="connsiteX15" fmla="*/ 8038 w 8164"/>
                  <a:gd name="connsiteY15" fmla="*/ 2315 h 36082"/>
                  <a:gd name="connsiteX16" fmla="*/ 8232 w 8164"/>
                  <a:gd name="connsiteY16" fmla="*/ 4493 h 36082"/>
                  <a:gd name="connsiteX17" fmla="*/ 8232 w 8164"/>
                  <a:gd name="connsiteY17" fmla="*/ 31532 h 36082"/>
                  <a:gd name="connsiteX18" fmla="*/ 8038 w 8164"/>
                  <a:gd name="connsiteY18" fmla="*/ 33673 h 36082"/>
                  <a:gd name="connsiteX19" fmla="*/ 7378 w 8164"/>
                  <a:gd name="connsiteY19" fmla="*/ 35079 h 36082"/>
                  <a:gd name="connsiteX20" fmla="*/ 6133 w 8164"/>
                  <a:gd name="connsiteY20" fmla="*/ 35778 h 36082"/>
                  <a:gd name="connsiteX21" fmla="*/ 4150 w 8164"/>
                  <a:gd name="connsiteY21" fmla="*/ 36017 h 36082"/>
                  <a:gd name="connsiteX22" fmla="*/ 2129 w 8164"/>
                  <a:gd name="connsiteY22" fmla="*/ 35778 h 36082"/>
                  <a:gd name="connsiteX23" fmla="*/ 884 w 8164"/>
                  <a:gd name="connsiteY23" fmla="*/ 35079 h 36082"/>
                  <a:gd name="connsiteX24" fmla="*/ 224 w 8164"/>
                  <a:gd name="connsiteY24" fmla="*/ 33673 h 36082"/>
                  <a:gd name="connsiteX25" fmla="*/ 68 w 8164"/>
                  <a:gd name="connsiteY25" fmla="*/ 31532 h 36082"/>
                  <a:gd name="connsiteX26" fmla="*/ 224 w 8164"/>
                  <a:gd name="connsiteY26" fmla="*/ 29391 h 36082"/>
                  <a:gd name="connsiteX27" fmla="*/ 884 w 8164"/>
                  <a:gd name="connsiteY27" fmla="*/ 27984 h 36082"/>
                  <a:gd name="connsiteX28" fmla="*/ 2129 w 8164"/>
                  <a:gd name="connsiteY28" fmla="*/ 27249 h 36082"/>
                  <a:gd name="connsiteX29" fmla="*/ 4150 w 8164"/>
                  <a:gd name="connsiteY29" fmla="*/ 27010 h 36082"/>
                  <a:gd name="connsiteX30" fmla="*/ 6133 w 8164"/>
                  <a:gd name="connsiteY30" fmla="*/ 27249 h 36082"/>
                  <a:gd name="connsiteX31" fmla="*/ 7378 w 8164"/>
                  <a:gd name="connsiteY31" fmla="*/ 27984 h 36082"/>
                  <a:gd name="connsiteX32" fmla="*/ 8038 w 8164"/>
                  <a:gd name="connsiteY32" fmla="*/ 29391 h 36082"/>
                  <a:gd name="connsiteX33" fmla="*/ 8232 w 8164"/>
                  <a:gd name="connsiteY33" fmla="*/ 31532 h 36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164" h="36082">
                    <a:moveTo>
                      <a:pt x="8232" y="4493"/>
                    </a:moveTo>
                    <a:cubicBezTo>
                      <a:pt x="8232" y="5329"/>
                      <a:pt x="8168" y="6028"/>
                      <a:pt x="8038" y="6597"/>
                    </a:cubicBezTo>
                    <a:cubicBezTo>
                      <a:pt x="7934" y="7167"/>
                      <a:pt x="7714" y="7636"/>
                      <a:pt x="7378" y="8004"/>
                    </a:cubicBezTo>
                    <a:cubicBezTo>
                      <a:pt x="7067" y="8335"/>
                      <a:pt x="6651" y="8583"/>
                      <a:pt x="6133" y="8739"/>
                    </a:cubicBezTo>
                    <a:cubicBezTo>
                      <a:pt x="5615" y="8868"/>
                      <a:pt x="4954" y="8941"/>
                      <a:pt x="4150" y="8941"/>
                    </a:cubicBezTo>
                    <a:cubicBezTo>
                      <a:pt x="3321" y="8941"/>
                      <a:pt x="2647" y="8868"/>
                      <a:pt x="2129" y="8739"/>
                    </a:cubicBezTo>
                    <a:cubicBezTo>
                      <a:pt x="1611" y="8583"/>
                      <a:pt x="1196" y="8344"/>
                      <a:pt x="884" y="8004"/>
                    </a:cubicBezTo>
                    <a:cubicBezTo>
                      <a:pt x="573" y="7636"/>
                      <a:pt x="353" y="7167"/>
                      <a:pt x="224" y="6597"/>
                    </a:cubicBezTo>
                    <a:cubicBezTo>
                      <a:pt x="120" y="6028"/>
                      <a:pt x="68" y="5329"/>
                      <a:pt x="68" y="4493"/>
                    </a:cubicBezTo>
                    <a:cubicBezTo>
                      <a:pt x="68" y="3611"/>
                      <a:pt x="120" y="2885"/>
                      <a:pt x="224" y="2315"/>
                    </a:cubicBezTo>
                    <a:cubicBezTo>
                      <a:pt x="353" y="1717"/>
                      <a:pt x="573" y="1248"/>
                      <a:pt x="884" y="908"/>
                    </a:cubicBezTo>
                    <a:cubicBezTo>
                      <a:pt x="1196" y="550"/>
                      <a:pt x="1611" y="302"/>
                      <a:pt x="2129" y="173"/>
                    </a:cubicBezTo>
                    <a:cubicBezTo>
                      <a:pt x="2647" y="17"/>
                      <a:pt x="3321" y="-66"/>
                      <a:pt x="4150" y="-66"/>
                    </a:cubicBezTo>
                    <a:cubicBezTo>
                      <a:pt x="4954" y="-66"/>
                      <a:pt x="5615" y="17"/>
                      <a:pt x="6133" y="173"/>
                    </a:cubicBezTo>
                    <a:cubicBezTo>
                      <a:pt x="6651" y="302"/>
                      <a:pt x="7066" y="550"/>
                      <a:pt x="7378" y="908"/>
                    </a:cubicBezTo>
                    <a:cubicBezTo>
                      <a:pt x="7714" y="1248"/>
                      <a:pt x="7934" y="1717"/>
                      <a:pt x="8038" y="2315"/>
                    </a:cubicBezTo>
                    <a:cubicBezTo>
                      <a:pt x="8168" y="2885"/>
                      <a:pt x="8232" y="3611"/>
                      <a:pt x="8232" y="4493"/>
                    </a:cubicBezTo>
                    <a:close/>
                    <a:moveTo>
                      <a:pt x="8232" y="31532"/>
                    </a:moveTo>
                    <a:cubicBezTo>
                      <a:pt x="8232" y="32387"/>
                      <a:pt x="8168" y="33103"/>
                      <a:pt x="8038" y="33673"/>
                    </a:cubicBezTo>
                    <a:cubicBezTo>
                      <a:pt x="7934" y="34243"/>
                      <a:pt x="7714" y="34712"/>
                      <a:pt x="7378" y="35079"/>
                    </a:cubicBezTo>
                    <a:cubicBezTo>
                      <a:pt x="7067" y="35420"/>
                      <a:pt x="6651" y="35649"/>
                      <a:pt x="6133" y="35778"/>
                    </a:cubicBezTo>
                    <a:cubicBezTo>
                      <a:pt x="5615" y="35934"/>
                      <a:pt x="4954" y="36017"/>
                      <a:pt x="4150" y="36017"/>
                    </a:cubicBezTo>
                    <a:cubicBezTo>
                      <a:pt x="3321" y="36017"/>
                      <a:pt x="2647" y="35934"/>
                      <a:pt x="2129" y="35778"/>
                    </a:cubicBezTo>
                    <a:cubicBezTo>
                      <a:pt x="1611" y="35649"/>
                      <a:pt x="1196" y="35420"/>
                      <a:pt x="884" y="35079"/>
                    </a:cubicBezTo>
                    <a:cubicBezTo>
                      <a:pt x="573" y="34712"/>
                      <a:pt x="353" y="34243"/>
                      <a:pt x="224" y="33673"/>
                    </a:cubicBezTo>
                    <a:cubicBezTo>
                      <a:pt x="120" y="33103"/>
                      <a:pt x="68" y="32387"/>
                      <a:pt x="68" y="31532"/>
                    </a:cubicBezTo>
                    <a:cubicBezTo>
                      <a:pt x="68" y="30677"/>
                      <a:pt x="120" y="29960"/>
                      <a:pt x="224" y="29391"/>
                    </a:cubicBezTo>
                    <a:cubicBezTo>
                      <a:pt x="353" y="28793"/>
                      <a:pt x="573" y="28324"/>
                      <a:pt x="884" y="27984"/>
                    </a:cubicBezTo>
                    <a:cubicBezTo>
                      <a:pt x="1196" y="27653"/>
                      <a:pt x="1611" y="27405"/>
                      <a:pt x="2129" y="27249"/>
                    </a:cubicBezTo>
                    <a:cubicBezTo>
                      <a:pt x="2647" y="27093"/>
                      <a:pt x="3321" y="27010"/>
                      <a:pt x="4150" y="27010"/>
                    </a:cubicBezTo>
                    <a:cubicBezTo>
                      <a:pt x="4954" y="27010"/>
                      <a:pt x="5615" y="27093"/>
                      <a:pt x="6133" y="27249"/>
                    </a:cubicBezTo>
                    <a:cubicBezTo>
                      <a:pt x="6651" y="27405"/>
                      <a:pt x="7066" y="27653"/>
                      <a:pt x="7378" y="27984"/>
                    </a:cubicBezTo>
                    <a:cubicBezTo>
                      <a:pt x="7714" y="28324"/>
                      <a:pt x="7934" y="28793"/>
                      <a:pt x="8038" y="29391"/>
                    </a:cubicBezTo>
                    <a:cubicBezTo>
                      <a:pt x="8168" y="29960"/>
                      <a:pt x="8232" y="30677"/>
                      <a:pt x="8232" y="315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03" name="ZoneTexte 202">
                <a:extLst>
                  <a:ext uri="{FF2B5EF4-FFF2-40B4-BE49-F238E27FC236}">
                    <a16:creationId xmlns:a16="http://schemas.microsoft.com/office/drawing/2014/main" id="{243E7FFC-E0DA-ACDE-A294-85BBF1E06C2B}"/>
                  </a:ext>
                </a:extLst>
              </p:cNvPr>
              <p:cNvSpPr txBox="1"/>
              <p:nvPr/>
            </p:nvSpPr>
            <p:spPr>
              <a:xfrm>
                <a:off x="2829539" y="1674048"/>
                <a:ext cx="82586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fr-FR" sz="600" spc="0" baseline="0" dirty="0">
                    <a:ln/>
                    <a:solidFill>
                      <a:srgbClr val="000000"/>
                    </a:solidFill>
                    <a:ea typeface="Calibri"/>
                    <a:cs typeface="Calibri"/>
                    <a:sym typeface="Calibri"/>
                    <a:rtl val="0"/>
                  </a:rPr>
                  <a:t>Nœud de référence</a:t>
                </a:r>
              </a:p>
            </p:txBody>
          </p:sp>
          <p:sp>
            <p:nvSpPr>
              <p:cNvPr id="204" name="ZoneTexte 203">
                <a:extLst>
                  <a:ext uri="{FF2B5EF4-FFF2-40B4-BE49-F238E27FC236}">
                    <a16:creationId xmlns:a16="http://schemas.microsoft.com/office/drawing/2014/main" id="{04E0ADAF-7E5B-9E59-416E-F6245F8726B0}"/>
                  </a:ext>
                </a:extLst>
              </p:cNvPr>
              <p:cNvSpPr txBox="1"/>
              <p:nvPr/>
            </p:nvSpPr>
            <p:spPr>
              <a:xfrm>
                <a:off x="1894245" y="2117761"/>
                <a:ext cx="692597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spc="0" baseline="0" dirty="0">
                    <a:ln/>
                    <a:solidFill>
                      <a:schemeClr val="bg1"/>
                    </a:solidFill>
                    <a:ea typeface="Calibri"/>
                    <a:cs typeface="Calibri"/>
                    <a:sym typeface="Calibri"/>
                    <a:rtl val="0"/>
                  </a:rPr>
                  <a:t>Élément</a:t>
                </a:r>
              </a:p>
            </p:txBody>
          </p:sp>
          <p:grpSp>
            <p:nvGrpSpPr>
              <p:cNvPr id="205" name="Graphique 6">
                <a:extLst>
                  <a:ext uri="{FF2B5EF4-FFF2-40B4-BE49-F238E27FC236}">
                    <a16:creationId xmlns:a16="http://schemas.microsoft.com/office/drawing/2014/main" id="{341775E7-6574-9B76-3CBB-3F944F0B1B96}"/>
                  </a:ext>
                </a:extLst>
              </p:cNvPr>
              <p:cNvGrpSpPr/>
              <p:nvPr/>
            </p:nvGrpSpPr>
            <p:grpSpPr>
              <a:xfrm>
                <a:off x="887610" y="2158017"/>
                <a:ext cx="684000" cy="223542"/>
                <a:chOff x="887610" y="2158017"/>
                <a:chExt cx="684000" cy="223542"/>
              </a:xfrm>
            </p:grpSpPr>
            <p:sp>
              <p:nvSpPr>
                <p:cNvPr id="206" name="Forme libre : forme 205">
                  <a:extLst>
                    <a:ext uri="{FF2B5EF4-FFF2-40B4-BE49-F238E27FC236}">
                      <a16:creationId xmlns:a16="http://schemas.microsoft.com/office/drawing/2014/main" id="{3842DD3C-D13F-6EF0-1C58-3A99BBB4416D}"/>
                    </a:ext>
                  </a:extLst>
                </p:cNvPr>
                <p:cNvSpPr/>
                <p:nvPr/>
              </p:nvSpPr>
              <p:spPr>
                <a:xfrm>
                  <a:off x="887610" y="2159620"/>
                  <a:ext cx="684000" cy="221939"/>
                </a:xfrm>
                <a:custGeom>
                  <a:avLst/>
                  <a:gdLst>
                    <a:gd name="connsiteX0" fmla="*/ 66 w 589782"/>
                    <a:gd name="connsiteY0" fmla="*/ -74 h 221939"/>
                    <a:gd name="connsiteX1" fmla="*/ 66 w 589782"/>
                    <a:gd name="connsiteY1" fmla="*/ 221866 h 221939"/>
                    <a:gd name="connsiteX2" fmla="*/ 589849 w 589782"/>
                    <a:gd name="connsiteY2" fmla="*/ 221866 h 221939"/>
                    <a:gd name="connsiteX3" fmla="*/ 589849 w 589782"/>
                    <a:gd name="connsiteY3" fmla="*/ -74 h 221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9782" h="221939">
                      <a:moveTo>
                        <a:pt x="66" y="-74"/>
                      </a:moveTo>
                      <a:lnTo>
                        <a:pt x="66" y="221866"/>
                      </a:lnTo>
                      <a:lnTo>
                        <a:pt x="589849" y="221866"/>
                      </a:lnTo>
                      <a:lnTo>
                        <a:pt x="589849" y="-74"/>
                      </a:lnTo>
                      <a:close/>
                    </a:path>
                  </a:pathLst>
                </a:custGeom>
                <a:solidFill>
                  <a:srgbClr val="E7E7E7"/>
                </a:solidFill>
                <a:ln w="24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7" name="ZoneTexte 206">
                  <a:extLst>
                    <a:ext uri="{FF2B5EF4-FFF2-40B4-BE49-F238E27FC236}">
                      <a16:creationId xmlns:a16="http://schemas.microsoft.com/office/drawing/2014/main" id="{CA8347F9-5E33-40E2-3E09-0D153202DF01}"/>
                    </a:ext>
                  </a:extLst>
                </p:cNvPr>
                <p:cNvSpPr txBox="1"/>
                <p:nvPr/>
              </p:nvSpPr>
              <p:spPr>
                <a:xfrm>
                  <a:off x="898323" y="2158017"/>
                  <a:ext cx="666777" cy="215444"/>
                </a:xfrm>
                <a:prstGeom prst="rect">
                  <a:avLst/>
                </a:prstGeom>
                <a:solidFill>
                  <a:srgbClr val="E7E7E7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fr-FR" sz="800" spc="0" baseline="0" dirty="0">
                      <a:ln/>
                      <a:solidFill>
                        <a:srgbClr val="000000"/>
                      </a:solidFill>
                      <a:ea typeface="Calibri"/>
                      <a:cs typeface="Calibri"/>
                      <a:sym typeface="Calibri"/>
                      <a:rtl val="0"/>
                    </a:rPr>
                    <a:t>URL wiki</a:t>
                  </a:r>
                </a:p>
              </p:txBody>
            </p:sp>
          </p:grpSp>
        </p:grpSp>
        <p:grpSp>
          <p:nvGrpSpPr>
            <p:cNvPr id="232" name="Groupe 231">
              <a:extLst>
                <a:ext uri="{FF2B5EF4-FFF2-40B4-BE49-F238E27FC236}">
                  <a16:creationId xmlns:a16="http://schemas.microsoft.com/office/drawing/2014/main" id="{EE84B0A7-DBBF-F683-4DA2-7C11453A097C}"/>
                </a:ext>
              </a:extLst>
            </p:cNvPr>
            <p:cNvGrpSpPr/>
            <p:nvPr/>
          </p:nvGrpSpPr>
          <p:grpSpPr>
            <a:xfrm>
              <a:off x="668304" y="1357358"/>
              <a:ext cx="4792251" cy="1806522"/>
              <a:chOff x="668304" y="1357358"/>
              <a:chExt cx="4792251" cy="1806522"/>
            </a:xfrm>
          </p:grpSpPr>
          <p:grpSp>
            <p:nvGrpSpPr>
              <p:cNvPr id="58" name="Groupe 57">
                <a:extLst>
                  <a:ext uri="{FF2B5EF4-FFF2-40B4-BE49-F238E27FC236}">
                    <a16:creationId xmlns:a16="http://schemas.microsoft.com/office/drawing/2014/main" id="{E9631042-B21B-6C3D-9921-8BD4CD3B3F3B}"/>
                  </a:ext>
                </a:extLst>
              </p:cNvPr>
              <p:cNvGrpSpPr/>
              <p:nvPr/>
            </p:nvGrpSpPr>
            <p:grpSpPr>
              <a:xfrm>
                <a:off x="668304" y="1357358"/>
                <a:ext cx="4644000" cy="338555"/>
                <a:chOff x="-20953" y="952371"/>
                <a:chExt cx="3562997" cy="368249"/>
              </a:xfrm>
            </p:grpSpPr>
            <p:sp>
              <p:nvSpPr>
                <p:cNvPr id="59" name="ZoneTexte 58">
                  <a:extLst>
                    <a:ext uri="{FF2B5EF4-FFF2-40B4-BE49-F238E27FC236}">
                      <a16:creationId xmlns:a16="http://schemas.microsoft.com/office/drawing/2014/main" id="{B1C9C092-F0CE-455B-6FCD-46DDE4EFC57A}"/>
                    </a:ext>
                  </a:extLst>
                </p:cNvPr>
                <p:cNvSpPr txBox="1"/>
                <p:nvPr/>
              </p:nvSpPr>
              <p:spPr>
                <a:xfrm>
                  <a:off x="508901" y="952371"/>
                  <a:ext cx="3033143" cy="368249"/>
                </a:xfrm>
                <a:prstGeom prst="rect">
                  <a:avLst/>
                </a:prstGeom>
                <a:solidFill>
                  <a:schemeClr val="accent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600" b="1" cap="small" dirty="0">
                      <a:solidFill>
                        <a:schemeClr val="bg1"/>
                      </a:solidFill>
                    </a:rPr>
                    <a:t>Modèle de données RDF</a:t>
                  </a:r>
                </a:p>
              </p:txBody>
            </p:sp>
            <p:sp>
              <p:nvSpPr>
                <p:cNvPr id="60" name="ZoneTexte 59">
                  <a:extLst>
                    <a:ext uri="{FF2B5EF4-FFF2-40B4-BE49-F238E27FC236}">
                      <a16:creationId xmlns:a16="http://schemas.microsoft.com/office/drawing/2014/main" id="{01D76CC6-B966-E683-DADC-413FB4D1AD35}"/>
                    </a:ext>
                  </a:extLst>
                </p:cNvPr>
                <p:cNvSpPr txBox="1"/>
                <p:nvPr/>
              </p:nvSpPr>
              <p:spPr>
                <a:xfrm>
                  <a:off x="-20953" y="952372"/>
                  <a:ext cx="529853" cy="368248"/>
                </a:xfrm>
                <a:prstGeom prst="rect">
                  <a:avLst/>
                </a:prstGeom>
                <a:solidFill>
                  <a:srgbClr val="C000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600" b="1" cap="small" dirty="0">
                      <a:solidFill>
                        <a:schemeClr val="bg1"/>
                      </a:solidFill>
                    </a:rPr>
                    <a:t>&gt;</a:t>
                  </a:r>
                  <a:endParaRPr lang="fr-FR" sz="2000" b="1" cap="small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7" name="ZoneTexte 66">
                <a:extLst>
                  <a:ext uri="{FF2B5EF4-FFF2-40B4-BE49-F238E27FC236}">
                    <a16:creationId xmlns:a16="http://schemas.microsoft.com/office/drawing/2014/main" id="{2CED964D-BA8A-22F6-F9F7-5193922DFCB3}"/>
                  </a:ext>
                </a:extLst>
              </p:cNvPr>
              <p:cNvSpPr txBox="1"/>
              <p:nvPr/>
            </p:nvSpPr>
            <p:spPr>
              <a:xfrm>
                <a:off x="3631226" y="2979214"/>
                <a:ext cx="182932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600" dirty="0"/>
                  <a:t>Schéma original par Thomas </a:t>
                </a:r>
                <a:r>
                  <a:rPr lang="fr-FR" sz="600" dirty="0" err="1"/>
                  <a:t>Shafee</a:t>
                </a:r>
                <a:r>
                  <a:rPr lang="fr-FR" sz="600" dirty="0"/>
                  <a:t>, CC-BY-4.0</a:t>
                </a:r>
              </a:p>
            </p:txBody>
          </p:sp>
          <p:sp>
            <p:nvSpPr>
              <p:cNvPr id="5" name="Forme libre : forme 4">
                <a:extLst>
                  <a:ext uri="{FF2B5EF4-FFF2-40B4-BE49-F238E27FC236}">
                    <a16:creationId xmlns:a16="http://schemas.microsoft.com/office/drawing/2014/main" id="{294F4A19-CAB5-8E53-EF7B-B4AB186454A1}"/>
                  </a:ext>
                </a:extLst>
              </p:cNvPr>
              <p:cNvSpPr/>
              <p:nvPr/>
            </p:nvSpPr>
            <p:spPr>
              <a:xfrm>
                <a:off x="1598511" y="2234807"/>
                <a:ext cx="302285" cy="48471"/>
              </a:xfrm>
              <a:custGeom>
                <a:avLst/>
                <a:gdLst>
                  <a:gd name="connsiteX0" fmla="*/ 2178 w 302285"/>
                  <a:gd name="connsiteY0" fmla="*/ 39042 h 48471"/>
                  <a:gd name="connsiteX1" fmla="*/ 19282 w 302285"/>
                  <a:gd name="connsiteY1" fmla="*/ 30467 h 48471"/>
                  <a:gd name="connsiteX2" fmla="*/ 37323 w 302285"/>
                  <a:gd name="connsiteY2" fmla="*/ 22526 h 48471"/>
                  <a:gd name="connsiteX3" fmla="*/ 55831 w 302285"/>
                  <a:gd name="connsiteY3" fmla="*/ 15817 h 48471"/>
                  <a:gd name="connsiteX4" fmla="*/ 74807 w 302285"/>
                  <a:gd name="connsiteY4" fmla="*/ 10054 h 48471"/>
                  <a:gd name="connsiteX5" fmla="*/ 94250 w 302285"/>
                  <a:gd name="connsiteY5" fmla="*/ 5532 h 48471"/>
                  <a:gd name="connsiteX6" fmla="*/ 113538 w 302285"/>
                  <a:gd name="connsiteY6" fmla="*/ 2261 h 48471"/>
                  <a:gd name="connsiteX7" fmla="*/ 132972 w 302285"/>
                  <a:gd name="connsiteY7" fmla="*/ 395 h 48471"/>
                  <a:gd name="connsiteX8" fmla="*/ 152104 w 302285"/>
                  <a:gd name="connsiteY8" fmla="*/ -74 h 48471"/>
                  <a:gd name="connsiteX9" fmla="*/ 171704 w 302285"/>
                  <a:gd name="connsiteY9" fmla="*/ 1167 h 48471"/>
                  <a:gd name="connsiteX10" fmla="*/ 192083 w 302285"/>
                  <a:gd name="connsiteY10" fmla="*/ 3979 h 48471"/>
                  <a:gd name="connsiteX11" fmla="*/ 212609 w 302285"/>
                  <a:gd name="connsiteY11" fmla="*/ 8023 h 48471"/>
                  <a:gd name="connsiteX12" fmla="*/ 233144 w 302285"/>
                  <a:gd name="connsiteY12" fmla="*/ 13326 h 48471"/>
                  <a:gd name="connsiteX13" fmla="*/ 253046 w 302285"/>
                  <a:gd name="connsiteY13" fmla="*/ 20026 h 48471"/>
                  <a:gd name="connsiteX14" fmla="*/ 271866 w 302285"/>
                  <a:gd name="connsiteY14" fmla="*/ 27508 h 48471"/>
                  <a:gd name="connsiteX15" fmla="*/ 284779 w 302285"/>
                  <a:gd name="connsiteY15" fmla="*/ 33904 h 48471"/>
                  <a:gd name="connsiteX16" fmla="*/ 286329 w 302285"/>
                  <a:gd name="connsiteY16" fmla="*/ 38886 h 48471"/>
                  <a:gd name="connsiteX17" fmla="*/ 281358 w 302285"/>
                  <a:gd name="connsiteY17" fmla="*/ 40604 h 48471"/>
                  <a:gd name="connsiteX18" fmla="*/ 269224 w 302285"/>
                  <a:gd name="connsiteY18" fmla="*/ 34520 h 48471"/>
                  <a:gd name="connsiteX19" fmla="*/ 250716 w 302285"/>
                  <a:gd name="connsiteY19" fmla="*/ 27039 h 48471"/>
                  <a:gd name="connsiteX20" fmla="*/ 231272 w 302285"/>
                  <a:gd name="connsiteY20" fmla="*/ 20651 h 48471"/>
                  <a:gd name="connsiteX21" fmla="*/ 211214 w 302285"/>
                  <a:gd name="connsiteY21" fmla="*/ 15348 h 48471"/>
                  <a:gd name="connsiteX22" fmla="*/ 190991 w 302285"/>
                  <a:gd name="connsiteY22" fmla="*/ 11304 h 48471"/>
                  <a:gd name="connsiteX23" fmla="*/ 171236 w 302285"/>
                  <a:gd name="connsiteY23" fmla="*/ 8492 h 48471"/>
                  <a:gd name="connsiteX24" fmla="*/ 152260 w 302285"/>
                  <a:gd name="connsiteY24" fmla="*/ 7407 h 48471"/>
                  <a:gd name="connsiteX25" fmla="*/ 133752 w 302285"/>
                  <a:gd name="connsiteY25" fmla="*/ 7720 h 48471"/>
                  <a:gd name="connsiteX26" fmla="*/ 114932 w 302285"/>
                  <a:gd name="connsiteY26" fmla="*/ 9586 h 48471"/>
                  <a:gd name="connsiteX27" fmla="*/ 95956 w 302285"/>
                  <a:gd name="connsiteY27" fmla="*/ 12857 h 48471"/>
                  <a:gd name="connsiteX28" fmla="*/ 76980 w 302285"/>
                  <a:gd name="connsiteY28" fmla="*/ 17067 h 48471"/>
                  <a:gd name="connsiteX29" fmla="*/ 58472 w 302285"/>
                  <a:gd name="connsiteY29" fmla="*/ 22829 h 48471"/>
                  <a:gd name="connsiteX30" fmla="*/ 40276 w 302285"/>
                  <a:gd name="connsiteY30" fmla="*/ 29382 h 48471"/>
                  <a:gd name="connsiteX31" fmla="*/ 22548 w 302285"/>
                  <a:gd name="connsiteY31" fmla="*/ 37176 h 48471"/>
                  <a:gd name="connsiteX32" fmla="*/ 5443 w 302285"/>
                  <a:gd name="connsiteY32" fmla="*/ 45742 h 48471"/>
                  <a:gd name="connsiteX33" fmla="*/ 463 w 302285"/>
                  <a:gd name="connsiteY33" fmla="*/ 44032 h 48471"/>
                  <a:gd name="connsiteX34" fmla="*/ 2178 w 302285"/>
                  <a:gd name="connsiteY34" fmla="*/ 39042 h 48471"/>
                  <a:gd name="connsiteX35" fmla="*/ 283064 w 302285"/>
                  <a:gd name="connsiteY35" fmla="*/ 37176 h 48471"/>
                  <a:gd name="connsiteX36" fmla="*/ 279487 w 302285"/>
                  <a:gd name="connsiteY36" fmla="*/ 13482 h 48471"/>
                  <a:gd name="connsiteX37" fmla="*/ 302352 w 302285"/>
                  <a:gd name="connsiteY37" fmla="*/ 48398 h 48471"/>
                  <a:gd name="connsiteX38" fmla="*/ 260823 w 302285"/>
                  <a:gd name="connsiteY38" fmla="*/ 45898 h 48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02285" h="48471">
                    <a:moveTo>
                      <a:pt x="2178" y="39042"/>
                    </a:moveTo>
                    <a:lnTo>
                      <a:pt x="19282" y="30467"/>
                    </a:lnTo>
                    <a:lnTo>
                      <a:pt x="37323" y="22526"/>
                    </a:lnTo>
                    <a:lnTo>
                      <a:pt x="55831" y="15817"/>
                    </a:lnTo>
                    <a:lnTo>
                      <a:pt x="74807" y="10054"/>
                    </a:lnTo>
                    <a:lnTo>
                      <a:pt x="94250" y="5532"/>
                    </a:lnTo>
                    <a:lnTo>
                      <a:pt x="113538" y="2261"/>
                    </a:lnTo>
                    <a:lnTo>
                      <a:pt x="132972" y="395"/>
                    </a:lnTo>
                    <a:lnTo>
                      <a:pt x="152104" y="-74"/>
                    </a:lnTo>
                    <a:lnTo>
                      <a:pt x="171704" y="1167"/>
                    </a:lnTo>
                    <a:lnTo>
                      <a:pt x="192083" y="3979"/>
                    </a:lnTo>
                    <a:lnTo>
                      <a:pt x="212609" y="8023"/>
                    </a:lnTo>
                    <a:lnTo>
                      <a:pt x="233144" y="13326"/>
                    </a:lnTo>
                    <a:lnTo>
                      <a:pt x="253046" y="20026"/>
                    </a:lnTo>
                    <a:lnTo>
                      <a:pt x="271866" y="27508"/>
                    </a:lnTo>
                    <a:lnTo>
                      <a:pt x="284779" y="33904"/>
                    </a:lnTo>
                    <a:cubicBezTo>
                      <a:pt x="286485" y="34832"/>
                      <a:pt x="287265" y="37020"/>
                      <a:pt x="286329" y="38886"/>
                    </a:cubicBezTo>
                    <a:cubicBezTo>
                      <a:pt x="285403" y="40760"/>
                      <a:pt x="283220" y="41532"/>
                      <a:pt x="281358" y="40604"/>
                    </a:cubicBezTo>
                    <a:lnTo>
                      <a:pt x="269224" y="34520"/>
                    </a:lnTo>
                    <a:lnTo>
                      <a:pt x="250716" y="27039"/>
                    </a:lnTo>
                    <a:lnTo>
                      <a:pt x="231272" y="20651"/>
                    </a:lnTo>
                    <a:lnTo>
                      <a:pt x="211214" y="15348"/>
                    </a:lnTo>
                    <a:lnTo>
                      <a:pt x="190991" y="11304"/>
                    </a:lnTo>
                    <a:lnTo>
                      <a:pt x="171236" y="8492"/>
                    </a:lnTo>
                    <a:lnTo>
                      <a:pt x="152260" y="7407"/>
                    </a:lnTo>
                    <a:lnTo>
                      <a:pt x="133752" y="7720"/>
                    </a:lnTo>
                    <a:lnTo>
                      <a:pt x="114932" y="9586"/>
                    </a:lnTo>
                    <a:lnTo>
                      <a:pt x="95956" y="12857"/>
                    </a:lnTo>
                    <a:lnTo>
                      <a:pt x="76980" y="17067"/>
                    </a:lnTo>
                    <a:lnTo>
                      <a:pt x="58472" y="22829"/>
                    </a:lnTo>
                    <a:lnTo>
                      <a:pt x="40276" y="29382"/>
                    </a:lnTo>
                    <a:lnTo>
                      <a:pt x="22548" y="37176"/>
                    </a:lnTo>
                    <a:lnTo>
                      <a:pt x="5443" y="45742"/>
                    </a:lnTo>
                    <a:cubicBezTo>
                      <a:pt x="3572" y="46679"/>
                      <a:pt x="1398" y="45898"/>
                      <a:pt x="463" y="44032"/>
                    </a:cubicBezTo>
                    <a:cubicBezTo>
                      <a:pt x="-473" y="42157"/>
                      <a:pt x="307" y="39979"/>
                      <a:pt x="2178" y="39042"/>
                    </a:cubicBezTo>
                    <a:close/>
                    <a:moveTo>
                      <a:pt x="283064" y="37176"/>
                    </a:moveTo>
                    <a:lnTo>
                      <a:pt x="279487" y="13482"/>
                    </a:lnTo>
                    <a:lnTo>
                      <a:pt x="302352" y="48398"/>
                    </a:lnTo>
                    <a:lnTo>
                      <a:pt x="260823" y="45898"/>
                    </a:lnTo>
                    <a:close/>
                  </a:path>
                </a:pathLst>
              </a:custGeom>
              <a:solidFill>
                <a:srgbClr val="595959"/>
              </a:solidFill>
              <a:ln w="155" cap="flat">
                <a:solidFill>
                  <a:srgbClr val="5959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pic>
        <p:nvPicPr>
          <p:cNvPr id="208" name="Image 207">
            <a:extLst>
              <a:ext uri="{FF2B5EF4-FFF2-40B4-BE49-F238E27FC236}">
                <a16:creationId xmlns:a16="http://schemas.microsoft.com/office/drawing/2014/main" id="{4637AEAA-EC2E-67AA-A5F1-27BF4A29B91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9393048" y="2318060"/>
            <a:ext cx="193531" cy="241913"/>
          </a:xfrm>
          <a:prstGeom prst="rect">
            <a:avLst/>
          </a:prstGeom>
        </p:spPr>
      </p:pic>
      <p:pic>
        <p:nvPicPr>
          <p:cNvPr id="210" name="Image 209">
            <a:extLst>
              <a:ext uri="{FF2B5EF4-FFF2-40B4-BE49-F238E27FC236}">
                <a16:creationId xmlns:a16="http://schemas.microsoft.com/office/drawing/2014/main" id="{D44DDF85-ACB1-E18E-B8FE-421B7C03EFE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9585334" y="2318060"/>
            <a:ext cx="193531" cy="241913"/>
          </a:xfrm>
          <a:prstGeom prst="rect">
            <a:avLst/>
          </a:prstGeom>
        </p:spPr>
      </p:pic>
      <p:pic>
        <p:nvPicPr>
          <p:cNvPr id="211" name="Image 210">
            <a:extLst>
              <a:ext uri="{FF2B5EF4-FFF2-40B4-BE49-F238E27FC236}">
                <a16:creationId xmlns:a16="http://schemas.microsoft.com/office/drawing/2014/main" id="{AC6A96EE-DBE2-E451-CA35-8E40F38B247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9777176" y="2316821"/>
            <a:ext cx="193531" cy="241913"/>
          </a:xfrm>
          <a:prstGeom prst="rect">
            <a:avLst/>
          </a:prstGeom>
        </p:spPr>
      </p:pic>
      <p:pic>
        <p:nvPicPr>
          <p:cNvPr id="218" name="Image 217">
            <a:extLst>
              <a:ext uri="{FF2B5EF4-FFF2-40B4-BE49-F238E27FC236}">
                <a16:creationId xmlns:a16="http://schemas.microsoft.com/office/drawing/2014/main" id="{491F082A-0CF8-9F45-7F97-3C9FFC7F4D4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9398497" y="4082233"/>
            <a:ext cx="193531" cy="241913"/>
          </a:xfrm>
          <a:prstGeom prst="rect">
            <a:avLst/>
          </a:prstGeom>
        </p:spPr>
      </p:pic>
      <p:pic>
        <p:nvPicPr>
          <p:cNvPr id="219" name="Image 218">
            <a:extLst>
              <a:ext uri="{FF2B5EF4-FFF2-40B4-BE49-F238E27FC236}">
                <a16:creationId xmlns:a16="http://schemas.microsoft.com/office/drawing/2014/main" id="{79E6A766-6D88-91BB-0374-C1B22B59BF6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9590783" y="4082233"/>
            <a:ext cx="193531" cy="241913"/>
          </a:xfrm>
          <a:prstGeom prst="rect">
            <a:avLst/>
          </a:prstGeom>
        </p:spPr>
      </p:pic>
      <p:pic>
        <p:nvPicPr>
          <p:cNvPr id="220" name="Image 219">
            <a:extLst>
              <a:ext uri="{FF2B5EF4-FFF2-40B4-BE49-F238E27FC236}">
                <a16:creationId xmlns:a16="http://schemas.microsoft.com/office/drawing/2014/main" id="{F5DE07FE-AF5F-EB51-ABC0-0236ED6367E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9782625" y="4082233"/>
            <a:ext cx="193531" cy="241913"/>
          </a:xfrm>
          <a:prstGeom prst="rect">
            <a:avLst/>
          </a:prstGeom>
        </p:spPr>
      </p:pic>
      <p:graphicFrame>
        <p:nvGraphicFramePr>
          <p:cNvPr id="235" name="Tableau 234">
            <a:extLst>
              <a:ext uri="{FF2B5EF4-FFF2-40B4-BE49-F238E27FC236}">
                <a16:creationId xmlns:a16="http://schemas.microsoft.com/office/drawing/2014/main" id="{6739D5B9-BB28-D5E5-6CE4-0D7D543127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366370"/>
              </p:ext>
            </p:extLst>
          </p:nvPr>
        </p:nvGraphicFramePr>
        <p:xfrm>
          <a:off x="669413" y="3010112"/>
          <a:ext cx="4644000" cy="1796934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223012">
                  <a:extLst>
                    <a:ext uri="{9D8B030D-6E8A-4147-A177-3AD203B41FA5}">
                      <a16:colId xmlns:a16="http://schemas.microsoft.com/office/drawing/2014/main" val="1240852553"/>
                    </a:ext>
                  </a:extLst>
                </a:gridCol>
                <a:gridCol w="2420988">
                  <a:extLst>
                    <a:ext uri="{9D8B030D-6E8A-4147-A177-3AD203B41FA5}">
                      <a16:colId xmlns:a16="http://schemas.microsoft.com/office/drawing/2014/main" val="2833645693"/>
                    </a:ext>
                  </a:extLst>
                </a:gridCol>
              </a:tblGrid>
              <a:tr h="218905"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Exemples de filtres</a:t>
                      </a:r>
                    </a:p>
                  </a:txBody>
                  <a:tcPr marL="93037" marR="93037" marT="46519" marB="46519"/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93037" marR="93037" marT="46519" marB="46519"/>
                </a:tc>
                <a:extLst>
                  <a:ext uri="{0D108BD9-81ED-4DB2-BD59-A6C34878D82A}">
                    <a16:rowId xmlns:a16="http://schemas.microsoft.com/office/drawing/2014/main" val="2556862946"/>
                  </a:ext>
                </a:extLst>
              </a:tr>
              <a:tr h="141576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(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age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 </a:t>
                      </a:r>
                      <a:r>
                        <a:rPr lang="fr-FR" sz="800" dirty="0"/>
                        <a:t>&gt; 40 )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br>
                        <a:rPr lang="fr-FR" sz="8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fr-FR" sz="800"/>
                        <a:t>(30 </a:t>
                      </a:r>
                      <a:r>
                        <a:rPr lang="fr-FR" sz="800" dirty="0"/>
                        <a:t>&lt;=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age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 </a:t>
                      </a:r>
                      <a:r>
                        <a:rPr lang="fr-FR" sz="800" dirty="0"/>
                        <a:t>&amp;&amp;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age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 </a:t>
                      </a:r>
                      <a:r>
                        <a:rPr lang="fr-FR" sz="800"/>
                        <a:t>&lt; 40)</a:t>
                      </a:r>
                      <a:r>
                        <a:rPr lang="fr-F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800" dirty="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>
                          <a:solidFill>
                            <a:schemeClr val="tx1"/>
                          </a:solidFill>
                        </a:rPr>
                        <a:t>Humains sans illustration</a:t>
                      </a:r>
                      <a:br>
                        <a:rPr lang="fr-FR" sz="80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fr-FR" sz="800"/>
                        <a:t>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NOT EXISTS</a:t>
                      </a:r>
                      <a:r>
                        <a:rPr lang="fr-FR" sz="800" dirty="0"/>
                        <a:t> </a:t>
                      </a:r>
                      <a:r>
                        <a:rPr lang="fr-FR" sz="800"/>
                        <a:t>{ 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?humain</a:t>
                      </a:r>
                      <a:r>
                        <a:rPr lang="fr-FR" sz="80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wdt</a:t>
                      </a:r>
                      <a:r>
                        <a:rPr lang="fr-FR" sz="800">
                          <a:solidFill>
                            <a:srgbClr val="006699"/>
                          </a:solidFill>
                        </a:rPr>
                        <a:t>:P18 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?photo</a:t>
                      </a:r>
                      <a:r>
                        <a:rPr lang="fr-FR" sz="800"/>
                        <a:t>   .}</a:t>
                      </a:r>
                      <a:br>
                        <a:rPr lang="fr-FR" sz="800" b="0">
                          <a:solidFill>
                            <a:schemeClr val="tx1"/>
                          </a:solidFill>
                        </a:rPr>
                      </a:br>
                      <a:r>
                        <a:rPr lang="fr-FR" sz="800" b="1">
                          <a:solidFill>
                            <a:schemeClr val="tx1"/>
                          </a:solidFill>
                        </a:rPr>
                        <a:t>Pas d'article sur la Wikipédia en français</a:t>
                      </a:r>
                      <a:br>
                        <a:rPr lang="fr-FR" sz="800" b="1">
                          <a:solidFill>
                            <a:schemeClr val="tx1"/>
                          </a:solidFill>
                        </a:rPr>
                      </a:br>
                      <a:r>
                        <a:rPr lang="en-US" sz="800">
                          <a:solidFill>
                            <a:srgbClr val="990000"/>
                          </a:solidFill>
                        </a:rPr>
                        <a:t>FILTER NOT EXISTS </a:t>
                      </a:r>
                      <a:r>
                        <a:rPr lang="en-US" sz="800"/>
                        <a:t>{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olidFill>
                            <a:srgbClr val="339966"/>
                          </a:solidFill>
                        </a:rPr>
                        <a:t>?article </a:t>
                      </a:r>
                      <a:r>
                        <a:rPr lang="en-US" sz="800">
                          <a:solidFill>
                            <a:srgbClr val="006699"/>
                          </a:solidFill>
                        </a:rPr>
                        <a:t>schema:about </a:t>
                      </a:r>
                      <a:r>
                        <a:rPr lang="en-US" sz="800">
                          <a:solidFill>
                            <a:srgbClr val="339966"/>
                          </a:solidFill>
                        </a:rPr>
                        <a:t>?item </a:t>
                      </a:r>
                      <a:r>
                        <a:rPr lang="en-US" sz="80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olidFill>
                            <a:srgbClr val="339966"/>
                          </a:solidFill>
                        </a:rPr>
                        <a:t>?article </a:t>
                      </a:r>
                      <a:r>
                        <a:rPr lang="en-US" sz="800">
                          <a:solidFill>
                            <a:srgbClr val="006699"/>
                          </a:solidFill>
                        </a:rPr>
                        <a:t>schema:isPartOf &lt;https://fr.wikipedia.org/&gt;</a:t>
                      </a:r>
                      <a:r>
                        <a:rPr lang="fr-FR" sz="800" b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sz="80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/>
                        <a:t>}</a:t>
                      </a:r>
                      <a:r>
                        <a:rPr lang="fr-FR" sz="800" b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fr-FR" sz="800" b="0">
                          <a:solidFill>
                            <a:schemeClr val="tx1"/>
                          </a:solidFill>
                        </a:rPr>
                      </a:br>
                      <a:r>
                        <a:rPr lang="fr-FR" sz="800" b="1">
                          <a:solidFill>
                            <a:schemeClr val="tx1"/>
                          </a:solidFill>
                        </a:rPr>
                        <a:t>Propriété P18 non renseignée</a:t>
                      </a:r>
                      <a:br>
                        <a:rPr lang="fr-FR" sz="80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en-US" sz="800"/>
                        <a:t> (</a:t>
                      </a:r>
                      <a:r>
                        <a:rPr lang="en-US" sz="800">
                          <a:solidFill>
                            <a:srgbClr val="990000"/>
                          </a:solidFill>
                        </a:rPr>
                        <a:t>NOT EXISTS </a:t>
                      </a:r>
                      <a:r>
                        <a:rPr lang="en-US" sz="800"/>
                        <a:t> {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?item</a:t>
                      </a:r>
                      <a:r>
                        <a:rPr lang="fr-FR" sz="80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800">
                          <a:solidFill>
                            <a:srgbClr val="006699"/>
                          </a:solidFill>
                        </a:rPr>
                        <a:t>wdt:P18 </a:t>
                      </a:r>
                      <a:r>
                        <a:rPr lang="en-US" sz="800"/>
                        <a:t>[] } )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273055"/>
                  </a:ext>
                </a:extLst>
              </a:tr>
              <a:tr h="141576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>
                          <a:solidFill>
                            <a:schemeClr val="tx1"/>
                          </a:solidFill>
                        </a:rPr>
                        <a:t>Élément Wikidata avec identifiant BnF de Zola</a:t>
                      </a:r>
                      <a:br>
                        <a:rPr lang="fr-FR" sz="80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FILTER CONTAINS</a:t>
                      </a:r>
                      <a:r>
                        <a:rPr lang="fr-FR" sz="800"/>
                        <a:t>(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?idbnf</a:t>
                      </a:r>
                      <a:r>
                        <a:rPr lang="fr-FR" sz="800"/>
                        <a:t>, </a:t>
                      </a:r>
                      <a:r>
                        <a:rPr lang="fr-FR" sz="800">
                          <a:solidFill>
                            <a:srgbClr val="AC6500"/>
                          </a:solidFill>
                        </a:rPr>
                        <a:t>"119297200"</a:t>
                      </a:r>
                      <a:r>
                        <a:rPr lang="fr-FR" sz="800"/>
                        <a:t>) .</a:t>
                      </a:r>
                      <a:endParaRPr lang="fr-FR" sz="800" dirty="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310417"/>
                  </a:ext>
                </a:extLst>
              </a:tr>
              <a:tr h="284400">
                <a:tc>
                  <a:txBody>
                    <a:bodyPr/>
                    <a:lstStyle/>
                    <a:p>
                      <a:r>
                        <a:rPr lang="fr-FR" sz="800" b="1">
                          <a:solidFill>
                            <a:schemeClr val="tx1"/>
                          </a:solidFill>
                        </a:rPr>
                        <a:t>Exclusion d'éléments spécifiques</a:t>
                      </a:r>
                      <a:br>
                        <a:rPr lang="fr-FR" sz="80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fr-FR" sz="800"/>
                        <a:t> </a:t>
                      </a:r>
                      <a:r>
                        <a:rPr lang="fr-FR" sz="800" dirty="0"/>
                        <a:t>(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?item</a:t>
                      </a:r>
                      <a:r>
                        <a:rPr lang="fr-FR" sz="8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NOT IN</a:t>
                      </a:r>
                      <a:r>
                        <a:rPr lang="fr-FR" sz="800" dirty="0"/>
                        <a:t> (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wd:Q1</a:t>
                      </a:r>
                      <a:r>
                        <a:rPr lang="fr-FR" sz="800" dirty="0"/>
                        <a:t>,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wd:Q2 </a:t>
                      </a:r>
                      <a:r>
                        <a:rPr lang="fr-FR" sz="800" dirty="0"/>
                        <a:t>)  )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 </a:t>
                      </a:r>
                      <a:endParaRPr lang="fr-FR" sz="800" dirty="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62200"/>
                  </a:ext>
                </a:extLst>
              </a:tr>
              <a:tr h="242184">
                <a:tc row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>
                          <a:solidFill>
                            <a:schemeClr val="tx1"/>
                          </a:solidFill>
                        </a:rPr>
                        <a:t>Vérifie si des résultats commencent par Mr.</a:t>
                      </a:r>
                      <a:br>
                        <a:rPr lang="fr-FR" sz="80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fr-FR" sz="8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800"/>
                        <a:t>( </a:t>
                      </a: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STRSTARTS</a:t>
                      </a:r>
                      <a:r>
                        <a:rPr lang="fr-FR" sz="8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800"/>
                        <a:t>( 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?humanLabel</a:t>
                      </a:r>
                      <a:r>
                        <a:rPr lang="fr-FR" sz="800"/>
                        <a:t>, </a:t>
                      </a:r>
                      <a:r>
                        <a:rPr lang="fr-FR" sz="800">
                          <a:solidFill>
                            <a:srgbClr val="AC6500"/>
                          </a:solidFill>
                        </a:rPr>
                        <a:t>"Mr."</a:t>
                      </a:r>
                      <a:r>
                        <a:rPr lang="fr-FR" sz="800"/>
                        <a:t> )  )</a:t>
                      </a:r>
                      <a:r>
                        <a:rPr lang="fr-FR" sz="800" b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>
                          <a:solidFill>
                            <a:schemeClr val="tx1"/>
                          </a:solidFill>
                        </a:rPr>
                        <a:t>Conserve les libellés en anglais</a:t>
                      </a:r>
                      <a:br>
                        <a:rPr lang="fr-FR" sz="800" b="1">
                          <a:solidFill>
                            <a:schemeClr val="tx1"/>
                          </a:solidFill>
                        </a:rPr>
                      </a:b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fr-FR" sz="8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800"/>
                        <a:t>( </a:t>
                      </a: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LANG</a:t>
                      </a:r>
                      <a:r>
                        <a:rPr lang="fr-FR" sz="8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800"/>
                        <a:t>( 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?humanLabel</a:t>
                      </a:r>
                      <a:r>
                        <a:rPr lang="fr-FR" sz="80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800"/>
                        <a:t>) = </a:t>
                      </a:r>
                      <a:r>
                        <a:rPr lang="fr-FR" sz="800">
                          <a:solidFill>
                            <a:srgbClr val="AC6500"/>
                          </a:solidFill>
                        </a:rPr>
                        <a:t>"en″ </a:t>
                      </a:r>
                      <a:r>
                        <a:rPr lang="fr-FR" sz="800"/>
                        <a:t>)</a:t>
                      </a:r>
                      <a:r>
                        <a:rPr lang="fr-F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80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924416"/>
                  </a:ext>
                </a:extLst>
              </a:tr>
              <a:tr h="491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>
                          <a:solidFill>
                            <a:schemeClr val="tx1"/>
                          </a:solidFill>
                        </a:rPr>
                        <a:t>Filtre + Expression régulière</a:t>
                      </a:r>
                      <a:br>
                        <a:rPr lang="fr-FR" sz="80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fr-FR" sz="8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800"/>
                        <a:t>( !</a:t>
                      </a: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REGEX</a:t>
                      </a:r>
                      <a:r>
                        <a:rPr lang="fr-FR" sz="8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800"/>
                        <a:t>( </a:t>
                      </a:r>
                      <a:r>
                        <a:rPr lang="fr-FR" sz="800">
                          <a:solidFill>
                            <a:srgbClr val="990000"/>
                          </a:solidFill>
                        </a:rPr>
                        <a:t>STR</a:t>
                      </a:r>
                      <a:r>
                        <a:rPr lang="fr-FR" sz="8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800"/>
                        <a:t>( </a:t>
                      </a:r>
                      <a:r>
                        <a:rPr lang="fr-FR" sz="800">
                          <a:solidFill>
                            <a:srgbClr val="339966"/>
                          </a:solidFill>
                        </a:rPr>
                        <a:t>?item</a:t>
                      </a:r>
                      <a:r>
                        <a:rPr lang="fr-FR" sz="80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800"/>
                        <a:t>), "[\\.q]"  ) )</a:t>
                      </a:r>
                      <a:r>
                        <a:rPr lang="fr-F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80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624328"/>
                  </a:ext>
                </a:extLst>
              </a:tr>
            </a:tbl>
          </a:graphicData>
        </a:graphic>
      </p:graphicFrame>
      <p:graphicFrame>
        <p:nvGraphicFramePr>
          <p:cNvPr id="236" name="Tableau 235">
            <a:extLst>
              <a:ext uri="{FF2B5EF4-FFF2-40B4-BE49-F238E27FC236}">
                <a16:creationId xmlns:a16="http://schemas.microsoft.com/office/drawing/2014/main" id="{7E19B6F4-6B91-A5AA-6DC1-4E34F6515B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732046"/>
              </p:ext>
            </p:extLst>
          </p:nvPr>
        </p:nvGraphicFramePr>
        <p:xfrm>
          <a:off x="673200" y="4662286"/>
          <a:ext cx="4644000" cy="2858391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008368">
                  <a:extLst>
                    <a:ext uri="{9D8B030D-6E8A-4147-A177-3AD203B41FA5}">
                      <a16:colId xmlns:a16="http://schemas.microsoft.com/office/drawing/2014/main" val="3047351829"/>
                    </a:ext>
                  </a:extLst>
                </a:gridCol>
                <a:gridCol w="1113652">
                  <a:extLst>
                    <a:ext uri="{9D8B030D-6E8A-4147-A177-3AD203B41FA5}">
                      <a16:colId xmlns:a16="http://schemas.microsoft.com/office/drawing/2014/main" val="1240852553"/>
                    </a:ext>
                  </a:extLst>
                </a:gridCol>
                <a:gridCol w="2521980">
                  <a:extLst>
                    <a:ext uri="{9D8B030D-6E8A-4147-A177-3AD203B41FA5}">
                      <a16:colId xmlns:a16="http://schemas.microsoft.com/office/drawing/2014/main" val="2833645693"/>
                    </a:ext>
                  </a:extLst>
                </a:gridCol>
              </a:tblGrid>
              <a:tr h="216000">
                <a:tc gridSpan="3">
                  <a:txBody>
                    <a:bodyPr/>
                    <a:lstStyle/>
                    <a:p>
                      <a:r>
                        <a:rPr lang="fr-FR" sz="800" dirty="0"/>
                        <a:t>Opérateurs de filtre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27305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fr-FR" sz="800" dirty="0"/>
                        <a:t>+, -, *, /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Opérateur arithmétique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BIND</a:t>
                      </a:r>
                      <a:r>
                        <a:rPr lang="en-US" sz="800" dirty="0"/>
                        <a:t>(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YEAR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?mort</a:t>
                      </a:r>
                      <a:r>
                        <a:rPr lang="en-US" sz="800" dirty="0"/>
                        <a:t>) -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YEAR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?né</a:t>
                      </a:r>
                      <a:r>
                        <a:rPr lang="en-US" sz="800" dirty="0"/>
                        <a:t>)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?age</a:t>
                      </a:r>
                      <a:r>
                        <a:rPr lang="en-US" sz="800" dirty="0"/>
                        <a:t> )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800" dirty="0"/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AVG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?mort</a:t>
                      </a:r>
                      <a:r>
                        <a:rPr lang="en-US" sz="800" dirty="0"/>
                        <a:t> -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?né</a:t>
                      </a:r>
                      <a:r>
                        <a:rPr lang="en-US" sz="800" dirty="0"/>
                        <a:t>)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?age</a:t>
                      </a:r>
                      <a:r>
                        <a:rPr lang="en-US" sz="800" dirty="0"/>
                        <a:t>)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800" dirty="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6220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800" dirty="0"/>
                        <a:t>&lt;, &gt;, =, !=, &lt;=, &gt;=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Comparaison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"abc"</a:t>
                      </a:r>
                      <a:r>
                        <a:rPr lang="fr-FR" sz="800" dirty="0"/>
                        <a:t> &lt;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</a:t>
                      </a:r>
                      <a:r>
                        <a:rPr lang="fr-FR" sz="800" dirty="0" err="1">
                          <a:solidFill>
                            <a:srgbClr val="AC6500"/>
                          </a:solidFill>
                        </a:rPr>
                        <a:t>abd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</a:t>
                      </a:r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"2016-01-01"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^^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xsd:dateTime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&gt;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"2015-12-31"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^^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xsd:dateTime</a:t>
                      </a:r>
                      <a:endParaRPr lang="fr-FR" sz="800" dirty="0">
                        <a:solidFill>
                          <a:srgbClr val="006699"/>
                        </a:solidFill>
                      </a:endParaRPr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wd:Q4653 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!=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wd:Q283111 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115920"/>
                  </a:ext>
                </a:extLst>
              </a:tr>
              <a:tr h="572988">
                <a:tc>
                  <a:txBody>
                    <a:bodyPr/>
                    <a:lstStyle/>
                    <a:p>
                      <a:r>
                        <a:rPr lang="fr-FR" sz="800" dirty="0"/>
                        <a:t>&amp;&amp;, ||, !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Opérateur logique</a:t>
                      </a:r>
                    </a:p>
                    <a:p>
                      <a:r>
                        <a:rPr lang="fr-FR" sz="800" dirty="0"/>
                        <a:t>(ET, OU, NON)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?age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&gt;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&amp;&amp;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?age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100)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FILTER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?mort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 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"1969-01-01T00:00:00"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^^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xsd:dateTime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&amp;&amp;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?mort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&lt;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"1970-01-01T00:00:00"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^^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xsd:dateTime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296377"/>
                  </a:ext>
                </a:extLst>
              </a:tr>
              <a:tr h="485403">
                <a:tc>
                  <a:txBody>
                    <a:bodyPr/>
                    <a:lstStyle/>
                    <a:p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xsd:integer</a:t>
                      </a:r>
                      <a:endParaRPr lang="fr-FR" sz="800" dirty="0">
                        <a:solidFill>
                          <a:srgbClr val="006699"/>
                        </a:solidFill>
                      </a:endParaRPr>
                    </a:p>
                    <a:p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xsd:string</a:t>
                      </a:r>
                      <a:endParaRPr lang="fr-FR" sz="800" dirty="0">
                        <a:solidFill>
                          <a:srgbClr val="006699"/>
                        </a:solidFill>
                      </a:endParaRP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Conversion d'une chaîne en entier ou vice-versa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ORDER BY 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xsd:integer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identifiant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wikibase:timePrecision</a:t>
                      </a:r>
                      <a:r>
                        <a:rPr lang="fr-FR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"9"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^^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xsd:integer</a:t>
                      </a:r>
                      <a:endParaRPr lang="fr-FR" sz="800" dirty="0">
                        <a:solidFill>
                          <a:srgbClr val="006699"/>
                        </a:solidFill>
                      </a:endParaRP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3781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BOUND</a:t>
                      </a:r>
                      <a:br>
                        <a:rPr lang="fr-FR" sz="800" dirty="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 dirty="0" err="1">
                          <a:solidFill>
                            <a:srgbClr val="990000"/>
                          </a:solidFill>
                        </a:rPr>
                        <a:t>isURI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?x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)</a:t>
                      </a:r>
                      <a:br>
                        <a:rPr lang="fr-FR" sz="800" dirty="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 dirty="0" err="1">
                          <a:solidFill>
                            <a:srgbClr val="990000"/>
                          </a:solidFill>
                        </a:rPr>
                        <a:t>isBlank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?x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)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err="1">
                          <a:solidFill>
                            <a:srgbClr val="990000"/>
                          </a:solidFill>
                        </a:rPr>
                        <a:t>isLiteral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?x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)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Test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FILTER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BOUND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?ended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) ).</a:t>
                      </a:r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BIND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IF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BOUND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800" u="sng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u="sng" dirty="0" err="1">
                          <a:solidFill>
                            <a:srgbClr val="339966"/>
                          </a:solidFill>
                        </a:rPr>
                        <a:t>rgb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rgb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</a:t>
                      </a:r>
                      <a:r>
                        <a:rPr lang="en-US" sz="800" dirty="0">
                          <a:solidFill>
                            <a:srgbClr val="AC6500"/>
                          </a:solidFill>
                        </a:rPr>
                        <a:t>CCCCCC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rgb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).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372702"/>
                  </a:ext>
                </a:extLst>
              </a:tr>
            </a:tbl>
          </a:graphicData>
        </a:graphic>
      </p:graphicFrame>
      <p:graphicFrame>
        <p:nvGraphicFramePr>
          <p:cNvPr id="237" name="Tableau 236">
            <a:extLst>
              <a:ext uri="{FF2B5EF4-FFF2-40B4-BE49-F238E27FC236}">
                <a16:creationId xmlns:a16="http://schemas.microsoft.com/office/drawing/2014/main" id="{A8FA5A39-A2CA-4A49-7E41-6626428C09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95614"/>
              </p:ext>
            </p:extLst>
          </p:nvPr>
        </p:nvGraphicFramePr>
        <p:xfrm>
          <a:off x="669413" y="2447382"/>
          <a:ext cx="4644000" cy="54000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112400">
                  <a:extLst>
                    <a:ext uri="{9D8B030D-6E8A-4147-A177-3AD203B41FA5}">
                      <a16:colId xmlns:a16="http://schemas.microsoft.com/office/drawing/2014/main" val="3047351829"/>
                    </a:ext>
                  </a:extLst>
                </a:gridCol>
                <a:gridCol w="1288800">
                  <a:extLst>
                    <a:ext uri="{9D8B030D-6E8A-4147-A177-3AD203B41FA5}">
                      <a16:colId xmlns:a16="http://schemas.microsoft.com/office/drawing/2014/main" val="1240852553"/>
                    </a:ext>
                  </a:extLst>
                </a:gridCol>
                <a:gridCol w="2242800">
                  <a:extLst>
                    <a:ext uri="{9D8B030D-6E8A-4147-A177-3AD203B41FA5}">
                      <a16:colId xmlns:a16="http://schemas.microsoft.com/office/drawing/2014/main" val="28336456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Commande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Exemple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27305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VALUES</a:t>
                      </a:r>
                    </a:p>
                  </a:txBody>
                  <a:tcPr marL="3600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Limite la recherche à certains éléments</a:t>
                      </a:r>
                    </a:p>
                  </a:txBody>
                  <a:tcPr marL="3600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800">
                          <a:solidFill>
                            <a:srgbClr val="990000"/>
                          </a:solidFill>
                        </a:rPr>
                        <a:t>VALUES</a:t>
                      </a:r>
                      <a:r>
                        <a:rPr lang="en-US" sz="800"/>
                        <a:t> </a:t>
                      </a:r>
                      <a:r>
                        <a:rPr lang="en-US" sz="800">
                          <a:solidFill>
                            <a:srgbClr val="339966"/>
                          </a:solidFill>
                        </a:rPr>
                        <a:t>?item </a:t>
                      </a:r>
                      <a:r>
                        <a:rPr lang="en-US" sz="800" dirty="0"/>
                        <a:t>{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wd:Q1339 wd:Q1268</a:t>
                      </a:r>
                      <a:r>
                        <a:rPr lang="en-US" sz="800" dirty="0"/>
                        <a:t>}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 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800" dirty="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95093"/>
                  </a:ext>
                </a:extLst>
              </a:tr>
            </a:tbl>
          </a:graphicData>
        </a:graphic>
      </p:graphicFrame>
      <p:grpSp>
        <p:nvGrpSpPr>
          <p:cNvPr id="238" name="Groupe 237">
            <a:extLst>
              <a:ext uri="{FF2B5EF4-FFF2-40B4-BE49-F238E27FC236}">
                <a16:creationId xmlns:a16="http://schemas.microsoft.com/office/drawing/2014/main" id="{917355C5-27A5-207D-CC0D-2308CC8A97A0}"/>
              </a:ext>
            </a:extLst>
          </p:cNvPr>
          <p:cNvGrpSpPr/>
          <p:nvPr/>
        </p:nvGrpSpPr>
        <p:grpSpPr>
          <a:xfrm>
            <a:off x="673200" y="0"/>
            <a:ext cx="4644000" cy="2424652"/>
            <a:chOff x="673200" y="0"/>
            <a:chExt cx="4644000" cy="2424652"/>
          </a:xfrm>
        </p:grpSpPr>
        <p:grpSp>
          <p:nvGrpSpPr>
            <p:cNvPr id="239" name="Groupe 238">
              <a:extLst>
                <a:ext uri="{FF2B5EF4-FFF2-40B4-BE49-F238E27FC236}">
                  <a16:creationId xmlns:a16="http://schemas.microsoft.com/office/drawing/2014/main" id="{69290A67-DE67-BC6E-1E26-B45D6661D3A6}"/>
                </a:ext>
              </a:extLst>
            </p:cNvPr>
            <p:cNvGrpSpPr/>
            <p:nvPr/>
          </p:nvGrpSpPr>
          <p:grpSpPr>
            <a:xfrm>
              <a:off x="673200" y="0"/>
              <a:ext cx="4644000" cy="338555"/>
              <a:chOff x="56789" y="4753463"/>
              <a:chExt cx="3562997" cy="368249"/>
            </a:xfrm>
          </p:grpSpPr>
          <p:sp>
            <p:nvSpPr>
              <p:cNvPr id="249" name="ZoneTexte 248">
                <a:extLst>
                  <a:ext uri="{FF2B5EF4-FFF2-40B4-BE49-F238E27FC236}">
                    <a16:creationId xmlns:a16="http://schemas.microsoft.com/office/drawing/2014/main" id="{0AB4F907-CAD9-B68C-89E0-57E8608FC28C}"/>
                  </a:ext>
                </a:extLst>
              </p:cNvPr>
              <p:cNvSpPr txBox="1"/>
              <p:nvPr/>
            </p:nvSpPr>
            <p:spPr>
              <a:xfrm>
                <a:off x="586642" y="4753463"/>
                <a:ext cx="3033144" cy="368249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600" b="1" cap="small" dirty="0">
                    <a:solidFill>
                      <a:schemeClr val="bg1"/>
                    </a:solidFill>
                  </a:rPr>
                  <a:t>Clause SELECT</a:t>
                </a:r>
              </a:p>
            </p:txBody>
          </p:sp>
          <p:sp>
            <p:nvSpPr>
              <p:cNvPr id="250" name="ZoneTexte 249">
                <a:extLst>
                  <a:ext uri="{FF2B5EF4-FFF2-40B4-BE49-F238E27FC236}">
                    <a16:creationId xmlns:a16="http://schemas.microsoft.com/office/drawing/2014/main" id="{5339DE6E-9D88-7E76-A7DC-2D6DDD1D36BA}"/>
                  </a:ext>
                </a:extLst>
              </p:cNvPr>
              <p:cNvSpPr txBox="1"/>
              <p:nvPr/>
            </p:nvSpPr>
            <p:spPr>
              <a:xfrm>
                <a:off x="56789" y="4753464"/>
                <a:ext cx="529853" cy="368248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b="1" cap="small" dirty="0">
                    <a:solidFill>
                      <a:schemeClr val="bg1"/>
                    </a:solidFill>
                  </a:rPr>
                  <a:t>&gt;</a:t>
                </a:r>
                <a:endParaRPr lang="fr-FR" sz="2000" b="1" cap="small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0" name="Groupe 239">
              <a:extLst>
                <a:ext uri="{FF2B5EF4-FFF2-40B4-BE49-F238E27FC236}">
                  <a16:creationId xmlns:a16="http://schemas.microsoft.com/office/drawing/2014/main" id="{0EA180A4-0D2E-1ADB-5E71-BDE47B015089}"/>
                </a:ext>
              </a:extLst>
            </p:cNvPr>
            <p:cNvGrpSpPr/>
            <p:nvPr/>
          </p:nvGrpSpPr>
          <p:grpSpPr>
            <a:xfrm>
              <a:off x="673200" y="2086097"/>
              <a:ext cx="4644000" cy="338555"/>
              <a:chOff x="-1763" y="4351398"/>
              <a:chExt cx="3562997" cy="368249"/>
            </a:xfrm>
          </p:grpSpPr>
          <p:sp>
            <p:nvSpPr>
              <p:cNvPr id="247" name="ZoneTexte 246">
                <a:extLst>
                  <a:ext uri="{FF2B5EF4-FFF2-40B4-BE49-F238E27FC236}">
                    <a16:creationId xmlns:a16="http://schemas.microsoft.com/office/drawing/2014/main" id="{35E19D17-1E6D-CF1C-18D1-ABD5A3107756}"/>
                  </a:ext>
                </a:extLst>
              </p:cNvPr>
              <p:cNvSpPr txBox="1"/>
              <p:nvPr/>
            </p:nvSpPr>
            <p:spPr>
              <a:xfrm>
                <a:off x="528090" y="4351398"/>
                <a:ext cx="3033144" cy="368249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600" b="1" cap="small" dirty="0">
                    <a:solidFill>
                      <a:schemeClr val="bg1"/>
                    </a:solidFill>
                  </a:rPr>
                  <a:t>Clause WHERE</a:t>
                </a:r>
              </a:p>
            </p:txBody>
          </p:sp>
          <p:sp>
            <p:nvSpPr>
              <p:cNvPr id="248" name="ZoneTexte 247">
                <a:extLst>
                  <a:ext uri="{FF2B5EF4-FFF2-40B4-BE49-F238E27FC236}">
                    <a16:creationId xmlns:a16="http://schemas.microsoft.com/office/drawing/2014/main" id="{6A0BDEFD-08F7-241B-4420-8B85DFFF3DF0}"/>
                  </a:ext>
                </a:extLst>
              </p:cNvPr>
              <p:cNvSpPr txBox="1"/>
              <p:nvPr/>
            </p:nvSpPr>
            <p:spPr>
              <a:xfrm>
                <a:off x="-1763" y="4351398"/>
                <a:ext cx="529853" cy="368248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b="1" cap="small" dirty="0">
                    <a:solidFill>
                      <a:schemeClr val="bg1"/>
                    </a:solidFill>
                  </a:rPr>
                  <a:t>&gt;</a:t>
                </a:r>
                <a:endParaRPr lang="fr-FR" sz="2000" b="1" cap="smal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41" name="Image 240">
              <a:extLst>
                <a:ext uri="{FF2B5EF4-FFF2-40B4-BE49-F238E27FC236}">
                  <a16:creationId xmlns:a16="http://schemas.microsoft.com/office/drawing/2014/main" id="{62B46EBC-C6EB-4933-95AF-A548D599C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4713643" y="70713"/>
              <a:ext cx="193531" cy="241913"/>
            </a:xfrm>
            <a:prstGeom prst="rect">
              <a:avLst/>
            </a:prstGeom>
          </p:spPr>
        </p:pic>
        <p:pic>
          <p:nvPicPr>
            <p:cNvPr id="242" name="Image 241">
              <a:extLst>
                <a:ext uri="{FF2B5EF4-FFF2-40B4-BE49-F238E27FC236}">
                  <a16:creationId xmlns:a16="http://schemas.microsoft.com/office/drawing/2014/main" id="{582BEEAD-60F0-B8FA-9E56-857EF04EC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4905929" y="70713"/>
              <a:ext cx="193531" cy="241913"/>
            </a:xfrm>
            <a:prstGeom prst="rect">
              <a:avLst/>
            </a:prstGeom>
          </p:spPr>
        </p:pic>
        <p:pic>
          <p:nvPicPr>
            <p:cNvPr id="243" name="Image 242">
              <a:extLst>
                <a:ext uri="{FF2B5EF4-FFF2-40B4-BE49-F238E27FC236}">
                  <a16:creationId xmlns:a16="http://schemas.microsoft.com/office/drawing/2014/main" id="{8684D222-A23F-F208-61CB-307158779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5097771" y="69474"/>
              <a:ext cx="193531" cy="241913"/>
            </a:xfrm>
            <a:prstGeom prst="rect">
              <a:avLst/>
            </a:prstGeom>
          </p:spPr>
        </p:pic>
        <p:pic>
          <p:nvPicPr>
            <p:cNvPr id="244" name="Image 243">
              <a:extLst>
                <a:ext uri="{FF2B5EF4-FFF2-40B4-BE49-F238E27FC236}">
                  <a16:creationId xmlns:a16="http://schemas.microsoft.com/office/drawing/2014/main" id="{6C9179A6-1BE6-18C3-13D4-4EFBB4DD6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4696546" y="2145440"/>
              <a:ext cx="193531" cy="241913"/>
            </a:xfrm>
            <a:prstGeom prst="rect">
              <a:avLst/>
            </a:prstGeom>
          </p:spPr>
        </p:pic>
        <p:pic>
          <p:nvPicPr>
            <p:cNvPr id="245" name="Image 244">
              <a:extLst>
                <a:ext uri="{FF2B5EF4-FFF2-40B4-BE49-F238E27FC236}">
                  <a16:creationId xmlns:a16="http://schemas.microsoft.com/office/drawing/2014/main" id="{9C933AF7-85BE-3DE0-6F4A-32939DB20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4888832" y="2145440"/>
              <a:ext cx="193531" cy="241913"/>
            </a:xfrm>
            <a:prstGeom prst="rect">
              <a:avLst/>
            </a:prstGeom>
          </p:spPr>
        </p:pic>
        <p:pic>
          <p:nvPicPr>
            <p:cNvPr id="246" name="Image 245">
              <a:extLst>
                <a:ext uri="{FF2B5EF4-FFF2-40B4-BE49-F238E27FC236}">
                  <a16:creationId xmlns:a16="http://schemas.microsoft.com/office/drawing/2014/main" id="{4735F2F9-01EA-269A-E8A3-F9680846C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5080674" y="2144201"/>
              <a:ext cx="193531" cy="241913"/>
            </a:xfrm>
            <a:prstGeom prst="rect">
              <a:avLst/>
            </a:prstGeom>
          </p:spPr>
        </p:pic>
      </p:grpSp>
      <p:graphicFrame>
        <p:nvGraphicFramePr>
          <p:cNvPr id="251" name="Tableau 250">
            <a:extLst>
              <a:ext uri="{FF2B5EF4-FFF2-40B4-BE49-F238E27FC236}">
                <a16:creationId xmlns:a16="http://schemas.microsoft.com/office/drawing/2014/main" id="{32EFC409-B58C-E3B4-8910-68C6481A65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850239"/>
              </p:ext>
            </p:extLst>
          </p:nvPr>
        </p:nvGraphicFramePr>
        <p:xfrm>
          <a:off x="673200" y="361286"/>
          <a:ext cx="4644000" cy="167568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110717">
                  <a:extLst>
                    <a:ext uri="{9D8B030D-6E8A-4147-A177-3AD203B41FA5}">
                      <a16:colId xmlns:a16="http://schemas.microsoft.com/office/drawing/2014/main" val="3047351829"/>
                    </a:ext>
                  </a:extLst>
                </a:gridCol>
                <a:gridCol w="1289865">
                  <a:extLst>
                    <a:ext uri="{9D8B030D-6E8A-4147-A177-3AD203B41FA5}">
                      <a16:colId xmlns:a16="http://schemas.microsoft.com/office/drawing/2014/main" val="1240852553"/>
                    </a:ext>
                  </a:extLst>
                </a:gridCol>
                <a:gridCol w="2243418">
                  <a:extLst>
                    <a:ext uri="{9D8B030D-6E8A-4147-A177-3AD203B41FA5}">
                      <a16:colId xmlns:a16="http://schemas.microsoft.com/office/drawing/2014/main" val="28336456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Commande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Exemple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27305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*</a:t>
                      </a:r>
                    </a:p>
                  </a:txBody>
                  <a:tcPr marL="3600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Affiche toutes les valeurs présentes dans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</a:p>
                  </a:txBody>
                  <a:tcPr marL="3600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en-US" sz="800" dirty="0"/>
                        <a:t> *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WHERE </a:t>
                      </a:r>
                      <a:r>
                        <a:rPr lang="en-US" sz="800" dirty="0"/>
                        <a:t>{…}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9509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DISTINCT</a:t>
                      </a:r>
                    </a:p>
                  </a:txBody>
                  <a:tcPr marL="3600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/>
                        <a:t>Élimine les doublons</a:t>
                      </a:r>
                      <a:endParaRPr lang="fr-FR" sz="800" dirty="0"/>
                    </a:p>
                  </a:txBody>
                  <a:tcPr marL="3600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 DISTINCT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?item</a:t>
                      </a:r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en-US" sz="800" dirty="0"/>
                        <a:t>… 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COUNT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DISTINCT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?a</a:t>
                      </a:r>
                      <a:r>
                        <a:rPr lang="en-US" sz="800" dirty="0"/>
                        <a:t>)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?aa</a:t>
                      </a:r>
                      <a:r>
                        <a:rPr lang="en-US" sz="800" dirty="0"/>
                        <a:t>)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06616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COUNT, SUM, AVG, MIN, MAX, SAMPLE, GROUP_CONCAT</a:t>
                      </a:r>
                    </a:p>
                  </a:txBody>
                  <a:tcPr marL="3600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Fonctions d’agrégation</a:t>
                      </a:r>
                    </a:p>
                    <a:p>
                      <a:r>
                        <a:rPr lang="fr-FR" sz="800" dirty="0"/>
                        <a:t>+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GROUP BY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pour les autres variables</a:t>
                      </a:r>
                    </a:p>
                  </a:txBody>
                  <a:tcPr marL="3600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en-US" sz="800" dirty="0"/>
                        <a:t>…(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AVG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YEAR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?death</a:t>
                      </a:r>
                      <a:r>
                        <a:rPr lang="en-US" sz="800" dirty="0"/>
                        <a:t>))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deathYear</a:t>
                      </a:r>
                      <a:r>
                        <a:rPr lang="en-US" sz="800" dirty="0"/>
                        <a:t>)</a:t>
                      </a:r>
                    </a:p>
                    <a:p>
                      <a:pPr marL="171450" indent="-1714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en-US" sz="800" dirty="0"/>
                        <a:t>…(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GROUP_CONCAT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DISTINCT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occupationLabel</a:t>
                      </a:r>
                      <a:r>
                        <a:rPr lang="en-US" sz="800" dirty="0"/>
                        <a:t>; SEPARATOR=</a:t>
                      </a:r>
                      <a:r>
                        <a:rPr lang="en-US" sz="800" dirty="0">
                          <a:solidFill>
                            <a:srgbClr val="AC6500"/>
                          </a:solidFill>
                        </a:rPr>
                        <a:t>" ; "</a:t>
                      </a:r>
                      <a:r>
                        <a:rPr lang="en-US" sz="800" dirty="0"/>
                        <a:t>)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?occupations</a:t>
                      </a:r>
                      <a:r>
                        <a:rPr lang="en-US" sz="800" dirty="0"/>
                        <a:t>)</a:t>
                      </a:r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622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AS</a:t>
                      </a:r>
                    </a:p>
                  </a:txBody>
                  <a:tcPr marL="36000" marT="360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Renomme une variable</a:t>
                      </a:r>
                    </a:p>
                  </a:txBody>
                  <a:tcPr marL="36000" marT="3600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MAX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?population</a:t>
                      </a:r>
                      <a:r>
                        <a:rPr lang="fr-FR" sz="800" dirty="0"/>
                        <a:t>)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fr-FR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populationMax</a:t>
                      </a:r>
                      <a:r>
                        <a:rPr lang="fr-FR" sz="800" dirty="0"/>
                        <a:t>)</a:t>
                      </a:r>
                      <a:endParaRPr lang="en-US" sz="800" dirty="0"/>
                    </a:p>
                  </a:txBody>
                  <a:tcPr marL="36000" marR="0" marT="360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628217"/>
                  </a:ext>
                </a:extLst>
              </a:tr>
            </a:tbl>
          </a:graphicData>
        </a:graphic>
      </p:graphicFrame>
      <p:pic>
        <p:nvPicPr>
          <p:cNvPr id="252" name="Image 251">
            <a:extLst>
              <a:ext uri="{FF2B5EF4-FFF2-40B4-BE49-F238E27FC236}">
                <a16:creationId xmlns:a16="http://schemas.microsoft.com/office/drawing/2014/main" id="{26540674-02C4-B5D7-CA6C-281CC97D29D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9395231" y="62134"/>
            <a:ext cx="193531" cy="241913"/>
          </a:xfrm>
          <a:prstGeom prst="rect">
            <a:avLst/>
          </a:prstGeom>
        </p:spPr>
      </p:pic>
      <p:pic>
        <p:nvPicPr>
          <p:cNvPr id="253" name="Image 252">
            <a:extLst>
              <a:ext uri="{FF2B5EF4-FFF2-40B4-BE49-F238E27FC236}">
                <a16:creationId xmlns:a16="http://schemas.microsoft.com/office/drawing/2014/main" id="{5B60529B-05BE-FAD2-89CC-D683C0A5886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9587517" y="62134"/>
            <a:ext cx="193531" cy="241913"/>
          </a:xfrm>
          <a:prstGeom prst="rect">
            <a:avLst/>
          </a:prstGeom>
        </p:spPr>
      </p:pic>
      <p:pic>
        <p:nvPicPr>
          <p:cNvPr id="254" name="Image 253">
            <a:extLst>
              <a:ext uri="{FF2B5EF4-FFF2-40B4-BE49-F238E27FC236}">
                <a16:creationId xmlns:a16="http://schemas.microsoft.com/office/drawing/2014/main" id="{9F0CA97B-E3DE-41A5-14B5-EB252AD0207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9779359" y="60895"/>
            <a:ext cx="193531" cy="24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57037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que 15" descr="Utilisateur avec un remplissage uni">
            <a:extLst>
              <a:ext uri="{FF2B5EF4-FFF2-40B4-BE49-F238E27FC236}">
                <a16:creationId xmlns:a16="http://schemas.microsoft.com/office/drawing/2014/main" id="{845A25F5-9DC0-CCA9-C8DA-0789AA161C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02961" y="425033"/>
            <a:ext cx="224500" cy="224500"/>
          </a:xfrm>
          <a:prstGeom prst="rect">
            <a:avLst/>
          </a:prstGeom>
        </p:spPr>
      </p:pic>
      <p:pic>
        <p:nvPicPr>
          <p:cNvPr id="18" name="Graphique 17" descr="Calendrier mensuel avec un remplissage uni">
            <a:extLst>
              <a:ext uri="{FF2B5EF4-FFF2-40B4-BE49-F238E27FC236}">
                <a16:creationId xmlns:a16="http://schemas.microsoft.com/office/drawing/2014/main" id="{ED6D8821-ED11-4BE6-2A22-D112E58E23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58928" y="438522"/>
            <a:ext cx="224500" cy="224500"/>
          </a:xfrm>
          <a:prstGeom prst="rect">
            <a:avLst/>
          </a:prstGeom>
        </p:spPr>
      </p:pic>
      <p:pic>
        <p:nvPicPr>
          <p:cNvPr id="21" name="Graphique 20" descr="Crayon avec un remplissage uni">
            <a:extLst>
              <a:ext uri="{FF2B5EF4-FFF2-40B4-BE49-F238E27FC236}">
                <a16:creationId xmlns:a16="http://schemas.microsoft.com/office/drawing/2014/main" id="{E8263ED7-AB05-D653-5E40-2DBDCA44EB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949241" y="428591"/>
            <a:ext cx="224500" cy="224500"/>
          </a:xfrm>
          <a:prstGeom prst="rect">
            <a:avLst/>
          </a:prstGeom>
        </p:spPr>
      </p:pic>
      <p:grpSp>
        <p:nvGrpSpPr>
          <p:cNvPr id="32" name="Groupe 31">
            <a:extLst>
              <a:ext uri="{FF2B5EF4-FFF2-40B4-BE49-F238E27FC236}">
                <a16:creationId xmlns:a16="http://schemas.microsoft.com/office/drawing/2014/main" id="{8A3500BD-8FF2-A90A-C54F-B7A8809A8793}"/>
              </a:ext>
            </a:extLst>
          </p:cNvPr>
          <p:cNvGrpSpPr/>
          <p:nvPr/>
        </p:nvGrpSpPr>
        <p:grpSpPr>
          <a:xfrm>
            <a:off x="5378400" y="-2958"/>
            <a:ext cx="4644000" cy="338555"/>
            <a:chOff x="-20953" y="952372"/>
            <a:chExt cx="3562997" cy="368249"/>
          </a:xfrm>
        </p:grpSpPr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2F0AE511-3FB1-13B4-CBD0-2996D544D8D4}"/>
                </a:ext>
              </a:extLst>
            </p:cNvPr>
            <p:cNvSpPr txBox="1"/>
            <p:nvPr/>
          </p:nvSpPr>
          <p:spPr>
            <a:xfrm>
              <a:off x="508900" y="952372"/>
              <a:ext cx="3033144" cy="36824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b="1" cap="small" dirty="0">
                  <a:solidFill>
                    <a:schemeClr val="bg1"/>
                  </a:solidFill>
                </a:rPr>
                <a:t>Qualificatif, référence, rang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0970DD18-C8BC-4F8F-55FA-E9E44A7BB66C}"/>
                </a:ext>
              </a:extLst>
            </p:cNvPr>
            <p:cNvSpPr txBox="1"/>
            <p:nvPr/>
          </p:nvSpPr>
          <p:spPr>
            <a:xfrm>
              <a:off x="-20953" y="952372"/>
              <a:ext cx="529853" cy="368248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cap="small" dirty="0">
                  <a:solidFill>
                    <a:schemeClr val="bg1"/>
                  </a:solidFill>
                </a:rPr>
                <a:t>&gt;</a:t>
              </a:r>
              <a:endParaRPr lang="fr-FR" sz="2000" b="1" cap="small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E885D306-9456-78F4-840D-8DB0FB848D57}"/>
              </a:ext>
            </a:extLst>
          </p:cNvPr>
          <p:cNvGrpSpPr/>
          <p:nvPr/>
        </p:nvGrpSpPr>
        <p:grpSpPr>
          <a:xfrm>
            <a:off x="673741" y="-2957"/>
            <a:ext cx="4644000" cy="338555"/>
            <a:chOff x="-20953" y="952371"/>
            <a:chExt cx="3562997" cy="368249"/>
          </a:xfrm>
        </p:grpSpPr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FE257873-854F-1D79-41AC-228BDDC53090}"/>
                </a:ext>
              </a:extLst>
            </p:cNvPr>
            <p:cNvSpPr txBox="1"/>
            <p:nvPr/>
          </p:nvSpPr>
          <p:spPr>
            <a:xfrm>
              <a:off x="508900" y="952371"/>
              <a:ext cx="3033144" cy="36824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b="1" cap="small" dirty="0">
                  <a:solidFill>
                    <a:schemeClr val="bg1"/>
                  </a:solidFill>
                </a:rPr>
                <a:t>Fonctions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4298389D-A54A-2D39-C7ED-6C41FE5CE2DC}"/>
                </a:ext>
              </a:extLst>
            </p:cNvPr>
            <p:cNvSpPr txBox="1"/>
            <p:nvPr/>
          </p:nvSpPr>
          <p:spPr>
            <a:xfrm>
              <a:off x="-20953" y="952372"/>
              <a:ext cx="529853" cy="368248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cap="small" dirty="0">
                  <a:solidFill>
                    <a:schemeClr val="bg1"/>
                  </a:solidFill>
                </a:rPr>
                <a:t>&gt;</a:t>
              </a:r>
              <a:endParaRPr lang="fr-FR" sz="2000" b="1" cap="small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A20BCC95-2E5C-E00C-5B59-1F688573CB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13906"/>
              </p:ext>
            </p:extLst>
          </p:nvPr>
        </p:nvGraphicFramePr>
        <p:xfrm>
          <a:off x="673741" y="360227"/>
          <a:ext cx="4644000" cy="717600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352239">
                  <a:extLst>
                    <a:ext uri="{9D8B030D-6E8A-4147-A177-3AD203B41FA5}">
                      <a16:colId xmlns:a16="http://schemas.microsoft.com/office/drawing/2014/main" val="2206751093"/>
                    </a:ext>
                  </a:extLst>
                </a:gridCol>
                <a:gridCol w="3082958">
                  <a:extLst>
                    <a:ext uri="{9D8B030D-6E8A-4147-A177-3AD203B41FA5}">
                      <a16:colId xmlns:a16="http://schemas.microsoft.com/office/drawing/2014/main" val="3693275123"/>
                    </a:ext>
                  </a:extLst>
                </a:gridCol>
                <a:gridCol w="208803">
                  <a:extLst>
                    <a:ext uri="{9D8B030D-6E8A-4147-A177-3AD203B41FA5}">
                      <a16:colId xmlns:a16="http://schemas.microsoft.com/office/drawing/2014/main" val="190555344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Commande</a:t>
                      </a:r>
                    </a:p>
                  </a:txBody>
                  <a:tcPr marB="0"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Description et exemple</a:t>
                      </a:r>
                    </a:p>
                  </a:txBody>
                  <a:tcPr marB="0"/>
                </a:tc>
                <a:tc>
                  <a:txBody>
                    <a:bodyPr/>
                    <a:lstStyle/>
                    <a:p>
                      <a:endParaRPr lang="fr-FR" sz="800" dirty="0"/>
                    </a:p>
                  </a:txBody>
                  <a:tcPr marB="0" vert="vert"/>
                </a:tc>
                <a:extLst>
                  <a:ext uri="{0D108BD9-81ED-4DB2-BD59-A6C34878D82A}">
                    <a16:rowId xmlns:a16="http://schemas.microsoft.com/office/drawing/2014/main" val="1423840276"/>
                  </a:ext>
                </a:extLst>
              </a:tr>
              <a:tr h="132373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DATATYPE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DATATYPE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object</a:t>
                      </a:r>
                      <a:r>
                        <a:rPr lang="fr-FR" sz="800" dirty="0"/>
                        <a:t>) = </a:t>
                      </a:r>
                      <a:r>
                        <a:rPr lang="fr-FR" sz="800" dirty="0" err="1">
                          <a:solidFill>
                            <a:srgbClr val="006699"/>
                          </a:solidFill>
                        </a:rPr>
                        <a:t>xsd:dateTime</a:t>
                      </a:r>
                      <a:r>
                        <a:rPr lang="fr-FR" sz="800" dirty="0"/>
                        <a:t>).</a:t>
                      </a:r>
                      <a:endParaRPr lang="en-US" sz="800" dirty="0"/>
                    </a:p>
                  </a:txBody>
                  <a:tcPr marL="36000" marR="0" marT="36000" marB="0"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fr-FR" sz="800" b="1" dirty="0"/>
                        <a:t>Généralité</a:t>
                      </a:r>
                    </a:p>
                  </a:txBody>
                  <a:tcPr marT="0" marB="0" vert="vert" anchor="ctr"/>
                </a:tc>
                <a:extLst>
                  <a:ext uri="{0D108BD9-81ED-4DB2-BD59-A6C34878D82A}">
                    <a16:rowId xmlns:a16="http://schemas.microsoft.com/office/drawing/2014/main" val="2409151450"/>
                  </a:ext>
                </a:extLst>
              </a:tr>
              <a:tr h="134032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STR</a:t>
                      </a:r>
                      <a:r>
                        <a:rPr lang="fr-FR" sz="800" b="0" dirty="0"/>
                        <a:t> (value)</a:t>
                      </a:r>
                      <a:br>
                        <a:rPr lang="fr-FR" sz="800" b="0" dirty="0"/>
                      </a:b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IRI</a:t>
                      </a:r>
                      <a:r>
                        <a:rPr lang="fr-FR" sz="800" b="0" dirty="0"/>
                        <a:t> (string)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Convertit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une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valeur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en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chaîne</a:t>
                      </a:r>
                      <a:r>
                        <a:rPr lang="en-US" sz="800" dirty="0"/>
                        <a:t> de </a:t>
                      </a:r>
                      <a:r>
                        <a:rPr lang="en-US" sz="800" dirty="0" err="1"/>
                        <a:t>caractères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ou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une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chaîne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en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adresse</a:t>
                      </a:r>
                      <a:r>
                        <a:rPr lang="en-US" sz="800" dirty="0"/>
                        <a:t> IRI : </a:t>
                      </a:r>
                      <a:r>
                        <a:rPr lang="en-US" sz="800" b="0" dirty="0">
                          <a:solidFill>
                            <a:srgbClr val="990000"/>
                          </a:solidFill>
                        </a:rPr>
                        <a:t>BIND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800" b="0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n-US" sz="800" b="0" dirty="0">
                          <a:solidFill>
                            <a:srgbClr val="990000"/>
                          </a:solidFill>
                        </a:rPr>
                        <a:t>STR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800" b="0" dirty="0">
                          <a:solidFill>
                            <a:srgbClr val="339966"/>
                          </a:solidFill>
                        </a:rPr>
                        <a:t>?item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800" b="0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n-US" sz="800" b="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b="0" dirty="0">
                          <a:solidFill>
                            <a:srgbClr val="339966"/>
                          </a:solidFill>
                        </a:rPr>
                        <a:t> ?string 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</a:rPr>
                        <a:t>).</a:t>
                      </a:r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endParaRPr lang="fr-FR" sz="800" b="0" dirty="0"/>
                    </a:p>
                  </a:txBody>
                  <a:tcPr marB="0"/>
                </a:tc>
                <a:extLst>
                  <a:ext uri="{0D108BD9-81ED-4DB2-BD59-A6C34878D82A}">
                    <a16:rowId xmlns:a16="http://schemas.microsoft.com/office/drawing/2014/main" val="3659885544"/>
                  </a:ext>
                </a:extLst>
              </a:tr>
              <a:tr h="142168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LANG</a:t>
                      </a:r>
                      <a:r>
                        <a:rPr lang="fr-FR" sz="800" b="0" dirty="0"/>
                        <a:t> (string)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err="1"/>
                        <a:t>Renvoie</a:t>
                      </a:r>
                      <a:r>
                        <a:rPr lang="en-US" sz="800" b="0" dirty="0"/>
                        <a:t> le code langue des </a:t>
                      </a:r>
                      <a:r>
                        <a:rPr lang="en-US" sz="800" b="0" dirty="0" err="1"/>
                        <a:t>libellés</a:t>
                      </a:r>
                      <a:r>
                        <a:rPr lang="en-US" sz="800" b="0" dirty="0"/>
                        <a:t>, descriptions, alias et </a:t>
                      </a:r>
                      <a:r>
                        <a:rPr lang="en-US" sz="800" b="0" dirty="0" err="1"/>
                        <a:t>textes</a:t>
                      </a:r>
                      <a:r>
                        <a:rPr lang="en-US" sz="800" b="0" dirty="0"/>
                        <a:t> :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BIND</a:t>
                      </a:r>
                      <a:r>
                        <a:rPr lang="fr-FR" sz="800" dirty="0"/>
                        <a:t>(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LANG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nativename</a:t>
                      </a:r>
                      <a:r>
                        <a:rPr lang="fr-FR" sz="800" dirty="0"/>
                        <a:t>)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language</a:t>
                      </a:r>
                      <a:r>
                        <a:rPr lang="fr-FR" sz="800" dirty="0"/>
                        <a:t>).</a:t>
                      </a:r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endParaRPr lang="fr-FR" sz="800" b="0" dirty="0"/>
                    </a:p>
                  </a:txBody>
                  <a:tcPr marB="0"/>
                </a:tc>
                <a:extLst>
                  <a:ext uri="{0D108BD9-81ED-4DB2-BD59-A6C34878D82A}">
                    <a16:rowId xmlns:a16="http://schemas.microsoft.com/office/drawing/2014/main" val="3597664887"/>
                  </a:ext>
                </a:extLst>
              </a:tr>
              <a:tr h="134651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BIND</a:t>
                      </a:r>
                      <a:br>
                        <a:rPr lang="fr-FR" sz="800" b="0" dirty="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BOUND</a:t>
                      </a:r>
                      <a:br>
                        <a:rPr lang="fr-FR" sz="800" b="0" dirty="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IF</a:t>
                      </a:r>
                      <a:endParaRPr lang="fr-FR" sz="800" b="0" dirty="0"/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BIND </a:t>
                      </a:r>
                      <a:r>
                        <a:rPr lang="fr-FR" altLang="fr-FR" sz="800" dirty="0"/>
                        <a:t>permet d’assigner la valeur d’une expression à une variable :</a:t>
                      </a:r>
                    </a:p>
                    <a:p>
                      <a:pPr marL="171450" indent="-171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BIND</a:t>
                      </a:r>
                      <a:r>
                        <a:rPr lang="fr-FR" altLang="fr-FR" sz="800" dirty="0"/>
                        <a:t> (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?décès</a:t>
                      </a:r>
                      <a:r>
                        <a:rPr lang="fr-FR" altLang="fr-FR" sz="800" dirty="0"/>
                        <a:t> - 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?naissance</a:t>
                      </a:r>
                      <a:r>
                        <a:rPr lang="fr-FR" altLang="fr-FR" sz="800" dirty="0"/>
                        <a:t> </a:t>
                      </a: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fr-FR" altLang="fr-FR" sz="800" dirty="0"/>
                        <a:t> 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altLang="fr-FR" sz="800" dirty="0" err="1">
                          <a:solidFill>
                            <a:srgbClr val="339966"/>
                          </a:solidFill>
                        </a:rPr>
                        <a:t>age</a:t>
                      </a:r>
                      <a:r>
                        <a:rPr lang="fr-FR" altLang="fr-FR" sz="800" dirty="0"/>
                        <a:t>)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 .</a:t>
                      </a:r>
                      <a:endParaRPr lang="fr-FR" altLang="fr-FR" sz="800" dirty="0"/>
                    </a:p>
                    <a:p>
                      <a:pPr marL="171450" indent="-171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BIND</a:t>
                      </a:r>
                      <a:r>
                        <a:rPr lang="fr-FR" altLang="fr-FR" sz="800" dirty="0"/>
                        <a:t> (</a:t>
                      </a: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IF</a:t>
                      </a:r>
                      <a:r>
                        <a:rPr lang="fr-FR" altLang="fr-FR" sz="800" dirty="0"/>
                        <a:t> (</a:t>
                      </a: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BOUND</a:t>
                      </a:r>
                      <a:r>
                        <a:rPr lang="fr-FR" altLang="fr-FR" sz="800" dirty="0"/>
                        <a:t> (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?pseudo</a:t>
                      </a:r>
                      <a:r>
                        <a:rPr lang="fr-FR" altLang="fr-FR" sz="800" dirty="0"/>
                        <a:t>), 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?pseudo</a:t>
                      </a:r>
                      <a:r>
                        <a:rPr lang="fr-FR" altLang="fr-FR" sz="800" dirty="0"/>
                        <a:t>, 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altLang="fr-FR" sz="800" dirty="0" err="1">
                          <a:solidFill>
                            <a:srgbClr val="339966"/>
                          </a:solidFill>
                        </a:rPr>
                        <a:t>ecrivainLabel</a:t>
                      </a:r>
                      <a:r>
                        <a:rPr lang="fr-FR" altLang="fr-FR" sz="800" dirty="0"/>
                        <a:t>) </a:t>
                      </a: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fr-FR" altLang="fr-FR" sz="800" dirty="0"/>
                        <a:t> 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?libellé</a:t>
                      </a:r>
                      <a:r>
                        <a:rPr lang="fr-FR" altLang="fr-FR" sz="800" dirty="0"/>
                        <a:t>).</a:t>
                      </a:r>
                    </a:p>
                    <a:p>
                      <a:pPr marL="171450" indent="-171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BIND</a:t>
                      </a:r>
                      <a:r>
                        <a:rPr lang="fr-FR" altLang="fr-FR" sz="800" dirty="0"/>
                        <a:t> (</a:t>
                      </a: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COALESCE</a:t>
                      </a:r>
                      <a:r>
                        <a:rPr lang="fr-FR" altLang="fr-FR" sz="800" dirty="0"/>
                        <a:t> (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?pseudo</a:t>
                      </a:r>
                      <a:r>
                        <a:rPr lang="fr-FR" altLang="fr-FR" sz="800" dirty="0"/>
                        <a:t>, 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altLang="fr-FR" sz="800" dirty="0" err="1">
                          <a:solidFill>
                            <a:srgbClr val="339966"/>
                          </a:solidFill>
                        </a:rPr>
                        <a:t>ecrivainLabel</a:t>
                      </a:r>
                      <a:r>
                        <a:rPr lang="fr-FR" altLang="fr-FR" sz="800" dirty="0"/>
                        <a:t>) </a:t>
                      </a: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fr-FR" altLang="fr-FR" sz="800" dirty="0"/>
                        <a:t> </a:t>
                      </a:r>
                      <a:r>
                        <a:rPr lang="fr-FR" altLang="fr-FR" sz="800" dirty="0">
                          <a:solidFill>
                            <a:srgbClr val="339966"/>
                          </a:solidFill>
                        </a:rPr>
                        <a:t>?libellé</a:t>
                      </a:r>
                      <a:r>
                        <a:rPr lang="fr-FR" altLang="fr-FR" sz="800" dirty="0"/>
                        <a:t>).</a:t>
                      </a:r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endParaRPr lang="fr-FR" sz="800" b="0" dirty="0"/>
                    </a:p>
                  </a:txBody>
                  <a:tcPr marB="0"/>
                </a:tc>
                <a:extLst>
                  <a:ext uri="{0D108BD9-81ED-4DB2-BD59-A6C34878D82A}">
                    <a16:rowId xmlns:a16="http://schemas.microsoft.com/office/drawing/2014/main" val="57207272"/>
                  </a:ext>
                </a:extLst>
              </a:tr>
              <a:tr h="134651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IN</a:t>
                      </a:r>
                      <a:br>
                        <a:rPr lang="fr-FR" sz="800" b="0" dirty="0">
                          <a:solidFill>
                            <a:srgbClr val="990000"/>
                          </a:solidFill>
                        </a:rPr>
                      </a:b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NOT IN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Vérifie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si</a:t>
                      </a:r>
                      <a:r>
                        <a:rPr lang="en-US" sz="800" dirty="0"/>
                        <a:t> la </a:t>
                      </a:r>
                      <a:r>
                        <a:rPr lang="en-US" sz="800" dirty="0" err="1"/>
                        <a:t>valeur</a:t>
                      </a:r>
                      <a:r>
                        <a:rPr lang="en-US" sz="800" dirty="0"/>
                        <a:t> figure </a:t>
                      </a:r>
                      <a:r>
                        <a:rPr lang="en-US" sz="800" dirty="0" err="1"/>
                        <a:t>ou</a:t>
                      </a:r>
                      <a:r>
                        <a:rPr lang="en-US" sz="800" dirty="0"/>
                        <a:t> non dans </a:t>
                      </a:r>
                      <a:r>
                        <a:rPr lang="en-US" sz="800" dirty="0" err="1"/>
                        <a:t>une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liste</a:t>
                      </a:r>
                      <a:r>
                        <a:rPr lang="en-US" sz="800" dirty="0"/>
                        <a:t> :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en-US" sz="800" dirty="0"/>
                        <a:t>(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?city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IN 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wd:Q84</a:t>
                      </a:r>
                      <a:r>
                        <a:rPr lang="en-US" sz="800" dirty="0"/>
                        <a:t>, </a:t>
                      </a:r>
                      <a:r>
                        <a:rPr lang="en-US" sz="800" dirty="0">
                          <a:solidFill>
                            <a:srgbClr val="006699"/>
                          </a:solidFill>
                        </a:rPr>
                        <a:t>wd:Q90</a:t>
                      </a:r>
                      <a:r>
                        <a:rPr lang="en-US" sz="800" dirty="0"/>
                        <a:t>) )</a:t>
                      </a:r>
                      <a:r>
                        <a:rPr lang="fr-FR" sz="800" dirty="0"/>
                        <a:t>.</a:t>
                      </a:r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1166197181"/>
                  </a:ext>
                </a:extLst>
              </a:tr>
              <a:tr h="134651">
                <a:tc>
                  <a:txBody>
                    <a:bodyPr/>
                    <a:lstStyle/>
                    <a:p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isBLANK</a:t>
                      </a:r>
                      <a:r>
                        <a:rPr lang="fr-FR" sz="800" b="0" dirty="0"/>
                        <a:t> (variable)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Vérifie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si</a:t>
                      </a:r>
                      <a:r>
                        <a:rPr lang="en-US" sz="800" dirty="0"/>
                        <a:t> la </a:t>
                      </a:r>
                      <a:r>
                        <a:rPr lang="en-US" sz="800" dirty="0" err="1"/>
                        <a:t>valeur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est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une</a:t>
                      </a:r>
                      <a:r>
                        <a:rPr lang="en-US" sz="800" dirty="0"/>
                        <a:t> "</a:t>
                      </a:r>
                      <a:r>
                        <a:rPr lang="en-US" sz="800" dirty="0" err="1"/>
                        <a:t>valeur</a:t>
                      </a:r>
                      <a:r>
                        <a:rPr lang="en-US" sz="800" dirty="0"/>
                        <a:t> inconnue" :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FILTER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 err="1">
                          <a:solidFill>
                            <a:srgbClr val="990000"/>
                          </a:solidFill>
                        </a:rPr>
                        <a:t>isBLANK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gender</a:t>
                      </a:r>
                      <a:r>
                        <a:rPr lang="fr-FR" sz="800" dirty="0"/>
                        <a:t>).</a:t>
                      </a:r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746992045"/>
                  </a:ext>
                </a:extLst>
              </a:tr>
              <a:tr h="138338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STRLEN</a:t>
                      </a:r>
                      <a:r>
                        <a:rPr lang="fr-FR" sz="800" b="0" dirty="0"/>
                        <a:t> (string)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Taille d’une chaîne de caractère </a:t>
                      </a:r>
                      <a:r>
                        <a:rPr lang="en-US" sz="800" dirty="0"/>
                        <a:t>: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STRLEN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?name</a:t>
                      </a:r>
                      <a:r>
                        <a:rPr lang="en-US" sz="800" dirty="0"/>
                        <a:t>) </a:t>
                      </a:r>
                      <a:r>
                        <a:rPr lang="en-US" sz="800" dirty="0" err="1"/>
                        <a:t>où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?name </a:t>
                      </a:r>
                      <a:r>
                        <a:rPr lang="en-US" sz="800" dirty="0" err="1"/>
                        <a:t>est</a:t>
                      </a:r>
                      <a:r>
                        <a:rPr lang="en-US" sz="800" dirty="0"/>
                        <a:t> "ABC" </a:t>
                      </a:r>
                      <a:r>
                        <a:rPr lang="en-US" sz="800" dirty="0" err="1"/>
                        <a:t>renvoie</a:t>
                      </a:r>
                      <a:r>
                        <a:rPr lang="en-US" sz="800" dirty="0"/>
                        <a:t> 3</a:t>
                      </a:r>
                      <a:r>
                        <a:rPr lang="fr-FR" sz="800" dirty="0"/>
                        <a:t>.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Voir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aussi</a:t>
                      </a:r>
                      <a:r>
                        <a:rPr lang="en-US" sz="800" dirty="0"/>
                        <a:t>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SUBSTR </a:t>
                      </a:r>
                      <a:r>
                        <a:rPr lang="fr-FR" sz="800" dirty="0"/>
                        <a:t>(string, </a:t>
                      </a:r>
                      <a:r>
                        <a:rPr lang="fr-FR" sz="800" dirty="0" err="1"/>
                        <a:t>beginposition</a:t>
                      </a:r>
                      <a:r>
                        <a:rPr lang="fr-FR" sz="800" dirty="0"/>
                        <a:t>, </a:t>
                      </a:r>
                      <a:r>
                        <a:rPr lang="fr-FR" sz="800" dirty="0" err="1"/>
                        <a:t>stringlength</a:t>
                      </a:r>
                      <a:r>
                        <a:rPr lang="fr-FR" sz="800" dirty="0"/>
                        <a:t>).</a:t>
                      </a:r>
                      <a:endParaRPr lang="fr-FR" sz="800" b="0" dirty="0"/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fr-FR" sz="800" b="1" dirty="0"/>
                        <a:t>Chaîne de caractère</a:t>
                      </a:r>
                    </a:p>
                  </a:txBody>
                  <a:tcPr marT="0" marB="0" vert="vert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637911"/>
                  </a:ext>
                </a:extLst>
              </a:tr>
              <a:tr h="127875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UCASE</a:t>
                      </a:r>
                      <a:r>
                        <a:rPr lang="fr-FR" sz="800" b="0" dirty="0"/>
                        <a:t> (string)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Mise en majuscule. Voir aussi </a:t>
                      </a:r>
                      <a:r>
                        <a:rPr lang="en-US" sz="800" b="0" dirty="0">
                          <a:solidFill>
                            <a:srgbClr val="990000"/>
                          </a:solidFill>
                        </a:rPr>
                        <a:t>LCASE</a:t>
                      </a:r>
                      <a:r>
                        <a:rPr lang="en-US" sz="800" b="0" dirty="0"/>
                        <a:t>.</a:t>
                      </a:r>
                      <a:endParaRPr lang="fr-FR" sz="800" dirty="0"/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485834148"/>
                  </a:ext>
                </a:extLst>
              </a:tr>
              <a:tr h="219382"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STRSTARTS </a:t>
                      </a:r>
                      <a:r>
                        <a:rPr lang="fr-FR" sz="800" dirty="0"/>
                        <a:t>(string, </a:t>
                      </a:r>
                      <a:r>
                        <a:rPr lang="fr-FR" sz="800" dirty="0" err="1"/>
                        <a:t>comparestring</a:t>
                      </a:r>
                      <a:r>
                        <a:rPr lang="fr-FR" sz="800" dirty="0"/>
                        <a:t>)</a:t>
                      </a:r>
                      <a:endParaRPr lang="fr-FR" sz="800" b="0" dirty="0"/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Vérifie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si</a:t>
                      </a:r>
                      <a:r>
                        <a:rPr lang="en-US" sz="800" dirty="0"/>
                        <a:t> la </a:t>
                      </a:r>
                      <a:r>
                        <a:rPr lang="en-US" sz="800" dirty="0" err="1"/>
                        <a:t>chaîne</a:t>
                      </a:r>
                      <a:r>
                        <a:rPr lang="en-US" sz="800" dirty="0"/>
                        <a:t> de </a:t>
                      </a:r>
                      <a:r>
                        <a:rPr lang="en-US" sz="800" dirty="0" err="1"/>
                        <a:t>caractères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débute</a:t>
                      </a:r>
                      <a:r>
                        <a:rPr lang="en-US" sz="800" dirty="0"/>
                        <a:t> par </a:t>
                      </a:r>
                      <a:r>
                        <a:rPr lang="en-US" sz="800" dirty="0" err="1"/>
                        <a:t>une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certaine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valeur</a:t>
                      </a:r>
                      <a:r>
                        <a:rPr lang="en-US" sz="800" dirty="0"/>
                        <a:t> :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STRSTARTS</a:t>
                      </a:r>
                      <a:r>
                        <a:rPr lang="en-US" sz="800" dirty="0"/>
                        <a:t>( </a:t>
                      </a:r>
                      <a:r>
                        <a:rPr lang="en-US" sz="800" dirty="0">
                          <a:solidFill>
                            <a:srgbClr val="AC6500"/>
                          </a:solidFill>
                        </a:rPr>
                        <a:t>"ABCDEFGH"</a:t>
                      </a:r>
                      <a:r>
                        <a:rPr lang="en-US" sz="800" dirty="0"/>
                        <a:t>, </a:t>
                      </a:r>
                      <a:r>
                        <a:rPr lang="en-US" sz="800" dirty="0">
                          <a:solidFill>
                            <a:srgbClr val="AC6500"/>
                          </a:solidFill>
                        </a:rPr>
                        <a:t>"FGH" </a:t>
                      </a:r>
                      <a:r>
                        <a:rPr lang="en-US" sz="800" dirty="0"/>
                        <a:t>) </a:t>
                      </a:r>
                      <a:r>
                        <a:rPr lang="en-US" sz="800" dirty="0" err="1"/>
                        <a:t>renvoie</a:t>
                      </a:r>
                      <a:r>
                        <a:rPr lang="en-US" sz="800" dirty="0"/>
                        <a:t> </a:t>
                      </a:r>
                      <a:r>
                        <a:rPr lang="fr-FR" sz="800" dirty="0"/>
                        <a:t>"</a:t>
                      </a:r>
                      <a:r>
                        <a:rPr lang="en-US" sz="800" dirty="0"/>
                        <a:t>faux</a:t>
                      </a:r>
                      <a:r>
                        <a:rPr lang="fr-FR" sz="800" dirty="0"/>
                        <a:t>".</a:t>
                      </a:r>
                      <a:br>
                        <a:rPr lang="en-US" sz="800" dirty="0"/>
                      </a:br>
                      <a:r>
                        <a:rPr lang="en-US" sz="800" dirty="0" err="1"/>
                        <a:t>Voir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aussi</a:t>
                      </a:r>
                      <a:r>
                        <a:rPr lang="en-US" sz="800" dirty="0"/>
                        <a:t>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STRENDS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CONTAINS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STRBREFOR </a:t>
                      </a:r>
                      <a:r>
                        <a:rPr lang="fr-FR" sz="800" b="0" dirty="0"/>
                        <a:t>et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STRAFTER</a:t>
                      </a:r>
                      <a:r>
                        <a:rPr lang="fr-FR" sz="800" dirty="0"/>
                        <a:t>.</a:t>
                      </a:r>
                      <a:endParaRPr lang="fr-FR" sz="800" b="0" dirty="0">
                        <a:solidFill>
                          <a:srgbClr val="990000"/>
                        </a:solidFill>
                      </a:endParaRPr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2494775252"/>
                  </a:ext>
                </a:extLst>
              </a:tr>
              <a:tr h="115752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ENCODE_FOR_URI </a:t>
                      </a:r>
                      <a:r>
                        <a:rPr lang="fr-FR" sz="800" b="0" dirty="0"/>
                        <a:t>(string)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ENCODE_FOR_URI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( "ABC DËF" </a:t>
                      </a:r>
                      <a:r>
                        <a:rPr lang="fr-FR" sz="800" dirty="0"/>
                        <a:t>) renvoie "ABC%20D%C3%8BF".</a:t>
                      </a:r>
                      <a:br>
                        <a:rPr lang="fr-FR" sz="800" dirty="0"/>
                      </a:br>
                      <a:r>
                        <a:rPr lang="fr-FR" sz="800" b="0" dirty="0"/>
                        <a:t>Voir aussi </a:t>
                      </a:r>
                      <a:r>
                        <a:rPr lang="fr-FR" sz="800" dirty="0" err="1">
                          <a:solidFill>
                            <a:srgbClr val="990000"/>
                          </a:solidFill>
                        </a:rPr>
                        <a:t>wikibase:decodeUri</a:t>
                      </a:r>
                      <a:r>
                        <a:rPr lang="fr-FR" sz="800" dirty="0"/>
                        <a:t>.</a:t>
                      </a:r>
                      <a:endParaRPr lang="fr-FR" sz="800" b="0" dirty="0">
                        <a:solidFill>
                          <a:srgbClr val="990000"/>
                        </a:solidFill>
                      </a:endParaRPr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4251583819"/>
                  </a:ext>
                </a:extLst>
              </a:tr>
              <a:tr h="132692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CONCAT</a:t>
                      </a:r>
                      <a:r>
                        <a:rPr lang="fr-FR" sz="800" b="0" dirty="0"/>
                        <a:t> (string1, string2)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CONCAT</a:t>
                      </a:r>
                      <a:r>
                        <a:rPr lang="fr-FR" sz="800" dirty="0"/>
                        <a:t>(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"ABC"</a:t>
                      </a:r>
                      <a:r>
                        <a:rPr lang="fr-FR" sz="800" dirty="0"/>
                        <a:t>,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"XYZ" </a:t>
                      </a:r>
                      <a:r>
                        <a:rPr lang="fr-FR" sz="800" dirty="0"/>
                        <a:t>) renvoie "ABCXYZ".</a:t>
                      </a:r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3766444888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LANGMATCHES 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FR" sz="800" b="0" dirty="0" err="1">
                          <a:solidFill>
                            <a:schemeClr val="tx1"/>
                          </a:solidFill>
                        </a:rPr>
                        <a:t>languagetag,languagerange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FILTER LANGMATCHES</a:t>
                      </a:r>
                      <a:r>
                        <a:rPr lang="fr-FR" sz="800" dirty="0"/>
                        <a:t> (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LANG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?label</a:t>
                      </a:r>
                      <a:r>
                        <a:rPr lang="fr-FR" sz="800" dirty="0"/>
                        <a:t>),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</a:t>
                      </a:r>
                      <a:r>
                        <a:rPr lang="fr-FR" sz="800" dirty="0" err="1">
                          <a:solidFill>
                            <a:srgbClr val="AC6500"/>
                          </a:solidFill>
                        </a:rPr>
                        <a:t>fr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</a:t>
                      </a:r>
                      <a:r>
                        <a:rPr lang="fr-FR" sz="800" dirty="0"/>
                        <a:t>)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800" b="0" dirty="0"/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2416572810"/>
                  </a:ext>
                </a:extLst>
              </a:tr>
              <a:tr h="143984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REGEX</a:t>
                      </a:r>
                      <a:r>
                        <a:rPr lang="fr-FR" sz="800" b="0" dirty="0"/>
                        <a:t> (string, pattern, flag)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Vérifie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si</a:t>
                      </a:r>
                      <a:r>
                        <a:rPr lang="en-US" sz="800" dirty="0"/>
                        <a:t> la </a:t>
                      </a:r>
                      <a:r>
                        <a:rPr lang="en-US" sz="800" dirty="0" err="1"/>
                        <a:t>chaîne</a:t>
                      </a:r>
                      <a:r>
                        <a:rPr lang="en-US" sz="800" dirty="0"/>
                        <a:t> de </a:t>
                      </a:r>
                      <a:r>
                        <a:rPr lang="en-US" sz="800" dirty="0" err="1"/>
                        <a:t>caractère</a:t>
                      </a:r>
                      <a:r>
                        <a:rPr lang="en-US" sz="800" dirty="0"/>
                        <a:t> correspond à </a:t>
                      </a:r>
                      <a:r>
                        <a:rPr lang="en-US" sz="800" dirty="0" err="1"/>
                        <a:t>l’expression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régulière</a:t>
                      </a:r>
                      <a:r>
                        <a:rPr lang="en-US" sz="800"/>
                        <a:t> : </a:t>
                      </a:r>
                      <a:endParaRPr lang="en-US" sz="800" dirty="0"/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FILTER REGEX 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itemLabel</a:t>
                      </a:r>
                      <a:r>
                        <a:rPr lang="fr-FR" sz="800" dirty="0"/>
                        <a:t>,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"(</a:t>
                      </a:r>
                      <a:r>
                        <a:rPr lang="fr-FR" sz="800" dirty="0" err="1">
                          <a:solidFill>
                            <a:srgbClr val="AC6500"/>
                          </a:solidFill>
                        </a:rPr>
                        <a:t>ow|itz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)$"</a:t>
                      </a:r>
                      <a:r>
                        <a:rPr lang="fr-FR" sz="800" dirty="0"/>
                        <a:t>) .</a:t>
                      </a:r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1721012806"/>
                  </a:ext>
                </a:extLst>
              </a:tr>
              <a:tr h="141161">
                <a:tc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REPLACE </a:t>
                      </a:r>
                      <a:r>
                        <a:rPr lang="fr-FR" sz="800" dirty="0"/>
                        <a:t>(string, pattern, replacement, flag)</a:t>
                      </a:r>
                      <a:endParaRPr lang="fr-FR" sz="800" b="0" dirty="0"/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REPLACE</a:t>
                      </a:r>
                      <a:r>
                        <a:rPr lang="en-US" sz="800" dirty="0"/>
                        <a:t>( </a:t>
                      </a:r>
                      <a:r>
                        <a:rPr lang="en-US" sz="800" dirty="0">
                          <a:solidFill>
                            <a:srgbClr val="AC6500"/>
                          </a:solidFill>
                        </a:rPr>
                        <a:t>"ABCDEFGH"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800" dirty="0">
                          <a:solidFill>
                            <a:srgbClr val="AC6500"/>
                          </a:solidFill>
                        </a:rPr>
                        <a:t> "[AEIOU]"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800" dirty="0">
                          <a:solidFill>
                            <a:srgbClr val="AC6500"/>
                          </a:solidFill>
                        </a:rPr>
                        <a:t> "" </a:t>
                      </a:r>
                      <a:r>
                        <a:rPr lang="en-US" sz="800" dirty="0"/>
                        <a:t>) </a:t>
                      </a:r>
                      <a:r>
                        <a:rPr lang="en-US" sz="800" dirty="0" err="1"/>
                        <a:t>enlève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toutes</a:t>
                      </a:r>
                      <a:r>
                        <a:rPr lang="en-US" sz="800" dirty="0"/>
                        <a:t> les </a:t>
                      </a:r>
                      <a:r>
                        <a:rPr lang="en-US" sz="800" dirty="0" err="1"/>
                        <a:t>voyelles</a:t>
                      </a:r>
                      <a:r>
                        <a:rPr lang="fr-FR" sz="800" dirty="0"/>
                        <a:t>.</a:t>
                      </a:r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19770270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ABS</a:t>
                      </a:r>
                      <a:r>
                        <a:rPr lang="fr-FR" sz="800" b="0" dirty="0"/>
                        <a:t> (nombre)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Valeur absolue :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ABS</a:t>
                      </a:r>
                      <a:r>
                        <a:rPr lang="fr-FR" sz="800" dirty="0"/>
                        <a:t>( </a:t>
                      </a:r>
                      <a:r>
                        <a:rPr lang="fr-FR" sz="800" dirty="0">
                          <a:solidFill>
                            <a:srgbClr val="AC6500"/>
                          </a:solidFill>
                        </a:rPr>
                        <a:t>-1 </a:t>
                      </a:r>
                      <a:r>
                        <a:rPr lang="fr-FR" sz="800" dirty="0"/>
                        <a:t>) renvoie 1.</a:t>
                      </a:r>
                    </a:p>
                  </a:txBody>
                  <a:tcPr marL="36000" marR="0" marT="36000" marB="0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fr-FR" sz="800" b="1" dirty="0"/>
                        <a:t>Nombre</a:t>
                      </a:r>
                    </a:p>
                  </a:txBody>
                  <a:tcPr marT="0" marB="0" vert="vert" anchor="ctr"/>
                </a:tc>
                <a:extLst>
                  <a:ext uri="{0D108BD9-81ED-4DB2-BD59-A6C34878D82A}">
                    <a16:rowId xmlns:a16="http://schemas.microsoft.com/office/drawing/2014/main" val="775814372"/>
                  </a:ext>
                </a:extLst>
              </a:tr>
              <a:tr h="141161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ROUND</a:t>
                      </a:r>
                      <a:r>
                        <a:rPr lang="fr-FR" sz="800" b="0" dirty="0"/>
                        <a:t> (nombre)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Arrondi :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ROUND</a:t>
                      </a:r>
                      <a:r>
                        <a:rPr lang="fr-FR" sz="800" dirty="0"/>
                        <a:t>(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1.4</a:t>
                      </a:r>
                      <a:r>
                        <a:rPr lang="fr-FR" sz="800" dirty="0"/>
                        <a:t> ) renvoie 1</a:t>
                      </a:r>
                      <a:r>
                        <a:rPr lang="fr-FR" sz="800" b="0" dirty="0"/>
                        <a:t>. Voir aussi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CEIL 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et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FLOOR</a:t>
                      </a:r>
                      <a:r>
                        <a:rPr lang="fr-FR" sz="800" dirty="0"/>
                        <a:t>.</a:t>
                      </a:r>
                      <a:endParaRPr lang="fr-FR" sz="800" b="0" dirty="0">
                        <a:solidFill>
                          <a:srgbClr val="990000"/>
                        </a:solidFill>
                      </a:endParaRPr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2297082851"/>
                  </a:ext>
                </a:extLst>
              </a:tr>
              <a:tr h="141161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RAND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r>
                        <a:rPr lang="fr-FR" sz="800" b="0" dirty="0"/>
                        <a:t>Renvoie une valeur aléatoire entre 0 et 1.</a:t>
                      </a:r>
                    </a:p>
                    <a:p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?image 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MD5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CONCAT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STR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?item</a:t>
                      </a:r>
                      <a:r>
                        <a:rPr lang="fr-FR" sz="800" dirty="0"/>
                        <a:t>),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STR</a:t>
                      </a:r>
                      <a:r>
                        <a:rPr lang="fr-FR" sz="800" dirty="0"/>
                        <a:t>(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RAND</a:t>
                      </a:r>
                      <a:r>
                        <a:rPr lang="fr-FR" sz="800" dirty="0"/>
                        <a:t>())))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random</a:t>
                      </a:r>
                      <a:r>
                        <a:rPr lang="fr-FR" sz="800" dirty="0"/>
                        <a:t>)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dirty="0"/>
                        <a:t> {…} </a:t>
                      </a:r>
                      <a:r>
                        <a:rPr lang="fr-FR" sz="800" dirty="0">
                          <a:solidFill>
                            <a:srgbClr val="990000"/>
                          </a:solidFill>
                        </a:rPr>
                        <a:t>ORDER BY </a:t>
                      </a:r>
                      <a:r>
                        <a:rPr lang="fr-FR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dirty="0" err="1">
                          <a:solidFill>
                            <a:srgbClr val="339966"/>
                          </a:solidFill>
                        </a:rPr>
                        <a:t>random</a:t>
                      </a:r>
                      <a:endParaRPr lang="fr-FR" sz="800" b="0" dirty="0">
                        <a:solidFill>
                          <a:srgbClr val="339966"/>
                        </a:solidFill>
                      </a:endParaRPr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1180525221"/>
                  </a:ext>
                </a:extLst>
              </a:tr>
              <a:tr h="141161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COUNT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Compte</a:t>
                      </a:r>
                      <a:r>
                        <a:rPr lang="en-US" sz="800" dirty="0"/>
                        <a:t> le </a:t>
                      </a:r>
                      <a:r>
                        <a:rPr lang="en-US" sz="800" dirty="0" err="1"/>
                        <a:t>nombre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d’éléments</a:t>
                      </a:r>
                      <a:r>
                        <a:rPr lang="en-US" sz="800" dirty="0"/>
                        <a:t>.</a:t>
                      </a:r>
                      <a:br>
                        <a:rPr lang="en-US" sz="800" dirty="0"/>
                      </a:b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COUNT</a:t>
                      </a:r>
                      <a:r>
                        <a:rPr lang="en-US" sz="800" dirty="0"/>
                        <a:t>(*) </a:t>
                      </a:r>
                      <a:r>
                        <a:rPr lang="en-US" sz="800" dirty="0" err="1"/>
                        <a:t>comptabilise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tous</a:t>
                      </a:r>
                      <a:r>
                        <a:rPr lang="en-US" sz="800" dirty="0"/>
                        <a:t> les </a:t>
                      </a:r>
                      <a:r>
                        <a:rPr lang="en-US" sz="800" dirty="0" err="1"/>
                        <a:t>résultats</a:t>
                      </a:r>
                      <a:r>
                        <a:rPr lang="en-US" sz="800" dirty="0"/>
                        <a:t>.</a:t>
                      </a:r>
                      <a:endParaRPr lang="fr-FR" sz="800" b="0" dirty="0"/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3964791450"/>
                  </a:ext>
                </a:extLst>
              </a:tr>
              <a:tr h="141161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MIN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MAX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SUM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AVG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Renvoie</a:t>
                      </a:r>
                      <a:r>
                        <a:rPr lang="en-US" sz="800" dirty="0"/>
                        <a:t> la </a:t>
                      </a:r>
                      <a:r>
                        <a:rPr lang="en-US" sz="800" dirty="0" err="1"/>
                        <a:t>valeur</a:t>
                      </a:r>
                      <a:r>
                        <a:rPr lang="en-US" sz="800" dirty="0"/>
                        <a:t> minimum, maximum, la </a:t>
                      </a:r>
                      <a:r>
                        <a:rPr lang="en-US" sz="800" dirty="0" err="1"/>
                        <a:t>somme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ou</a:t>
                      </a:r>
                      <a:r>
                        <a:rPr lang="en-US" sz="800" dirty="0"/>
                        <a:t> la </a:t>
                      </a:r>
                      <a:r>
                        <a:rPr lang="en-US" sz="800" dirty="0" err="1"/>
                        <a:t>moyenne</a:t>
                      </a:r>
                      <a:r>
                        <a:rPr lang="en-US" sz="800" dirty="0"/>
                        <a:t>.</a:t>
                      </a:r>
                      <a:endParaRPr lang="fr-FR" sz="800" b="0" dirty="0"/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3258742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NOW</a:t>
                      </a:r>
                      <a:r>
                        <a:rPr lang="fr-FR" sz="800" b="0" dirty="0"/>
                        <a:t> ()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Date et </a:t>
                      </a:r>
                      <a:r>
                        <a:rPr lang="en-US" sz="800" dirty="0" err="1"/>
                        <a:t>heure</a:t>
                      </a:r>
                      <a:r>
                        <a:rPr lang="en-US" sz="800" dirty="0"/>
                        <a:t> du jour</a:t>
                      </a:r>
                      <a:r>
                        <a:rPr lang="fr-FR" sz="800" dirty="0"/>
                        <a:t>.</a:t>
                      </a:r>
                      <a:endParaRPr lang="fr-FR" sz="800" b="0" dirty="0"/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800" b="1" dirty="0"/>
                        <a:t>Date</a:t>
                      </a:r>
                    </a:p>
                  </a:txBody>
                  <a:tcPr marT="0" marB="0" vert="vert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96409"/>
                  </a:ext>
                </a:extLst>
              </a:tr>
              <a:tr h="271029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YEAR</a:t>
                      </a:r>
                      <a:r>
                        <a:rPr lang="fr-FR" sz="800" b="0" dirty="0"/>
                        <a:t> (date)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/>
                        <a:t>Extrait l’année d’une date. Autres commandes utiles dans le traitement de dates :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MONTH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DAY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HOURS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MINUTES 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et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SECONDS</a:t>
                      </a:r>
                      <a:r>
                        <a:rPr lang="fr-FR" sz="800" dirty="0"/>
                        <a:t>.</a:t>
                      </a:r>
                      <a:endParaRPr lang="fr-FR" sz="800" b="0" dirty="0">
                        <a:solidFill>
                          <a:srgbClr val="990000"/>
                        </a:solidFill>
                      </a:endParaRPr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270" anchor="ctr"/>
                </a:tc>
                <a:extLst>
                  <a:ext uri="{0D108BD9-81ED-4DB2-BD59-A6C34878D82A}">
                    <a16:rowId xmlns:a16="http://schemas.microsoft.com/office/drawing/2014/main" val="363886559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geof:distance</a:t>
                      </a:r>
                      <a:endParaRPr lang="fr-FR" sz="800" b="0" dirty="0">
                        <a:solidFill>
                          <a:srgbClr val="990000"/>
                        </a:solidFill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Distance entre deux points, </a:t>
                      </a:r>
                      <a:r>
                        <a:rPr lang="en-US" sz="800" dirty="0" err="1"/>
                        <a:t>en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kilomètres</a:t>
                      </a:r>
                      <a:r>
                        <a:rPr lang="fr-FR" sz="800" dirty="0"/>
                        <a:t>.</a:t>
                      </a:r>
                      <a:endParaRPr lang="fr-FR" sz="800" b="0" dirty="0"/>
                    </a:p>
                  </a:txBody>
                  <a:tcPr marL="36000" marR="0" marT="36000" marB="0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sz="800" b="1" dirty="0"/>
                        <a:t>Coordonnée</a:t>
                      </a:r>
                    </a:p>
                  </a:txBody>
                  <a:tcPr marT="0" marB="0" vert="vert" anchor="ctr"/>
                </a:tc>
                <a:extLst>
                  <a:ext uri="{0D108BD9-81ED-4DB2-BD59-A6C34878D82A}">
                    <a16:rowId xmlns:a16="http://schemas.microsoft.com/office/drawing/2014/main" val="4159914420"/>
                  </a:ext>
                </a:extLst>
              </a:tr>
              <a:tr h="309132">
                <a:tc>
                  <a:txBody>
                    <a:bodyPr/>
                    <a:lstStyle/>
                    <a:p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geof:longitude</a:t>
                      </a:r>
                      <a:endParaRPr lang="fr-FR" sz="800" b="0" dirty="0">
                        <a:solidFill>
                          <a:srgbClr val="990000"/>
                        </a:solidFill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Longitude d’une coordonnée géographique. Voir aussi </a:t>
                      </a:r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geof:latitude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wikibase:geoLongitude</a:t>
                      </a:r>
                      <a:r>
                        <a:rPr lang="fr-FR" sz="800" b="0" dirty="0"/>
                        <a:t>, </a:t>
                      </a:r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wikibase:geoLatitude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fr-FR" sz="800" b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wikibase:center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fr-FR" sz="800" b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wikibase:radius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fr-FR" sz="800" b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wikibase:globe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fr-FR" sz="800" b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wikibase:distance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fr-FR" sz="800" b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fr-FR" sz="800" b="0" dirty="0" err="1">
                          <a:solidFill>
                            <a:srgbClr val="990000"/>
                          </a:solidFill>
                        </a:rPr>
                        <a:t>wikibase:cornerWest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" anchor="ctr"/>
                </a:tc>
                <a:extLst>
                  <a:ext uri="{0D108BD9-81ED-4DB2-BD59-A6C34878D82A}">
                    <a16:rowId xmlns:a16="http://schemas.microsoft.com/office/drawing/2014/main" val="18386048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AUTO_COORDINATES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Renvoie votre localisation.</a:t>
                      </a:r>
                      <a:endParaRPr lang="fr-FR" sz="800" b="0" dirty="0"/>
                    </a:p>
                  </a:txBody>
                  <a:tcPr marL="36000" marR="0" marT="36000" marB="0"/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" anchor="ctr"/>
                </a:tc>
                <a:extLst>
                  <a:ext uri="{0D108BD9-81ED-4DB2-BD59-A6C34878D82A}">
                    <a16:rowId xmlns:a16="http://schemas.microsoft.com/office/drawing/2014/main" val="1959644471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SAMPLE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/>
                        <a:t>Renvoie qu'une valeur :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SAMPLE</a:t>
                      </a:r>
                      <a:r>
                        <a:rPr lang="fr-FR" sz="800" b="0" dirty="0"/>
                        <a:t> (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?date</a:t>
                      </a:r>
                      <a:r>
                        <a:rPr lang="fr-FR" sz="800" b="0" dirty="0"/>
                        <a:t>)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?date 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GROUP BY</a:t>
                      </a:r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800" b="1" dirty="0"/>
                        <a:t>Agrège</a:t>
                      </a:r>
                    </a:p>
                  </a:txBody>
                  <a:tcPr marT="0" marB="0" vert="vert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408193"/>
                  </a:ext>
                </a:extLst>
              </a:tr>
              <a:tr h="271029">
                <a:tc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GROUP_CONCAT</a:t>
                      </a:r>
                    </a:p>
                  </a:txBody>
                  <a:tcPr marL="36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/>
                        <a:t>Concaténation : </a:t>
                      </a:r>
                    </a:p>
                    <a:p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GROUP_CONCAT</a:t>
                      </a:r>
                      <a:r>
                        <a:rPr lang="en-US" sz="800" dirty="0"/>
                        <a:t>(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dirty="0" err="1">
                          <a:solidFill>
                            <a:srgbClr val="339966"/>
                          </a:solidFill>
                        </a:rPr>
                        <a:t>métierLabel</a:t>
                      </a:r>
                      <a:r>
                        <a:rPr lang="en-US" sz="800" dirty="0"/>
                        <a:t>; SEPARATOR=</a:t>
                      </a:r>
                      <a:r>
                        <a:rPr lang="en-US" sz="800" dirty="0">
                          <a:solidFill>
                            <a:srgbClr val="AC6500"/>
                          </a:solidFill>
                        </a:rPr>
                        <a:t>" ; "</a:t>
                      </a:r>
                      <a:r>
                        <a:rPr lang="en-US" sz="800" dirty="0"/>
                        <a:t>) </a:t>
                      </a:r>
                      <a:r>
                        <a:rPr lang="en-US" sz="800" dirty="0">
                          <a:solidFill>
                            <a:srgbClr val="990000"/>
                          </a:solidFill>
                        </a:rPr>
                        <a:t>AS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>
                          <a:solidFill>
                            <a:srgbClr val="339966"/>
                          </a:solidFill>
                        </a:rPr>
                        <a:t>?métiers</a:t>
                      </a:r>
                      <a:r>
                        <a:rPr lang="en-US" sz="800" dirty="0"/>
                        <a:t>)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800" b="0" dirty="0"/>
                    </a:p>
                  </a:txBody>
                  <a:tcPr marL="36000" marR="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800" b="0" dirty="0"/>
                    </a:p>
                  </a:txBody>
                  <a:tcPr marB="0" vert="vert" anchor="ctr"/>
                </a:tc>
                <a:extLst>
                  <a:ext uri="{0D108BD9-81ED-4DB2-BD59-A6C34878D82A}">
                    <a16:rowId xmlns:a16="http://schemas.microsoft.com/office/drawing/2014/main" val="2412075356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64C6C7BA-C8FF-471C-8468-7A7D5A3D2C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272935"/>
              </p:ext>
            </p:extLst>
          </p:nvPr>
        </p:nvGraphicFramePr>
        <p:xfrm>
          <a:off x="5378400" y="360227"/>
          <a:ext cx="4643999" cy="422628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811008">
                  <a:extLst>
                    <a:ext uri="{9D8B030D-6E8A-4147-A177-3AD203B41FA5}">
                      <a16:colId xmlns:a16="http://schemas.microsoft.com/office/drawing/2014/main" val="2206751093"/>
                    </a:ext>
                  </a:extLst>
                </a:gridCol>
                <a:gridCol w="754296">
                  <a:extLst>
                    <a:ext uri="{9D8B030D-6E8A-4147-A177-3AD203B41FA5}">
                      <a16:colId xmlns:a16="http://schemas.microsoft.com/office/drawing/2014/main" val="3693275123"/>
                    </a:ext>
                  </a:extLst>
                </a:gridCol>
                <a:gridCol w="1386196">
                  <a:extLst>
                    <a:ext uri="{9D8B030D-6E8A-4147-A177-3AD203B41FA5}">
                      <a16:colId xmlns:a16="http://schemas.microsoft.com/office/drawing/2014/main" val="237395575"/>
                    </a:ext>
                  </a:extLst>
                </a:gridCol>
                <a:gridCol w="1692499">
                  <a:extLst>
                    <a:ext uri="{9D8B030D-6E8A-4147-A177-3AD203B41FA5}">
                      <a16:colId xmlns:a16="http://schemas.microsoft.com/office/drawing/2014/main" val="41115498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lang="fr-FR" sz="800" dirty="0"/>
                        <a:t>Donnée</a:t>
                      </a:r>
                    </a:p>
                  </a:txBody>
                  <a:tcPr marB="0"/>
                </a:tc>
                <a:tc gridSpan="3">
                  <a:txBody>
                    <a:bodyPr/>
                    <a:lstStyle/>
                    <a:p>
                      <a:r>
                        <a:rPr lang="fr-FR" sz="800" dirty="0"/>
                        <a:t>Exemple</a:t>
                      </a:r>
                    </a:p>
                  </a:txBody>
                  <a:tcPr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840276"/>
                  </a:ext>
                </a:extLst>
              </a:tr>
              <a:tr h="134032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/>
                        <a:t>Qualificatif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wd:Q42 p:P69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?déclaration</a:t>
                      </a:r>
                      <a:r>
                        <a:rPr lang="fr-FR" sz="800" b="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?déclaration 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ps:P69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?éducation</a:t>
                      </a:r>
                      <a:r>
                        <a:rPr lang="fr-FR" sz="800" b="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?déclaration 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pq:P580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?début</a:t>
                      </a:r>
                      <a:r>
                        <a:rPr lang="fr-FR" sz="800" b="0" dirty="0"/>
                        <a:t>.</a:t>
                      </a:r>
                    </a:p>
                  </a:txBody>
                  <a:tcPr marL="36000" marR="0"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wd:Q42 p:P69 </a:t>
                      </a:r>
                      <a:r>
                        <a:rPr lang="fr-FR" sz="800" b="0" dirty="0"/>
                        <a:t>[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ps:P69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?éducation</a:t>
                      </a:r>
                      <a:r>
                        <a:rPr lang="fr-FR" sz="800" b="0" dirty="0"/>
                        <a:t>;</a:t>
                      </a:r>
                      <a:br>
                        <a:rPr lang="fr-FR" sz="800" b="0" dirty="0"/>
                      </a:br>
                      <a:r>
                        <a:rPr lang="fr-FR" sz="800" b="0" dirty="0"/>
                        <a:t>                                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pq:P580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?qualificatif</a:t>
                      </a:r>
                      <a:r>
                        <a:rPr lang="fr-FR" sz="800" b="0" dirty="0"/>
                        <a:t> ]. </a:t>
                      </a:r>
                    </a:p>
                  </a:txBody>
                  <a:tcPr marL="0" marR="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885544"/>
                  </a:ext>
                </a:extLst>
              </a:tr>
              <a:tr h="134651">
                <a:tc>
                  <a:txBody>
                    <a:bodyPr/>
                    <a:lstStyle/>
                    <a:p>
                      <a:r>
                        <a:rPr lang="fr-FR" sz="800" b="1" dirty="0"/>
                        <a:t>Référence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wd:Q42 p:P69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?déclaration</a:t>
                      </a:r>
                      <a:r>
                        <a:rPr lang="fr-FR" sz="800" b="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?déclaration 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ps:P69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?éducation</a:t>
                      </a:r>
                      <a:r>
                        <a:rPr lang="fr-FR" sz="800" b="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?déclaration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prov:wasDerivedFrom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b="0" dirty="0" err="1">
                          <a:solidFill>
                            <a:srgbClr val="339966"/>
                          </a:solidFill>
                        </a:rPr>
                        <a:t>noeudref</a:t>
                      </a:r>
                      <a:r>
                        <a:rPr lang="fr-FR" sz="800" b="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b="0" dirty="0" err="1">
                          <a:solidFill>
                            <a:srgbClr val="339966"/>
                          </a:solidFill>
                        </a:rPr>
                        <a:t>noeudref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pr:P248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?référence</a:t>
                      </a:r>
                      <a:r>
                        <a:rPr lang="fr-FR" sz="800" b="0" dirty="0"/>
                        <a:t>.</a:t>
                      </a:r>
                      <a:endParaRPr lang="en-US" sz="800" b="0" dirty="0"/>
                    </a:p>
                  </a:txBody>
                  <a:tcPr marL="36000" marR="0" marB="0" anchor="ctr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wd:Q42 p:P69 </a:t>
                      </a:r>
                      <a:r>
                        <a:rPr lang="fr-FR" sz="800" b="0" dirty="0"/>
                        <a:t>[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ps:P69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?éducation</a:t>
                      </a:r>
                      <a:r>
                        <a:rPr lang="fr-FR" sz="800" b="0" dirty="0"/>
                        <a:t>;             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                                 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prov:wasDerivedFrom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                                  [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pr:P248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?référence</a:t>
                      </a:r>
                      <a:r>
                        <a:rPr lang="fr-FR" sz="800" b="0" dirty="0"/>
                        <a:t> ]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                                ].</a:t>
                      </a:r>
                      <a:endParaRPr lang="en-US" sz="800" b="0" dirty="0"/>
                    </a:p>
                  </a:txBody>
                  <a:tcPr marL="0" marR="0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07272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r>
                        <a:rPr lang="fr-FR" sz="800" b="1" dirty="0"/>
                        <a:t>Rang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Meilleur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b="0" dirty="0"/>
                        <a:t> * </a:t>
                      </a: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b="0" dirty="0"/>
                        <a:t> { 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wd:Q692 wdt:P569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?valeur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fr-FR" sz="800" b="0" dirty="0"/>
                        <a:t>}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197181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Préféré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en-US" sz="800" b="0" dirty="0"/>
                        <a:t> * </a:t>
                      </a:r>
                      <a:r>
                        <a:rPr lang="en-US" sz="800" b="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en-US" sz="800" b="0" dirty="0"/>
                        <a:t> {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wd:Q692 p:P569 </a:t>
                      </a:r>
                      <a:r>
                        <a:rPr lang="en-US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b="0" dirty="0" err="1">
                          <a:solidFill>
                            <a:srgbClr val="339966"/>
                          </a:solidFill>
                        </a:rPr>
                        <a:t>déclaration</a:t>
                      </a:r>
                      <a:r>
                        <a:rPr lang="en-US" sz="800" b="0" dirty="0"/>
                        <a:t> 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b="0" dirty="0" err="1">
                          <a:solidFill>
                            <a:srgbClr val="339966"/>
                          </a:solidFill>
                        </a:rPr>
                        <a:t>déclaration</a:t>
                      </a:r>
                      <a:r>
                        <a:rPr lang="en-US" sz="800" b="0" dirty="0"/>
                        <a:t> </a:t>
                      </a: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ps:P569 </a:t>
                      </a:r>
                      <a:r>
                        <a:rPr lang="en-US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b="0" dirty="0" err="1">
                          <a:solidFill>
                            <a:srgbClr val="339966"/>
                          </a:solidFill>
                        </a:rPr>
                        <a:t>valeur</a:t>
                      </a:r>
                      <a:r>
                        <a:rPr lang="en-US" sz="800" b="0" dirty="0"/>
                        <a:t> 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b="0" dirty="0" err="1">
                          <a:solidFill>
                            <a:srgbClr val="339966"/>
                          </a:solidFill>
                        </a:rPr>
                        <a:t>déclaration</a:t>
                      </a:r>
                      <a:r>
                        <a:rPr lang="en-US" sz="800" b="0" dirty="0"/>
                        <a:t> </a:t>
                      </a:r>
                      <a:r>
                        <a:rPr lang="en-US" sz="800" b="0" dirty="0" err="1">
                          <a:solidFill>
                            <a:srgbClr val="006699"/>
                          </a:solidFill>
                        </a:rPr>
                        <a:t>wikibase:rank</a:t>
                      </a: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b="0" dirty="0" err="1">
                          <a:solidFill>
                            <a:srgbClr val="006699"/>
                          </a:solidFill>
                        </a:rPr>
                        <a:t>wikibase:PreferredRank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sz="800" b="0" dirty="0"/>
                        <a:t>}</a:t>
                      </a:r>
                      <a:endParaRPr lang="fr-FR" sz="800" b="0" dirty="0"/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893021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Normal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/>
                        <a:t>…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b="0" dirty="0" err="1">
                          <a:solidFill>
                            <a:srgbClr val="339966"/>
                          </a:solidFill>
                        </a:rPr>
                        <a:t>déclaration</a:t>
                      </a:r>
                      <a:r>
                        <a:rPr lang="en-US" sz="800" b="0" dirty="0"/>
                        <a:t> </a:t>
                      </a:r>
                      <a:r>
                        <a:rPr lang="en-US" sz="800" b="0" dirty="0" err="1">
                          <a:solidFill>
                            <a:srgbClr val="006699"/>
                          </a:solidFill>
                        </a:rPr>
                        <a:t>wikibase:rank</a:t>
                      </a: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b="0" dirty="0" err="1">
                          <a:solidFill>
                            <a:srgbClr val="006699"/>
                          </a:solidFill>
                        </a:rPr>
                        <a:t>wikibase:NormalRank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800" b="0" dirty="0">
                        <a:solidFill>
                          <a:srgbClr val="006699"/>
                        </a:solidFill>
                      </a:endParaRP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51826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Obsolète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/>
                        <a:t>…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en-US" sz="800" b="0" dirty="0" err="1">
                          <a:solidFill>
                            <a:srgbClr val="339966"/>
                          </a:solidFill>
                        </a:rPr>
                        <a:t>déclaration</a:t>
                      </a:r>
                      <a:r>
                        <a:rPr lang="en-US" sz="800" b="0" dirty="0"/>
                        <a:t> </a:t>
                      </a:r>
                      <a:r>
                        <a:rPr lang="en-US" sz="800" b="0" dirty="0" err="1">
                          <a:solidFill>
                            <a:srgbClr val="006699"/>
                          </a:solidFill>
                        </a:rPr>
                        <a:t>wikibase:rank</a:t>
                      </a:r>
                      <a:r>
                        <a:rPr lang="en-US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en-US" sz="800" b="0" dirty="0" err="1">
                          <a:solidFill>
                            <a:srgbClr val="006699"/>
                          </a:solidFill>
                        </a:rPr>
                        <a:t>wikibase:DeprecatedRank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800" b="0" dirty="0">
                        <a:solidFill>
                          <a:srgbClr val="006699"/>
                        </a:solidFill>
                      </a:endParaRP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21250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Non obsolète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…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MINUS</a:t>
                      </a:r>
                      <a:r>
                        <a:rPr lang="fr-FR" sz="800" b="0" dirty="0"/>
                        <a:t> {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?déclaration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wikibase:rank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wikibase:DeprecatedRank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fr-FR" sz="800" b="0" dirty="0"/>
                        <a:t>} 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0429345"/>
                  </a:ext>
                </a:extLst>
              </a:tr>
              <a:tr h="205740">
                <a:tc rowSpan="2">
                  <a:txBody>
                    <a:bodyPr/>
                    <a:lstStyle/>
                    <a:p>
                      <a:r>
                        <a:rPr lang="fr-FR" sz="800" b="1" dirty="0" err="1"/>
                        <a:t>Interwiki</a:t>
                      </a:r>
                      <a:endParaRPr lang="fr-FR" sz="800" b="1" dirty="0"/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Un wiki donné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?article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schema:about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?item</a:t>
                      </a:r>
                      <a:r>
                        <a:rPr lang="fr-FR" sz="800" b="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?article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schema:inLanguage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b="0" dirty="0">
                          <a:solidFill>
                            <a:srgbClr val="AC6500"/>
                          </a:solidFill>
                        </a:rPr>
                        <a:t>"</a:t>
                      </a:r>
                      <a:r>
                        <a:rPr lang="fr-FR" sz="800" b="0" dirty="0" err="1">
                          <a:solidFill>
                            <a:srgbClr val="AC6500"/>
                          </a:solidFill>
                        </a:rPr>
                        <a:t>fr</a:t>
                      </a:r>
                      <a:r>
                        <a:rPr lang="fr-FR" sz="800" b="0" dirty="0">
                          <a:solidFill>
                            <a:srgbClr val="AC6500"/>
                          </a:solidFill>
                        </a:rPr>
                        <a:t>"</a:t>
                      </a:r>
                      <a:r>
                        <a:rPr lang="fr-FR" sz="800" b="0" dirty="0"/>
                        <a:t>. 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?article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schema:isPartOf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&lt;https://fr.wikipedia.org/&gt;</a:t>
                      </a:r>
                      <a:r>
                        <a:rPr lang="fr-FR" sz="8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dirty="0"/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992045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/>
                        <a:t>Nombre d’</a:t>
                      </a:r>
                      <a:r>
                        <a:rPr lang="fr-FR" sz="800" b="0" dirty="0" err="1"/>
                        <a:t>interwikis</a:t>
                      </a:r>
                      <a:endParaRPr lang="fr-FR" sz="800" b="0" dirty="0"/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b="0" dirty="0" err="1">
                          <a:solidFill>
                            <a:srgbClr val="339966"/>
                          </a:solidFill>
                        </a:rPr>
                        <a:t>linkcount</a:t>
                      </a:r>
                      <a:br>
                        <a:rPr lang="fr-FR" sz="800" b="0" dirty="0"/>
                      </a:b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WHERE</a:t>
                      </a:r>
                      <a:r>
                        <a:rPr lang="fr-FR" sz="800" b="0" dirty="0"/>
                        <a:t> {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?humain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wikibase:sitelinks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b="0" dirty="0" err="1">
                          <a:solidFill>
                            <a:srgbClr val="339966"/>
                          </a:solidFill>
                        </a:rPr>
                        <a:t>linkcount</a:t>
                      </a:r>
                      <a:r>
                        <a:rPr lang="fr-FR" sz="800" b="0" dirty="0"/>
                        <a:t>. }</a:t>
                      </a:r>
                      <a:br>
                        <a:rPr lang="fr-FR" sz="800" b="0" dirty="0"/>
                      </a:b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GROUP BY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b="0" dirty="0" err="1">
                          <a:solidFill>
                            <a:srgbClr val="339966"/>
                          </a:solidFill>
                        </a:rPr>
                        <a:t>linkcount</a:t>
                      </a:r>
                      <a:br>
                        <a:rPr lang="fr-FR" sz="800" b="0" dirty="0"/>
                      </a:br>
                      <a:r>
                        <a:rPr lang="fr-FR" sz="800" b="0" dirty="0">
                          <a:solidFill>
                            <a:srgbClr val="990000"/>
                          </a:solidFill>
                        </a:rPr>
                        <a:t>ORDER BY DESC</a:t>
                      </a:r>
                      <a:r>
                        <a:rPr lang="fr-FR" sz="800" b="0" dirty="0"/>
                        <a:t>(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</a:t>
                      </a:r>
                      <a:r>
                        <a:rPr lang="fr-FR" sz="800" b="0" dirty="0" err="1">
                          <a:solidFill>
                            <a:srgbClr val="339966"/>
                          </a:solidFill>
                        </a:rPr>
                        <a:t>linkcount</a:t>
                      </a:r>
                      <a:r>
                        <a:rPr lang="fr-FR" sz="800" b="0" dirty="0"/>
                        <a:t>)</a:t>
                      </a:r>
                      <a:endParaRPr lang="fr-FR" dirty="0"/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979612"/>
                  </a:ext>
                </a:extLst>
              </a:tr>
              <a:tr h="138338">
                <a:tc>
                  <a:txBody>
                    <a:bodyPr/>
                    <a:lstStyle/>
                    <a:p>
                      <a:r>
                        <a:rPr lang="fr-FR" sz="800" b="1" dirty="0"/>
                        <a:t>Badge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?label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schema:isPartOf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?wiki</a:t>
                      </a:r>
                      <a:r>
                        <a:rPr lang="fr-FR" sz="800" b="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?label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wikibase:badge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  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?badge</a:t>
                      </a:r>
                      <a:r>
                        <a:rPr lang="fr-FR" sz="800" b="0" dirty="0"/>
                        <a:t>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?label</a:t>
                      </a:r>
                      <a:r>
                        <a:rPr lang="fr-FR" sz="800" b="0" dirty="0"/>
                        <a:t> </a:t>
                      </a:r>
                      <a:r>
                        <a:rPr lang="fr-FR" sz="800" b="0" dirty="0" err="1">
                          <a:solidFill>
                            <a:srgbClr val="006699"/>
                          </a:solidFill>
                        </a:rPr>
                        <a:t>schema:about</a:t>
                      </a:r>
                      <a:r>
                        <a:rPr lang="fr-FR" sz="800" b="0" dirty="0">
                          <a:solidFill>
                            <a:srgbClr val="006699"/>
                          </a:solidFill>
                        </a:rPr>
                        <a:t>      </a:t>
                      </a:r>
                      <a:r>
                        <a:rPr lang="fr-FR" sz="800" b="0" dirty="0">
                          <a:solidFill>
                            <a:srgbClr val="339966"/>
                          </a:solidFill>
                        </a:rPr>
                        <a:t>?item</a:t>
                      </a:r>
                      <a:r>
                        <a:rPr lang="fr-FR" sz="800" b="0" dirty="0"/>
                        <a:t>.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637911"/>
                  </a:ext>
                </a:extLst>
              </a:tr>
            </a:tbl>
          </a:graphicData>
        </a:graphic>
      </p:graphicFrame>
      <p:sp>
        <p:nvSpPr>
          <p:cNvPr id="10" name="Est égal à 9">
            <a:extLst>
              <a:ext uri="{FF2B5EF4-FFF2-40B4-BE49-F238E27FC236}">
                <a16:creationId xmlns:a16="http://schemas.microsoft.com/office/drawing/2014/main" id="{A882C97A-1831-AAF4-57CE-7115370EE5AF}"/>
              </a:ext>
            </a:extLst>
          </p:cNvPr>
          <p:cNvSpPr/>
          <p:nvPr/>
        </p:nvSpPr>
        <p:spPr>
          <a:xfrm>
            <a:off x="8273541" y="733675"/>
            <a:ext cx="134363" cy="144420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1" name="Est égal à 10">
            <a:extLst>
              <a:ext uri="{FF2B5EF4-FFF2-40B4-BE49-F238E27FC236}">
                <a16:creationId xmlns:a16="http://schemas.microsoft.com/office/drawing/2014/main" id="{5AE05BBA-26BC-F6D3-64F8-06A04DC96DC8}"/>
              </a:ext>
            </a:extLst>
          </p:cNvPr>
          <p:cNvSpPr/>
          <p:nvPr/>
        </p:nvSpPr>
        <p:spPr>
          <a:xfrm>
            <a:off x="8273541" y="1194807"/>
            <a:ext cx="134363" cy="144420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501E2C2-B6C1-2216-90A8-FF865EEB9C7C}"/>
              </a:ext>
            </a:extLst>
          </p:cNvPr>
          <p:cNvGrpSpPr/>
          <p:nvPr/>
        </p:nvGrpSpPr>
        <p:grpSpPr>
          <a:xfrm>
            <a:off x="5374073" y="4586507"/>
            <a:ext cx="4644000" cy="338555"/>
            <a:chOff x="-20953" y="952371"/>
            <a:chExt cx="3562998" cy="368249"/>
          </a:xfrm>
        </p:grpSpPr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1C22F374-3E1C-3F9F-19E8-FF88DC970488}"/>
                </a:ext>
              </a:extLst>
            </p:cNvPr>
            <p:cNvSpPr txBox="1"/>
            <p:nvPr/>
          </p:nvSpPr>
          <p:spPr>
            <a:xfrm>
              <a:off x="508901" y="952371"/>
              <a:ext cx="3033144" cy="36824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b="1" cap="small" dirty="0">
                  <a:solidFill>
                    <a:schemeClr val="bg1"/>
                  </a:solidFill>
                </a:rPr>
                <a:t>Voir aussi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1E29FBA7-D8A4-7300-1CD9-7479FB67B9DD}"/>
                </a:ext>
              </a:extLst>
            </p:cNvPr>
            <p:cNvSpPr txBox="1"/>
            <p:nvPr/>
          </p:nvSpPr>
          <p:spPr>
            <a:xfrm>
              <a:off x="-20953" y="952372"/>
              <a:ext cx="529853" cy="368248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cap="small" dirty="0">
                  <a:solidFill>
                    <a:schemeClr val="bg1"/>
                  </a:solidFill>
                </a:rPr>
                <a:t>&gt;</a:t>
              </a:r>
              <a:endParaRPr lang="fr-FR" sz="2000" b="1" cap="small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0" name="Tableau 19">
            <a:extLst>
              <a:ext uri="{FF2B5EF4-FFF2-40B4-BE49-F238E27FC236}">
                <a16:creationId xmlns:a16="http://schemas.microsoft.com/office/drawing/2014/main" id="{F87083D6-D270-FC19-923C-0826EE6A7F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881086"/>
              </p:ext>
            </p:extLst>
          </p:nvPr>
        </p:nvGraphicFramePr>
        <p:xfrm>
          <a:off x="5374073" y="6787903"/>
          <a:ext cx="4644000" cy="744412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974900">
                  <a:extLst>
                    <a:ext uri="{9D8B030D-6E8A-4147-A177-3AD203B41FA5}">
                      <a16:colId xmlns:a16="http://schemas.microsoft.com/office/drawing/2014/main" val="2206751093"/>
                    </a:ext>
                  </a:extLst>
                </a:gridCol>
                <a:gridCol w="2669100">
                  <a:extLst>
                    <a:ext uri="{9D8B030D-6E8A-4147-A177-3AD203B41FA5}">
                      <a16:colId xmlns:a16="http://schemas.microsoft.com/office/drawing/2014/main" val="2749383035"/>
                    </a:ext>
                  </a:extLst>
                </a:gridCol>
              </a:tblGrid>
              <a:tr h="744412">
                <a:tc>
                  <a:txBody>
                    <a:bodyPr/>
                    <a:lstStyle/>
                    <a:p>
                      <a:pPr algn="l"/>
                      <a:r>
                        <a:rPr lang="fr-FR" sz="900" b="0" dirty="0">
                          <a:solidFill>
                            <a:schemeClr val="bg1"/>
                          </a:solidFill>
                        </a:rPr>
                        <a:t>Première version du « mémento SPARQL pour Wikidata » réalisée lors de la résidence Wikimédia 2024-2025 à </a:t>
                      </a:r>
                      <a:r>
                        <a:rPr lang="fr-FR" sz="900" b="0">
                          <a:solidFill>
                            <a:schemeClr val="bg1"/>
                          </a:solidFill>
                        </a:rPr>
                        <a:t>l’URFIST méditerranée.</a:t>
                      </a:r>
                      <a:endParaRPr lang="fr-FR" sz="900" b="0" dirty="0"/>
                    </a:p>
                  </a:txBody>
                  <a:tcPr marL="108000" marR="0" marT="108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900" b="0" dirty="0"/>
                    </a:p>
                  </a:txBody>
                  <a:tcPr marL="36000" marR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856396"/>
                  </a:ext>
                </a:extLst>
              </a:tr>
            </a:tbl>
          </a:graphicData>
        </a:graphic>
      </p:graphicFrame>
      <p:pic>
        <p:nvPicPr>
          <p:cNvPr id="23" name="Image 22">
            <a:extLst>
              <a:ext uri="{FF2B5EF4-FFF2-40B4-BE49-F238E27FC236}">
                <a16:creationId xmlns:a16="http://schemas.microsoft.com/office/drawing/2014/main" id="{23A426FC-5D51-0FB4-AEA4-C244107157A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16522"/>
          <a:stretch/>
        </p:blipFill>
        <p:spPr>
          <a:xfrm>
            <a:off x="7713786" y="6932249"/>
            <a:ext cx="1068844" cy="568372"/>
          </a:xfrm>
          <a:prstGeom prst="rect">
            <a:avLst/>
          </a:prstGeom>
        </p:spPr>
      </p:pic>
      <p:pic>
        <p:nvPicPr>
          <p:cNvPr id="25" name="Image 24" descr="Une image contenant texte, Graphique, Police, graphisme&#10;&#10;Description générée automatiquement">
            <a:extLst>
              <a:ext uri="{FF2B5EF4-FFF2-40B4-BE49-F238E27FC236}">
                <a16:creationId xmlns:a16="http://schemas.microsoft.com/office/drawing/2014/main" id="{5D5D5C15-0E3A-A7D9-5755-E42E137400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906" y="6875675"/>
            <a:ext cx="812133" cy="684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4E86F29-F690-245C-AB32-1D1320F8393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4713643" y="70713"/>
            <a:ext cx="193531" cy="24191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0622B08-2EAC-7B9F-E827-DC0C74F6620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4905929" y="70713"/>
            <a:ext cx="193531" cy="24191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D9097CC-949D-24F2-3617-AB8F5F7AE72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5097771" y="69474"/>
            <a:ext cx="193531" cy="24191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96DF820-6BCB-BA2B-46F9-03B59932383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9408433" y="61411"/>
            <a:ext cx="193531" cy="24191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FD7E2BF-E66A-C28C-89EB-2D5E91BA305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9603259" y="61411"/>
            <a:ext cx="193531" cy="24191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57BD663-865C-D0FA-C444-D28F430AC57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9795101" y="60172"/>
            <a:ext cx="193531" cy="241913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796EE851-2F26-E0FC-B57B-56808D179A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039221"/>
              </p:ext>
            </p:extLst>
          </p:nvPr>
        </p:nvGraphicFramePr>
        <p:xfrm>
          <a:off x="5374073" y="4936629"/>
          <a:ext cx="4636020" cy="195826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942640">
                  <a:extLst>
                    <a:ext uri="{9D8B030D-6E8A-4147-A177-3AD203B41FA5}">
                      <a16:colId xmlns:a16="http://schemas.microsoft.com/office/drawing/2014/main" val="2206751093"/>
                    </a:ext>
                  </a:extLst>
                </a:gridCol>
                <a:gridCol w="1693380">
                  <a:extLst>
                    <a:ext uri="{9D8B030D-6E8A-4147-A177-3AD203B41FA5}">
                      <a16:colId xmlns:a16="http://schemas.microsoft.com/office/drawing/2014/main" val="2723284371"/>
                    </a:ext>
                  </a:extLst>
                </a:gridCol>
              </a:tblGrid>
              <a:tr h="1348660">
                <a:tc>
                  <a:txBody>
                    <a:bodyPr/>
                    <a:lstStyle/>
                    <a:p>
                      <a:pPr marL="0" marR="0" lvl="0" indent="0" algn="l" defTabSz="100794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altLang="fr-FR" sz="800" b="1" dirty="0"/>
                        <a:t>  Erreurs fréquentes</a:t>
                      </a:r>
                      <a:r>
                        <a:rPr lang="fr-FR" altLang="fr-FR" sz="800" dirty="0"/>
                        <a:t> : </a:t>
                      </a:r>
                    </a:p>
                    <a:p>
                      <a:pPr marL="36000" marR="0" lvl="0" indent="-72000" algn="l" defTabSz="100794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altLang="fr-FR" sz="800"/>
                        <a:t>Temps d'exécution dépassé : filtrez pour diminuer le nombre de résultats, n'utilisez pas le service Label</a:t>
                      </a:r>
                    </a:p>
                    <a:p>
                      <a:pPr marL="36000" marR="0" lvl="0" indent="-72000" algn="l" defTabSz="100794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altLang="fr-FR" sz="800"/>
                        <a:t>Ponctuation </a:t>
                      </a:r>
                      <a:r>
                        <a:rPr lang="fr-FR" altLang="fr-FR" sz="800" dirty="0"/>
                        <a:t>: chaque phrase nécessite </a:t>
                      </a:r>
                      <a:r>
                        <a:rPr lang="fr-FR" altLang="fr-FR" sz="800"/>
                        <a:t>un point, parenthèse manquante, parenthèses </a:t>
                      </a:r>
                      <a:r>
                        <a:rPr lang="fr-FR" altLang="fr-FR" sz="800" dirty="0"/>
                        <a:t>à la </a:t>
                      </a:r>
                      <a:r>
                        <a:rPr lang="fr-FR" altLang="fr-FR" sz="800"/>
                        <a:t>place d'accolades.</a:t>
                      </a:r>
                      <a:endParaRPr lang="fr-FR" altLang="fr-FR" sz="800" dirty="0"/>
                    </a:p>
                    <a:p>
                      <a:pPr marL="36000" marR="0" lvl="0" indent="-72000" algn="l" defTabSz="100794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altLang="fr-FR" sz="800"/>
                        <a:t>Problème </a:t>
                      </a:r>
                      <a:r>
                        <a:rPr lang="fr-FR" altLang="fr-FR" sz="800" dirty="0"/>
                        <a:t>d'agrégation </a:t>
                      </a:r>
                      <a:r>
                        <a:rPr lang="fr-FR" altLang="fr-FR" sz="800"/>
                        <a:t>: complétez </a:t>
                      </a: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SELECT</a:t>
                      </a:r>
                      <a:r>
                        <a:rPr lang="fr-FR" altLang="fr-FR" sz="800" dirty="0"/>
                        <a:t> ou </a:t>
                      </a: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GROUP BY</a:t>
                      </a:r>
                      <a:endParaRPr lang="fr-FR" altLang="fr-FR" sz="800" dirty="0"/>
                    </a:p>
                    <a:p>
                      <a:pPr marL="36000" marR="0" lvl="0" indent="-72000" algn="l" defTabSz="100794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altLang="fr-FR" sz="800"/>
                        <a:t>Résultat manquant </a:t>
                      </a:r>
                      <a:r>
                        <a:rPr lang="fr-FR" altLang="fr-FR" sz="800" dirty="0"/>
                        <a:t>: </a:t>
                      </a:r>
                      <a:r>
                        <a:rPr lang="fr-FR" altLang="fr-FR" sz="800"/>
                        <a:t>utilisez </a:t>
                      </a:r>
                      <a:r>
                        <a:rPr lang="fr-FR" altLang="fr-FR" sz="800">
                          <a:solidFill>
                            <a:srgbClr val="990000"/>
                          </a:solidFill>
                        </a:rPr>
                        <a:t>OPTIONAL</a:t>
                      </a:r>
                    </a:p>
                    <a:p>
                      <a:pPr marL="36000" marR="0" lvl="0" indent="-72000" algn="l" defTabSz="100794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altLang="fr-FR" sz="800">
                          <a:solidFill>
                            <a:schemeClr val="tx1"/>
                          </a:solidFill>
                        </a:rPr>
                        <a:t>Doublon : utilisez </a:t>
                      </a:r>
                      <a:r>
                        <a:rPr lang="fr-FR" altLang="fr-FR" sz="800">
                          <a:solidFill>
                            <a:srgbClr val="990000"/>
                          </a:solidFill>
                        </a:rPr>
                        <a:t>SELECT DISTINCT</a:t>
                      </a:r>
                      <a:endParaRPr lang="fr-FR" altLang="fr-FR" sz="800" dirty="0">
                        <a:solidFill>
                          <a:srgbClr val="990000"/>
                        </a:solidFill>
                      </a:endParaRPr>
                    </a:p>
                  </a:txBody>
                  <a:tcPr marL="36000" marR="36000" marT="4680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fr-FR" altLang="fr-FR" sz="800" b="1" dirty="0"/>
                        <a:t>Requêtes imbriquées </a:t>
                      </a:r>
                      <a:r>
                        <a:rPr lang="fr-FR" altLang="fr-FR" sz="800" dirty="0"/>
                        <a:t>: utiliser les résultats d’une requête pour formuler une autre requête </a:t>
                      </a:r>
                      <a:br>
                        <a:rPr lang="fr-FR" altLang="fr-FR" sz="800" dirty="0"/>
                      </a:br>
                      <a:r>
                        <a:rPr lang="fr-FR" altLang="fr-FR" sz="800" dirty="0">
                          <a:solidFill>
                            <a:schemeClr val="accent2"/>
                          </a:solidFill>
                        </a:rPr>
                        <a:t>SELECT…  </a:t>
                      </a:r>
                    </a:p>
                    <a:p>
                      <a:pPr marL="0" indent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fr-FR" altLang="fr-FR" sz="800" dirty="0">
                          <a:solidFill>
                            <a:schemeClr val="accent2"/>
                          </a:solidFill>
                        </a:rPr>
                        <a:t>WHERE { </a:t>
                      </a:r>
                    </a:p>
                    <a:p>
                      <a:pPr marL="0" indent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fr-FR" altLang="fr-FR" sz="800" dirty="0">
                          <a:solidFill>
                            <a:schemeClr val="accent2"/>
                          </a:solidFill>
                        </a:rPr>
                        <a:t>     </a:t>
                      </a:r>
                      <a:r>
                        <a:rPr lang="fr-FR" altLang="fr-FR" sz="8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{ SELECT…  </a:t>
                      </a:r>
                    </a:p>
                    <a:p>
                      <a:pPr marL="0" indent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fr-FR" altLang="fr-FR" sz="8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    WHERE {…}  </a:t>
                      </a:r>
                    </a:p>
                    <a:p>
                      <a:pPr marL="0" indent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fr-FR" altLang="fr-FR" sz="8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    }</a:t>
                      </a:r>
                    </a:p>
                    <a:p>
                      <a:pPr marL="0" indent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fr-FR" altLang="fr-FR" sz="800" dirty="0">
                          <a:solidFill>
                            <a:schemeClr val="accent2"/>
                          </a:solidFill>
                        </a:rPr>
                        <a:t>…}</a:t>
                      </a:r>
                    </a:p>
                  </a:txBody>
                  <a:tcPr marL="36000" marR="36000" marT="4680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88554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100794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altLang="fr-FR" sz="800" b="1" dirty="0"/>
                        <a:t>Outil de visualisation d’ontologies </a:t>
                      </a:r>
                      <a:r>
                        <a:rPr lang="fr-FR" altLang="fr-FR" sz="800" dirty="0"/>
                        <a:t>:</a:t>
                      </a:r>
                      <a:r>
                        <a:rPr lang="fr-FR" altLang="fr-FR" sz="800" b="1" dirty="0"/>
                        <a:t> </a:t>
                      </a:r>
                      <a:r>
                        <a:rPr lang="fr-FR" altLang="fr-FR" sz="800" dirty="0">
                          <a:hlinkClick r:id="rId14"/>
                        </a:rPr>
                        <a:t>https://angryloki.github.io</a:t>
                      </a:r>
                      <a:r>
                        <a:rPr lang="fr-FR" altLang="fr-FR" sz="800">
                          <a:hlinkClick r:id="rId14"/>
                        </a:rPr>
                        <a:t>/wikidata-graph-builder</a:t>
                      </a:r>
                      <a:endParaRPr lang="fr-FR" altLang="fr-FR" sz="800" dirty="0"/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800" b="1" dirty="0"/>
                        <a:t>Requêtes fédérées </a:t>
                      </a:r>
                      <a:r>
                        <a:rPr lang="fr-FR" altLang="fr-FR" sz="800" dirty="0"/>
                        <a:t>: interroger simultanément plusieurs points d’accès SPARQL à l’aide de la clause </a:t>
                      </a:r>
                      <a:r>
                        <a:rPr lang="fr-FR" altLang="fr-FR" sz="800" dirty="0">
                          <a:solidFill>
                            <a:srgbClr val="990000"/>
                          </a:solidFill>
                        </a:rPr>
                        <a:t>SERVICE</a:t>
                      </a:r>
                      <a:r>
                        <a:rPr lang="fr-FR" altLang="fr-FR" sz="800" dirty="0"/>
                        <a:t>.</a:t>
                      </a:r>
                    </a:p>
                    <a:p>
                      <a:pPr marL="0" indent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fr-FR" altLang="fr-FR" sz="800" dirty="0"/>
                        <a:t> </a:t>
                      </a:r>
                      <a:r>
                        <a:rPr lang="fr-FR" altLang="fr-FR" sz="800" dirty="0">
                          <a:solidFill>
                            <a:schemeClr val="accent2"/>
                          </a:solidFill>
                        </a:rPr>
                        <a:t>SELECT…  {… SERVICE …</a:t>
                      </a:r>
                      <a:r>
                        <a:rPr lang="fr-FR" altLang="fr-FR" sz="8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{…} </a:t>
                      </a:r>
                      <a:r>
                        <a:rPr lang="fr-FR" altLang="fr-FR" sz="800" dirty="0">
                          <a:solidFill>
                            <a:schemeClr val="accent2"/>
                          </a:solidFill>
                        </a:rPr>
                        <a:t>…}</a:t>
                      </a:r>
                      <a:endParaRPr lang="fr-FR" altLang="fr-FR" sz="800" dirty="0"/>
                    </a:p>
                  </a:txBody>
                  <a:tcPr marL="36000" marR="36000" marT="0" marB="0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54609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100794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altLang="fr-FR" sz="800" b="1"/>
                        <a:t>API MediaWiki </a:t>
                      </a:r>
                      <a:r>
                        <a:rPr lang="fr-FR" altLang="fr-FR" sz="800"/>
                        <a:t>: </a:t>
                      </a:r>
                      <a:r>
                        <a:rPr lang="fr-FR" altLang="fr-FR" sz="800">
                          <a:solidFill>
                            <a:srgbClr val="990000"/>
                          </a:solidFill>
                        </a:rPr>
                        <a:t>SERVICE</a:t>
                      </a:r>
                      <a:r>
                        <a:rPr lang="fr-FR" altLang="fr-FR" sz="800"/>
                        <a:t> </a:t>
                      </a:r>
                      <a:r>
                        <a:rPr lang="fr-FR" altLang="fr-FR" sz="800">
                          <a:solidFill>
                            <a:srgbClr val="006699"/>
                          </a:solidFill>
                        </a:rPr>
                        <a:t>wikibase:mwapi </a:t>
                      </a:r>
                      <a:r>
                        <a:rPr lang="fr-FR" altLang="fr-FR" sz="800"/>
                        <a:t>permet d’appeler l’API dans le client SPARQL.</a:t>
                      </a:r>
                    </a:p>
                  </a:txBody>
                  <a:tcPr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525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286098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3581</TotalTime>
  <Words>3158</Words>
  <Application>Microsoft Office PowerPoint</Application>
  <PresentationFormat>Personnalisé</PresentationFormat>
  <Paragraphs>426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Mémento SPARQL pour Wikidata</dc:title>
  <dc:creator>Pierre-Yves Beaudouin</dc:creator>
  <cp:lastModifiedBy>Pierre-Yves Beaudouin</cp:lastModifiedBy>
  <cp:revision>235</cp:revision>
  <cp:lastPrinted>2024-10-25T07:49:39Z</cp:lastPrinted>
  <dcterms:created xsi:type="dcterms:W3CDTF">2024-07-19T10:07:57Z</dcterms:created>
  <dcterms:modified xsi:type="dcterms:W3CDTF">2024-11-15T21:41:31Z</dcterms:modified>
</cp:coreProperties>
</file>